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1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02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994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596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212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752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724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54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889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930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72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1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25E00-DB4D-4CA2-9F43-9C7A65584BEC}" type="datetimeFigureOut">
              <a:rPr lang="es-MX" smtClean="0"/>
              <a:t>27/11/2020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E541E-D61B-4751-AFC5-E8DC45935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88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B5C4A88-F59A-4756-A9DA-CD48ECF8D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7" y="833437"/>
            <a:ext cx="5229225" cy="747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474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PEREZ</dc:creator>
  <cp:lastModifiedBy>JORGE PEREZ</cp:lastModifiedBy>
  <cp:revision>3</cp:revision>
  <dcterms:created xsi:type="dcterms:W3CDTF">2020-11-27T23:08:35Z</dcterms:created>
  <dcterms:modified xsi:type="dcterms:W3CDTF">2020-11-27T23:46:57Z</dcterms:modified>
</cp:coreProperties>
</file>