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7772400" cy="10058400"/>
  <p:notesSz cx="7772400" cy="100584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7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7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image" Target="../media/image4.png"/><Relationship Id="rId8" Type="http://schemas.openxmlformats.org/officeDocument/2006/relationships/image" Target="../media/image3.png"/><Relationship Id="rId7" Type="http://schemas.openxmlformats.org/officeDocument/2006/relationships/image" Target="../media/image2.png"/><Relationship Id="rId6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9443529"/>
            <a:ext cx="7772400" cy="615315"/>
          </a:xfrm>
          <a:custGeom>
            <a:avLst/>
            <a:gdLst/>
            <a:ahLst/>
            <a:cxnLst/>
            <a:rect l="l" t="t" r="r" b="b"/>
            <a:pathLst>
              <a:path w="7772400" h="615315">
                <a:moveTo>
                  <a:pt x="7772400" y="0"/>
                </a:moveTo>
                <a:lnTo>
                  <a:pt x="0" y="0"/>
                </a:lnTo>
                <a:lnTo>
                  <a:pt x="0" y="614870"/>
                </a:lnTo>
                <a:lnTo>
                  <a:pt x="7772400" y="614870"/>
                </a:lnTo>
                <a:lnTo>
                  <a:pt x="7772400" y="0"/>
                </a:lnTo>
                <a:close/>
              </a:path>
            </a:pathLst>
          </a:custGeom>
          <a:solidFill>
            <a:srgbClr val="C7C8CA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100466" y="9632016"/>
            <a:ext cx="542668" cy="237887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725393" y="9691108"/>
            <a:ext cx="184124" cy="118922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928879" y="9690540"/>
            <a:ext cx="182854" cy="119621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131912" y="9691244"/>
            <a:ext cx="182448" cy="118783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017220" y="9657317"/>
            <a:ext cx="653376" cy="187286"/>
          </a:xfrm>
          <a:prstGeom prst="rect">
            <a:avLst/>
          </a:prstGeom>
        </p:spPr>
      </p:pic>
      <p:sp>
        <p:nvSpPr>
          <p:cNvPr id="22" name="bg object 22"/>
          <p:cNvSpPr/>
          <p:nvPr/>
        </p:nvSpPr>
        <p:spPr>
          <a:xfrm>
            <a:off x="4382262" y="9672853"/>
            <a:ext cx="627380" cy="156210"/>
          </a:xfrm>
          <a:custGeom>
            <a:avLst/>
            <a:gdLst/>
            <a:ahLst/>
            <a:cxnLst/>
            <a:rect l="l" t="t" r="r" b="b"/>
            <a:pathLst>
              <a:path w="627379" h="156209">
                <a:moveTo>
                  <a:pt x="90805" y="45935"/>
                </a:moveTo>
                <a:lnTo>
                  <a:pt x="86804" y="25260"/>
                </a:lnTo>
                <a:lnTo>
                  <a:pt x="76657" y="12306"/>
                </a:lnTo>
                <a:lnTo>
                  <a:pt x="76657" y="45935"/>
                </a:lnTo>
                <a:lnTo>
                  <a:pt x="73647" y="62484"/>
                </a:lnTo>
                <a:lnTo>
                  <a:pt x="65328" y="73621"/>
                </a:lnTo>
                <a:lnTo>
                  <a:pt x="52768" y="79895"/>
                </a:lnTo>
                <a:lnTo>
                  <a:pt x="37020" y="81864"/>
                </a:lnTo>
                <a:lnTo>
                  <a:pt x="13500" y="81864"/>
                </a:lnTo>
                <a:lnTo>
                  <a:pt x="13500" y="11531"/>
                </a:lnTo>
                <a:lnTo>
                  <a:pt x="35928" y="11531"/>
                </a:lnTo>
                <a:lnTo>
                  <a:pt x="51841" y="13335"/>
                </a:lnTo>
                <a:lnTo>
                  <a:pt x="64782" y="19189"/>
                </a:lnTo>
                <a:lnTo>
                  <a:pt x="73469" y="29819"/>
                </a:lnTo>
                <a:lnTo>
                  <a:pt x="76657" y="45935"/>
                </a:lnTo>
                <a:lnTo>
                  <a:pt x="76657" y="12306"/>
                </a:lnTo>
                <a:lnTo>
                  <a:pt x="76060" y="11531"/>
                </a:lnTo>
                <a:lnTo>
                  <a:pt x="75615" y="10972"/>
                </a:lnTo>
                <a:lnTo>
                  <a:pt x="58470" y="2679"/>
                </a:lnTo>
                <a:lnTo>
                  <a:pt x="36588" y="0"/>
                </a:lnTo>
                <a:lnTo>
                  <a:pt x="0" y="0"/>
                </a:lnTo>
                <a:lnTo>
                  <a:pt x="0" y="153504"/>
                </a:lnTo>
                <a:lnTo>
                  <a:pt x="13500" y="153504"/>
                </a:lnTo>
                <a:lnTo>
                  <a:pt x="13500" y="93624"/>
                </a:lnTo>
                <a:lnTo>
                  <a:pt x="38760" y="93624"/>
                </a:lnTo>
                <a:lnTo>
                  <a:pt x="59829" y="90614"/>
                </a:lnTo>
                <a:lnTo>
                  <a:pt x="75844" y="81864"/>
                </a:lnTo>
                <a:lnTo>
                  <a:pt x="76288" y="81622"/>
                </a:lnTo>
                <a:lnTo>
                  <a:pt x="86982" y="66713"/>
                </a:lnTo>
                <a:lnTo>
                  <a:pt x="90805" y="45935"/>
                </a:lnTo>
                <a:close/>
              </a:path>
              <a:path w="627379" h="156209">
                <a:moveTo>
                  <a:pt x="188302" y="98640"/>
                </a:moveTo>
                <a:lnTo>
                  <a:pt x="185458" y="77050"/>
                </a:lnTo>
                <a:lnTo>
                  <a:pt x="176682" y="59093"/>
                </a:lnTo>
                <a:lnTo>
                  <a:pt x="174371" y="57213"/>
                </a:lnTo>
                <a:lnTo>
                  <a:pt x="174371" y="98640"/>
                </a:lnTo>
                <a:lnTo>
                  <a:pt x="172275" y="116967"/>
                </a:lnTo>
                <a:lnTo>
                  <a:pt x="165887" y="131597"/>
                </a:lnTo>
                <a:lnTo>
                  <a:pt x="155079" y="141287"/>
                </a:lnTo>
                <a:lnTo>
                  <a:pt x="139750" y="144805"/>
                </a:lnTo>
                <a:lnTo>
                  <a:pt x="124510" y="141287"/>
                </a:lnTo>
                <a:lnTo>
                  <a:pt x="113703" y="131597"/>
                </a:lnTo>
                <a:lnTo>
                  <a:pt x="107264" y="116967"/>
                </a:lnTo>
                <a:lnTo>
                  <a:pt x="105130" y="98640"/>
                </a:lnTo>
                <a:lnTo>
                  <a:pt x="107391" y="80530"/>
                </a:lnTo>
                <a:lnTo>
                  <a:pt x="114033" y="66179"/>
                </a:lnTo>
                <a:lnTo>
                  <a:pt x="124879" y="56743"/>
                </a:lnTo>
                <a:lnTo>
                  <a:pt x="139750" y="53340"/>
                </a:lnTo>
                <a:lnTo>
                  <a:pt x="154901" y="56743"/>
                </a:lnTo>
                <a:lnTo>
                  <a:pt x="165722" y="66179"/>
                </a:lnTo>
                <a:lnTo>
                  <a:pt x="172212" y="80530"/>
                </a:lnTo>
                <a:lnTo>
                  <a:pt x="174371" y="98640"/>
                </a:lnTo>
                <a:lnTo>
                  <a:pt x="174371" y="57213"/>
                </a:lnTo>
                <a:lnTo>
                  <a:pt x="169608" y="53340"/>
                </a:lnTo>
                <a:lnTo>
                  <a:pt x="161569" y="46786"/>
                </a:lnTo>
                <a:lnTo>
                  <a:pt x="139750" y="42240"/>
                </a:lnTo>
                <a:lnTo>
                  <a:pt x="118478" y="46888"/>
                </a:lnTo>
                <a:lnTo>
                  <a:pt x="103314" y="59334"/>
                </a:lnTo>
                <a:lnTo>
                  <a:pt x="94221" y="77330"/>
                </a:lnTo>
                <a:lnTo>
                  <a:pt x="91198" y="98640"/>
                </a:lnTo>
                <a:lnTo>
                  <a:pt x="94094" y="120713"/>
                </a:lnTo>
                <a:lnTo>
                  <a:pt x="102984" y="138938"/>
                </a:lnTo>
                <a:lnTo>
                  <a:pt x="118110" y="151333"/>
                </a:lnTo>
                <a:lnTo>
                  <a:pt x="139750" y="155905"/>
                </a:lnTo>
                <a:lnTo>
                  <a:pt x="161671" y="151269"/>
                </a:lnTo>
                <a:lnTo>
                  <a:pt x="169494" y="144805"/>
                </a:lnTo>
                <a:lnTo>
                  <a:pt x="176771" y="138785"/>
                </a:lnTo>
                <a:lnTo>
                  <a:pt x="185496" y="120535"/>
                </a:lnTo>
                <a:lnTo>
                  <a:pt x="188302" y="98640"/>
                </a:lnTo>
                <a:close/>
              </a:path>
              <a:path w="627379" h="156209">
                <a:moveTo>
                  <a:pt x="342061" y="44615"/>
                </a:moveTo>
                <a:lnTo>
                  <a:pt x="328993" y="44615"/>
                </a:lnTo>
                <a:lnTo>
                  <a:pt x="308546" y="114084"/>
                </a:lnTo>
                <a:lnTo>
                  <a:pt x="302221" y="138912"/>
                </a:lnTo>
                <a:lnTo>
                  <a:pt x="297599" y="119976"/>
                </a:lnTo>
                <a:lnTo>
                  <a:pt x="275437" y="44615"/>
                </a:lnTo>
                <a:lnTo>
                  <a:pt x="259994" y="44615"/>
                </a:lnTo>
                <a:lnTo>
                  <a:pt x="239522" y="114084"/>
                </a:lnTo>
                <a:lnTo>
                  <a:pt x="232981" y="138912"/>
                </a:lnTo>
                <a:lnTo>
                  <a:pt x="228460" y="119621"/>
                </a:lnTo>
                <a:lnTo>
                  <a:pt x="206844" y="44615"/>
                </a:lnTo>
                <a:lnTo>
                  <a:pt x="192709" y="44615"/>
                </a:lnTo>
                <a:lnTo>
                  <a:pt x="224053" y="153492"/>
                </a:lnTo>
                <a:lnTo>
                  <a:pt x="240830" y="153492"/>
                </a:lnTo>
                <a:lnTo>
                  <a:pt x="260197" y="88823"/>
                </a:lnTo>
                <a:lnTo>
                  <a:pt x="267373" y="61607"/>
                </a:lnTo>
                <a:lnTo>
                  <a:pt x="274574" y="88823"/>
                </a:lnTo>
                <a:lnTo>
                  <a:pt x="293306" y="153492"/>
                </a:lnTo>
                <a:lnTo>
                  <a:pt x="310286" y="153492"/>
                </a:lnTo>
                <a:lnTo>
                  <a:pt x="342061" y="44615"/>
                </a:lnTo>
                <a:close/>
              </a:path>
              <a:path w="627379" h="156209">
                <a:moveTo>
                  <a:pt x="436511" y="103174"/>
                </a:moveTo>
                <a:lnTo>
                  <a:pt x="435546" y="92290"/>
                </a:lnTo>
                <a:lnTo>
                  <a:pt x="434378" y="79235"/>
                </a:lnTo>
                <a:lnTo>
                  <a:pt x="427126" y="59880"/>
                </a:lnTo>
                <a:lnTo>
                  <a:pt x="422783" y="55778"/>
                </a:lnTo>
                <a:lnTo>
                  <a:pt x="422783" y="92290"/>
                </a:lnTo>
                <a:lnTo>
                  <a:pt x="359651" y="92290"/>
                </a:lnTo>
                <a:lnTo>
                  <a:pt x="363004" y="75145"/>
                </a:lnTo>
                <a:lnTo>
                  <a:pt x="369989" y="62890"/>
                </a:lnTo>
                <a:lnTo>
                  <a:pt x="379907" y="55537"/>
                </a:lnTo>
                <a:lnTo>
                  <a:pt x="392087" y="53086"/>
                </a:lnTo>
                <a:lnTo>
                  <a:pt x="405003" y="55511"/>
                </a:lnTo>
                <a:lnTo>
                  <a:pt x="414540" y="62814"/>
                </a:lnTo>
                <a:lnTo>
                  <a:pt x="420535" y="75057"/>
                </a:lnTo>
                <a:lnTo>
                  <a:pt x="422783" y="92290"/>
                </a:lnTo>
                <a:lnTo>
                  <a:pt x="422783" y="55778"/>
                </a:lnTo>
                <a:lnTo>
                  <a:pt x="419950" y="53086"/>
                </a:lnTo>
                <a:lnTo>
                  <a:pt x="413448" y="46939"/>
                </a:lnTo>
                <a:lnTo>
                  <a:pt x="392087" y="42214"/>
                </a:lnTo>
                <a:lnTo>
                  <a:pt x="374611" y="45783"/>
                </a:lnTo>
                <a:lnTo>
                  <a:pt x="359727" y="56553"/>
                </a:lnTo>
                <a:lnTo>
                  <a:pt x="349389" y="74637"/>
                </a:lnTo>
                <a:lnTo>
                  <a:pt x="345503" y="100126"/>
                </a:lnTo>
                <a:lnTo>
                  <a:pt x="349377" y="124091"/>
                </a:lnTo>
                <a:lnTo>
                  <a:pt x="360032" y="141554"/>
                </a:lnTo>
                <a:lnTo>
                  <a:pt x="375996" y="152234"/>
                </a:lnTo>
                <a:lnTo>
                  <a:pt x="395795" y="155854"/>
                </a:lnTo>
                <a:lnTo>
                  <a:pt x="406819" y="154889"/>
                </a:lnTo>
                <a:lnTo>
                  <a:pt x="416534" y="152158"/>
                </a:lnTo>
                <a:lnTo>
                  <a:pt x="425196" y="147967"/>
                </a:lnTo>
                <a:lnTo>
                  <a:pt x="430161" y="144551"/>
                </a:lnTo>
                <a:lnTo>
                  <a:pt x="433031" y="142582"/>
                </a:lnTo>
                <a:lnTo>
                  <a:pt x="426491" y="133438"/>
                </a:lnTo>
                <a:lnTo>
                  <a:pt x="420281" y="137668"/>
                </a:lnTo>
                <a:lnTo>
                  <a:pt x="413092" y="141211"/>
                </a:lnTo>
                <a:lnTo>
                  <a:pt x="404939" y="143649"/>
                </a:lnTo>
                <a:lnTo>
                  <a:pt x="395795" y="144551"/>
                </a:lnTo>
                <a:lnTo>
                  <a:pt x="382485" y="142011"/>
                </a:lnTo>
                <a:lnTo>
                  <a:pt x="371182" y="134315"/>
                </a:lnTo>
                <a:lnTo>
                  <a:pt x="363156" y="121399"/>
                </a:lnTo>
                <a:lnTo>
                  <a:pt x="359651" y="103174"/>
                </a:lnTo>
                <a:lnTo>
                  <a:pt x="436511" y="103174"/>
                </a:lnTo>
                <a:close/>
              </a:path>
              <a:path w="627379" h="156209">
                <a:moveTo>
                  <a:pt x="512203" y="44170"/>
                </a:moveTo>
                <a:lnTo>
                  <a:pt x="508495" y="42862"/>
                </a:lnTo>
                <a:lnTo>
                  <a:pt x="504139" y="42227"/>
                </a:lnTo>
                <a:lnTo>
                  <a:pt x="499567" y="42227"/>
                </a:lnTo>
                <a:lnTo>
                  <a:pt x="488569" y="43688"/>
                </a:lnTo>
                <a:lnTo>
                  <a:pt x="479386" y="47802"/>
                </a:lnTo>
                <a:lnTo>
                  <a:pt x="471970" y="54254"/>
                </a:lnTo>
                <a:lnTo>
                  <a:pt x="466242" y="62674"/>
                </a:lnTo>
                <a:lnTo>
                  <a:pt x="464934" y="44615"/>
                </a:lnTo>
                <a:lnTo>
                  <a:pt x="454279" y="44615"/>
                </a:lnTo>
                <a:lnTo>
                  <a:pt x="454939" y="60718"/>
                </a:lnTo>
                <a:lnTo>
                  <a:pt x="454939" y="153479"/>
                </a:lnTo>
                <a:lnTo>
                  <a:pt x="468210" y="153479"/>
                </a:lnTo>
                <a:lnTo>
                  <a:pt x="468210" y="75742"/>
                </a:lnTo>
                <a:lnTo>
                  <a:pt x="473824" y="67157"/>
                </a:lnTo>
                <a:lnTo>
                  <a:pt x="480187" y="60553"/>
                </a:lnTo>
                <a:lnTo>
                  <a:pt x="487692" y="56337"/>
                </a:lnTo>
                <a:lnTo>
                  <a:pt x="496735" y="54838"/>
                </a:lnTo>
                <a:lnTo>
                  <a:pt x="501319" y="54838"/>
                </a:lnTo>
                <a:lnTo>
                  <a:pt x="505002" y="55930"/>
                </a:lnTo>
                <a:lnTo>
                  <a:pt x="508495" y="57886"/>
                </a:lnTo>
                <a:lnTo>
                  <a:pt x="512203" y="44170"/>
                </a:lnTo>
                <a:close/>
              </a:path>
              <a:path w="627379" h="156209">
                <a:moveTo>
                  <a:pt x="627151" y="78295"/>
                </a:moveTo>
                <a:lnTo>
                  <a:pt x="581329" y="78295"/>
                </a:lnTo>
                <a:lnTo>
                  <a:pt x="581329" y="89535"/>
                </a:lnTo>
                <a:lnTo>
                  <a:pt x="614438" y="89535"/>
                </a:lnTo>
                <a:lnTo>
                  <a:pt x="614438" y="135991"/>
                </a:lnTo>
                <a:lnTo>
                  <a:pt x="608596" y="139141"/>
                </a:lnTo>
                <a:lnTo>
                  <a:pt x="601141" y="142036"/>
                </a:lnTo>
                <a:lnTo>
                  <a:pt x="592162" y="144145"/>
                </a:lnTo>
                <a:lnTo>
                  <a:pt x="581748" y="144957"/>
                </a:lnTo>
                <a:lnTo>
                  <a:pt x="562673" y="140614"/>
                </a:lnTo>
                <a:lnTo>
                  <a:pt x="547344" y="127901"/>
                </a:lnTo>
                <a:lnTo>
                  <a:pt x="537121" y="107251"/>
                </a:lnTo>
                <a:lnTo>
                  <a:pt x="533412" y="79133"/>
                </a:lnTo>
                <a:lnTo>
                  <a:pt x="537552" y="48374"/>
                </a:lnTo>
                <a:lnTo>
                  <a:pt x="548716" y="28244"/>
                </a:lnTo>
                <a:lnTo>
                  <a:pt x="565048" y="17259"/>
                </a:lnTo>
                <a:lnTo>
                  <a:pt x="584669" y="13931"/>
                </a:lnTo>
                <a:lnTo>
                  <a:pt x="593407" y="14732"/>
                </a:lnTo>
                <a:lnTo>
                  <a:pt x="601789" y="17081"/>
                </a:lnTo>
                <a:lnTo>
                  <a:pt x="609790" y="20866"/>
                </a:lnTo>
                <a:lnTo>
                  <a:pt x="617359" y="26009"/>
                </a:lnTo>
                <a:lnTo>
                  <a:pt x="624027" y="16014"/>
                </a:lnTo>
                <a:lnTo>
                  <a:pt x="616369" y="10731"/>
                </a:lnTo>
                <a:lnTo>
                  <a:pt x="607364" y="6426"/>
                </a:lnTo>
                <a:lnTo>
                  <a:pt x="596785" y="3530"/>
                </a:lnTo>
                <a:lnTo>
                  <a:pt x="584454" y="2476"/>
                </a:lnTo>
                <a:lnTo>
                  <a:pt x="559689" y="6832"/>
                </a:lnTo>
                <a:lnTo>
                  <a:pt x="539115" y="20485"/>
                </a:lnTo>
                <a:lnTo>
                  <a:pt x="525068" y="44297"/>
                </a:lnTo>
                <a:lnTo>
                  <a:pt x="519874" y="79133"/>
                </a:lnTo>
                <a:lnTo>
                  <a:pt x="524256" y="111175"/>
                </a:lnTo>
                <a:lnTo>
                  <a:pt x="536638" y="135369"/>
                </a:lnTo>
                <a:lnTo>
                  <a:pt x="555904" y="150660"/>
                </a:lnTo>
                <a:lnTo>
                  <a:pt x="580910" y="155994"/>
                </a:lnTo>
                <a:lnTo>
                  <a:pt x="595604" y="154673"/>
                </a:lnTo>
                <a:lnTo>
                  <a:pt x="608012" y="151282"/>
                </a:lnTo>
                <a:lnTo>
                  <a:pt x="618426" y="146583"/>
                </a:lnTo>
                <a:lnTo>
                  <a:pt x="627151" y="141414"/>
                </a:lnTo>
                <a:lnTo>
                  <a:pt x="627151" y="7829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5.xml"/><Relationship Id="rId6" Type="http://schemas.openxmlformats.org/officeDocument/2006/relationships/image" Target="../media/image11.jpe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60542" y="5258511"/>
            <a:ext cx="6494780" cy="91567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60"/>
              </a:spcBef>
            </a:pPr>
            <a:r>
              <a:rPr sz="3400" spc="-85" dirty="0">
                <a:solidFill>
                  <a:srgbClr val="00549E"/>
                </a:solidFill>
                <a:latin typeface="Trebuchet MS" panose="020B0603020202020204"/>
                <a:cs typeface="Trebuchet MS" panose="020B0603020202020204"/>
              </a:rPr>
              <a:t>A</a:t>
            </a:r>
            <a:r>
              <a:rPr lang="es-MX" sz="3400" spc="-85" dirty="0">
                <a:solidFill>
                  <a:srgbClr val="00549E"/>
                </a:solidFill>
                <a:latin typeface="Trebuchet MS" panose="020B0603020202020204"/>
                <a:cs typeface="Trebuchet MS" panose="020B0603020202020204"/>
              </a:rPr>
              <a:t>sequibilidad sin Compromiso</a:t>
            </a:r>
            <a:endParaRPr sz="3400">
              <a:latin typeface="Trebuchet MS" panose="020B0603020202020204"/>
              <a:cs typeface="Trebuchet MS" panose="020B0603020202020204"/>
            </a:endParaRPr>
          </a:p>
          <a:p>
            <a:pPr algn="ctr">
              <a:lnSpc>
                <a:spcPct val="100000"/>
              </a:lnSpc>
              <a:spcBef>
                <a:spcPts val="210"/>
              </a:spcBef>
            </a:pPr>
            <a:r>
              <a:rPr lang="es-MX" sz="2000" spc="-40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Todo lo que quieras, nada que no quieras</a:t>
            </a:r>
            <a:r>
              <a:rPr sz="2000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.</a:t>
            </a:r>
            <a:endParaRPr sz="2000">
              <a:latin typeface="Tahoma" panose="020B0604030504040204"/>
              <a:cs typeface="Tahoma" panose="020B060403050404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940300" y="6595745"/>
            <a:ext cx="1722120" cy="419735"/>
          </a:xfrm>
          <a:prstGeom prst="rect">
            <a:avLst/>
          </a:prstGeom>
        </p:spPr>
        <p:txBody>
          <a:bodyPr vert="horz" wrap="square" lIns="0" tIns="12700" rIns="0" bIns="0" rtlCol="0">
            <a:noAutofit/>
          </a:bodyPr>
          <a:lstStyle/>
          <a:p>
            <a:pPr marL="12700">
              <a:lnSpc>
                <a:spcPts val="1960"/>
              </a:lnSpc>
              <a:spcBef>
                <a:spcPts val="100"/>
              </a:spcBef>
            </a:pPr>
            <a:r>
              <a:rPr sz="1700" spc="5" dirty="0">
                <a:solidFill>
                  <a:srgbClr val="0DBCE3"/>
                </a:solidFill>
                <a:latin typeface="Tahoma" panose="020B0604030504040204"/>
                <a:cs typeface="Tahoma" panose="020B0604030504040204"/>
              </a:rPr>
              <a:t>Video</a:t>
            </a:r>
            <a:endParaRPr sz="1700">
              <a:latin typeface="Tahoma" panose="020B0604030504040204"/>
              <a:cs typeface="Tahoma" panose="020B0604030504040204"/>
            </a:endParaRPr>
          </a:p>
          <a:p>
            <a:pPr marL="12700">
              <a:lnSpc>
                <a:spcPts val="1000"/>
              </a:lnSpc>
            </a:pPr>
            <a:r>
              <a:rPr lang="es-MX" sz="900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Vista en Vivo </a:t>
            </a:r>
            <a:r>
              <a:rPr sz="900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,</a:t>
            </a:r>
            <a:r>
              <a:rPr sz="900" spc="-30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 </a:t>
            </a:r>
            <a:r>
              <a:rPr lang="es-MX" sz="900" spc="-5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Timbre, Cá</a:t>
            </a:r>
            <a:r>
              <a:rPr sz="900" spc="-5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meras</a:t>
            </a:r>
            <a:r>
              <a:rPr sz="900" spc="-40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 </a:t>
            </a:r>
            <a:r>
              <a:rPr lang="es-MX" sz="900" spc="-40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en el monitor.</a:t>
            </a:r>
            <a:endParaRPr lang="es-MX" sz="900" spc="-40" dirty="0">
              <a:solidFill>
                <a:srgbClr val="949494"/>
              </a:solidFill>
              <a:latin typeface="Tahoma" panose="020B0604030504040204"/>
              <a:cs typeface="Tahoma" panose="020B0604030504040204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905823" y="6671860"/>
            <a:ext cx="442595" cy="419100"/>
            <a:chOff x="905823" y="6671860"/>
            <a:chExt cx="442595" cy="419100"/>
          </a:xfrm>
        </p:grpSpPr>
        <p:pic>
          <p:nvPicPr>
            <p:cNvPr id="5" name="object 5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990443" y="6671860"/>
              <a:ext cx="150571" cy="110312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910586" y="6718011"/>
              <a:ext cx="433070" cy="368300"/>
            </a:xfrm>
            <a:custGeom>
              <a:avLst/>
              <a:gdLst/>
              <a:ahLst/>
              <a:cxnLst/>
              <a:rect l="l" t="t" r="r" b="b"/>
              <a:pathLst>
                <a:path w="433069" h="368300">
                  <a:moveTo>
                    <a:pt x="331736" y="38"/>
                  </a:moveTo>
                  <a:lnTo>
                    <a:pt x="287929" y="19138"/>
                  </a:lnTo>
                  <a:lnTo>
                    <a:pt x="260045" y="52044"/>
                  </a:lnTo>
                  <a:lnTo>
                    <a:pt x="247574" y="49745"/>
                  </a:lnTo>
                  <a:lnTo>
                    <a:pt x="234954" y="48093"/>
                  </a:lnTo>
                  <a:lnTo>
                    <a:pt x="222170" y="47095"/>
                  </a:lnTo>
                  <a:lnTo>
                    <a:pt x="209207" y="46761"/>
                  </a:lnTo>
                  <a:lnTo>
                    <a:pt x="173490" y="49364"/>
                  </a:lnTo>
                  <a:lnTo>
                    <a:pt x="109930" y="70325"/>
                  </a:lnTo>
                  <a:lnTo>
                    <a:pt x="69614" y="99664"/>
                  </a:lnTo>
                  <a:lnTo>
                    <a:pt x="43776" y="141376"/>
                  </a:lnTo>
                  <a:lnTo>
                    <a:pt x="36730" y="138306"/>
                  </a:lnTo>
                  <a:lnTo>
                    <a:pt x="28497" y="132630"/>
                  </a:lnTo>
                  <a:lnTo>
                    <a:pt x="21661" y="123761"/>
                  </a:lnTo>
                  <a:lnTo>
                    <a:pt x="18808" y="111112"/>
                  </a:lnTo>
                  <a:lnTo>
                    <a:pt x="19672" y="103850"/>
                  </a:lnTo>
                  <a:lnTo>
                    <a:pt x="22164" y="97550"/>
                  </a:lnTo>
                  <a:lnTo>
                    <a:pt x="26138" y="92518"/>
                  </a:lnTo>
                  <a:lnTo>
                    <a:pt x="31445" y="89065"/>
                  </a:lnTo>
                  <a:lnTo>
                    <a:pt x="36220" y="87007"/>
                  </a:lnTo>
                  <a:lnTo>
                    <a:pt x="38493" y="81508"/>
                  </a:lnTo>
                  <a:lnTo>
                    <a:pt x="36436" y="76733"/>
                  </a:lnTo>
                  <a:lnTo>
                    <a:pt x="34378" y="71958"/>
                  </a:lnTo>
                  <a:lnTo>
                    <a:pt x="28828" y="69672"/>
                  </a:lnTo>
                  <a:lnTo>
                    <a:pt x="24091" y="71729"/>
                  </a:lnTo>
                  <a:lnTo>
                    <a:pt x="14144" y="78086"/>
                  </a:lnTo>
                  <a:lnTo>
                    <a:pt x="6550" y="87220"/>
                  </a:lnTo>
                  <a:lnTo>
                    <a:pt x="1703" y="98454"/>
                  </a:lnTo>
                  <a:lnTo>
                    <a:pt x="0" y="111112"/>
                  </a:lnTo>
                  <a:lnTo>
                    <a:pt x="3835" y="130034"/>
                  </a:lnTo>
                  <a:lnTo>
                    <a:pt x="13436" y="144160"/>
                  </a:lnTo>
                  <a:lnTo>
                    <a:pt x="25942" y="153881"/>
                  </a:lnTo>
                  <a:lnTo>
                    <a:pt x="38493" y="159588"/>
                  </a:lnTo>
                  <a:lnTo>
                    <a:pt x="36397" y="170390"/>
                  </a:lnTo>
                  <a:lnTo>
                    <a:pt x="34978" y="181587"/>
                  </a:lnTo>
                  <a:lnTo>
                    <a:pt x="34289" y="193170"/>
                  </a:lnTo>
                  <a:lnTo>
                    <a:pt x="34378" y="205130"/>
                  </a:lnTo>
                  <a:lnTo>
                    <a:pt x="54032" y="260797"/>
                  </a:lnTo>
                  <a:lnTo>
                    <a:pt x="86677" y="295338"/>
                  </a:lnTo>
                  <a:lnTo>
                    <a:pt x="89331" y="297357"/>
                  </a:lnTo>
                  <a:lnTo>
                    <a:pt x="88442" y="299745"/>
                  </a:lnTo>
                  <a:lnTo>
                    <a:pt x="85547" y="308597"/>
                  </a:lnTo>
                  <a:lnTo>
                    <a:pt x="80365" y="321373"/>
                  </a:lnTo>
                  <a:lnTo>
                    <a:pt x="80213" y="321779"/>
                  </a:lnTo>
                  <a:lnTo>
                    <a:pt x="77787" y="328167"/>
                  </a:lnTo>
                  <a:lnTo>
                    <a:pt x="78016" y="335216"/>
                  </a:lnTo>
                  <a:lnTo>
                    <a:pt x="80810" y="341464"/>
                  </a:lnTo>
                  <a:lnTo>
                    <a:pt x="83591" y="347713"/>
                  </a:lnTo>
                  <a:lnTo>
                    <a:pt x="88518" y="352259"/>
                  </a:lnTo>
                  <a:lnTo>
                    <a:pt x="94907" y="354685"/>
                  </a:lnTo>
                  <a:lnTo>
                    <a:pt x="125171" y="366153"/>
                  </a:lnTo>
                  <a:lnTo>
                    <a:pt x="135084" y="367701"/>
                  </a:lnTo>
                  <a:lnTo>
                    <a:pt x="144762" y="365398"/>
                  </a:lnTo>
                  <a:lnTo>
                    <a:pt x="152947" y="359799"/>
                  </a:lnTo>
                  <a:lnTo>
                    <a:pt x="158381" y="351459"/>
                  </a:lnTo>
                  <a:lnTo>
                    <a:pt x="162153" y="341096"/>
                  </a:lnTo>
                  <a:lnTo>
                    <a:pt x="165430" y="332358"/>
                  </a:lnTo>
                  <a:lnTo>
                    <a:pt x="165760" y="331469"/>
                  </a:lnTo>
                  <a:lnTo>
                    <a:pt x="166090" y="330784"/>
                  </a:lnTo>
                  <a:lnTo>
                    <a:pt x="166306" y="330301"/>
                  </a:lnTo>
                  <a:lnTo>
                    <a:pt x="167627" y="330479"/>
                  </a:lnTo>
                  <a:lnTo>
                    <a:pt x="169646" y="330784"/>
                  </a:lnTo>
                  <a:lnTo>
                    <a:pt x="171602" y="331177"/>
                  </a:lnTo>
                  <a:lnTo>
                    <a:pt x="178078" y="332490"/>
                  </a:lnTo>
                  <a:lnTo>
                    <a:pt x="186308" y="333830"/>
                  </a:lnTo>
                  <a:lnTo>
                    <a:pt x="196587" y="334873"/>
                  </a:lnTo>
                  <a:lnTo>
                    <a:pt x="209207" y="335292"/>
                  </a:lnTo>
                  <a:lnTo>
                    <a:pt x="220680" y="335085"/>
                  </a:lnTo>
                  <a:lnTo>
                    <a:pt x="250596" y="332358"/>
                  </a:lnTo>
                  <a:lnTo>
                    <a:pt x="252691" y="332358"/>
                  </a:lnTo>
                  <a:lnTo>
                    <a:pt x="252844" y="332651"/>
                  </a:lnTo>
                  <a:lnTo>
                    <a:pt x="253098" y="333057"/>
                  </a:lnTo>
                  <a:lnTo>
                    <a:pt x="253276" y="333527"/>
                  </a:lnTo>
                  <a:lnTo>
                    <a:pt x="256298" y="342607"/>
                  </a:lnTo>
                  <a:lnTo>
                    <a:pt x="260007" y="351459"/>
                  </a:lnTo>
                  <a:lnTo>
                    <a:pt x="263840" y="358197"/>
                  </a:lnTo>
                  <a:lnTo>
                    <a:pt x="269368" y="363388"/>
                  </a:lnTo>
                  <a:lnTo>
                    <a:pt x="276184" y="366725"/>
                  </a:lnTo>
                  <a:lnTo>
                    <a:pt x="283844" y="367906"/>
                  </a:lnTo>
                  <a:lnTo>
                    <a:pt x="286956" y="367906"/>
                  </a:lnTo>
                  <a:lnTo>
                    <a:pt x="323214" y="354685"/>
                  </a:lnTo>
                  <a:lnTo>
                    <a:pt x="337311" y="341464"/>
                  </a:lnTo>
                  <a:lnTo>
                    <a:pt x="340105" y="335216"/>
                  </a:lnTo>
                  <a:lnTo>
                    <a:pt x="340321" y="328091"/>
                  </a:lnTo>
                  <a:lnTo>
                    <a:pt x="337908" y="321779"/>
                  </a:lnTo>
                  <a:lnTo>
                    <a:pt x="333197" y="309143"/>
                  </a:lnTo>
                  <a:lnTo>
                    <a:pt x="333019" y="308673"/>
                  </a:lnTo>
                  <a:lnTo>
                    <a:pt x="332866" y="308406"/>
                  </a:lnTo>
                  <a:lnTo>
                    <a:pt x="332612" y="307974"/>
                  </a:lnTo>
                  <a:lnTo>
                    <a:pt x="332803" y="307339"/>
                  </a:lnTo>
                  <a:lnTo>
                    <a:pt x="334378" y="306501"/>
                  </a:lnTo>
                  <a:lnTo>
                    <a:pt x="350197" y="296182"/>
                  </a:lnTo>
                  <a:lnTo>
                    <a:pt x="364180" y="283497"/>
                  </a:lnTo>
                  <a:lnTo>
                    <a:pt x="376117" y="268652"/>
                  </a:lnTo>
                  <a:lnTo>
                    <a:pt x="385800" y="251853"/>
                  </a:lnTo>
                  <a:lnTo>
                    <a:pt x="387896" y="247446"/>
                  </a:lnTo>
                  <a:lnTo>
                    <a:pt x="388772" y="246265"/>
                  </a:lnTo>
                  <a:lnTo>
                    <a:pt x="392556" y="246265"/>
                  </a:lnTo>
                  <a:lnTo>
                    <a:pt x="407835" y="246265"/>
                  </a:lnTo>
                  <a:lnTo>
                    <a:pt x="417423" y="244321"/>
                  </a:lnTo>
                  <a:lnTo>
                    <a:pt x="425269" y="239023"/>
                  </a:lnTo>
                  <a:lnTo>
                    <a:pt x="430566" y="231178"/>
                  </a:lnTo>
                  <a:lnTo>
                    <a:pt x="432511" y="221589"/>
                  </a:lnTo>
                  <a:lnTo>
                    <a:pt x="432511" y="175742"/>
                  </a:lnTo>
                  <a:lnTo>
                    <a:pt x="430566" y="166143"/>
                  </a:lnTo>
                  <a:lnTo>
                    <a:pt x="425269" y="158299"/>
                  </a:lnTo>
                  <a:lnTo>
                    <a:pt x="417423" y="153007"/>
                  </a:lnTo>
                  <a:lnTo>
                    <a:pt x="407835" y="151066"/>
                  </a:lnTo>
                  <a:lnTo>
                    <a:pt x="392556" y="151066"/>
                  </a:lnTo>
                  <a:lnTo>
                    <a:pt x="390944" y="151066"/>
                  </a:lnTo>
                  <a:lnTo>
                    <a:pt x="389915" y="150698"/>
                  </a:lnTo>
                  <a:lnTo>
                    <a:pt x="389318" y="150482"/>
                  </a:lnTo>
                  <a:lnTo>
                    <a:pt x="385168" y="134600"/>
                  </a:lnTo>
                  <a:lnTo>
                    <a:pt x="374919" y="112898"/>
                  </a:lnTo>
                  <a:lnTo>
                    <a:pt x="355932" y="90226"/>
                  </a:lnTo>
                  <a:lnTo>
                    <a:pt x="325564" y="71437"/>
                  </a:lnTo>
                  <a:lnTo>
                    <a:pt x="326753" y="58208"/>
                  </a:lnTo>
                  <a:lnTo>
                    <a:pt x="329549" y="44894"/>
                  </a:lnTo>
                  <a:lnTo>
                    <a:pt x="334026" y="30160"/>
                  </a:lnTo>
                  <a:lnTo>
                    <a:pt x="340258" y="12674"/>
                  </a:lnTo>
                  <a:lnTo>
                    <a:pt x="341464" y="9410"/>
                  </a:lnTo>
                  <a:lnTo>
                    <a:pt x="340804" y="5587"/>
                  </a:lnTo>
                  <a:lnTo>
                    <a:pt x="338493" y="2971"/>
                  </a:lnTo>
                  <a:lnTo>
                    <a:pt x="336727" y="1028"/>
                  </a:lnTo>
                  <a:lnTo>
                    <a:pt x="334263" y="114"/>
                  </a:lnTo>
                  <a:lnTo>
                    <a:pt x="331736" y="38"/>
                  </a:lnTo>
                  <a:close/>
                </a:path>
                <a:path w="433069" h="368300">
                  <a:moveTo>
                    <a:pt x="324091" y="151650"/>
                  </a:moveTo>
                  <a:lnTo>
                    <a:pt x="334009" y="151650"/>
                  </a:lnTo>
                  <a:lnTo>
                    <a:pt x="342010" y="159664"/>
                  </a:lnTo>
                  <a:lnTo>
                    <a:pt x="342010" y="169583"/>
                  </a:lnTo>
                  <a:lnTo>
                    <a:pt x="340605" y="176607"/>
                  </a:lnTo>
                  <a:lnTo>
                    <a:pt x="336770" y="182403"/>
                  </a:lnTo>
                  <a:lnTo>
                    <a:pt x="331075" y="186342"/>
                  </a:lnTo>
                  <a:lnTo>
                    <a:pt x="324091" y="187794"/>
                  </a:lnTo>
                  <a:lnTo>
                    <a:pt x="317090" y="186347"/>
                  </a:lnTo>
                  <a:lnTo>
                    <a:pt x="311397" y="182418"/>
                  </a:lnTo>
                  <a:lnTo>
                    <a:pt x="307571" y="176623"/>
                  </a:lnTo>
                  <a:lnTo>
                    <a:pt x="306171" y="169583"/>
                  </a:lnTo>
                  <a:lnTo>
                    <a:pt x="306171" y="159664"/>
                  </a:lnTo>
                  <a:lnTo>
                    <a:pt x="314134" y="151650"/>
                  </a:lnTo>
                  <a:lnTo>
                    <a:pt x="324091" y="151650"/>
                  </a:lnTo>
                  <a:close/>
                </a:path>
              </a:pathLst>
            </a:custGeom>
            <a:ln w="9525">
              <a:solidFill>
                <a:srgbClr val="5E5E5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/>
          <p:nvPr/>
        </p:nvSpPr>
        <p:spPr>
          <a:xfrm>
            <a:off x="4323562" y="6692531"/>
            <a:ext cx="417830" cy="377825"/>
          </a:xfrm>
          <a:custGeom>
            <a:avLst/>
            <a:gdLst/>
            <a:ahLst/>
            <a:cxnLst/>
            <a:rect l="l" t="t" r="r" b="b"/>
            <a:pathLst>
              <a:path w="417829" h="377825">
                <a:moveTo>
                  <a:pt x="281749" y="237007"/>
                </a:moveTo>
                <a:lnTo>
                  <a:pt x="279781" y="231152"/>
                </a:lnTo>
                <a:lnTo>
                  <a:pt x="271767" y="221640"/>
                </a:lnTo>
                <a:lnTo>
                  <a:pt x="265404" y="218249"/>
                </a:lnTo>
                <a:lnTo>
                  <a:pt x="126720" y="218249"/>
                </a:lnTo>
                <a:lnTo>
                  <a:pt x="150495" y="197675"/>
                </a:lnTo>
                <a:lnTo>
                  <a:pt x="156768" y="188760"/>
                </a:lnTo>
                <a:lnTo>
                  <a:pt x="158864" y="178473"/>
                </a:lnTo>
                <a:lnTo>
                  <a:pt x="156857" y="168084"/>
                </a:lnTo>
                <a:lnTo>
                  <a:pt x="152285" y="161137"/>
                </a:lnTo>
                <a:lnTo>
                  <a:pt x="150812" y="158915"/>
                </a:lnTo>
                <a:lnTo>
                  <a:pt x="141909" y="152717"/>
                </a:lnTo>
                <a:lnTo>
                  <a:pt x="131610" y="150660"/>
                </a:lnTo>
                <a:lnTo>
                  <a:pt x="121183" y="152717"/>
                </a:lnTo>
                <a:lnTo>
                  <a:pt x="112039" y="158800"/>
                </a:lnTo>
                <a:lnTo>
                  <a:pt x="112623" y="158292"/>
                </a:lnTo>
                <a:lnTo>
                  <a:pt x="111975" y="158800"/>
                </a:lnTo>
                <a:lnTo>
                  <a:pt x="21437" y="229273"/>
                </a:lnTo>
                <a:lnTo>
                  <a:pt x="12280" y="238023"/>
                </a:lnTo>
                <a:lnTo>
                  <a:pt x="5537" y="248513"/>
                </a:lnTo>
                <a:lnTo>
                  <a:pt x="1409" y="260197"/>
                </a:lnTo>
                <a:lnTo>
                  <a:pt x="0" y="272770"/>
                </a:lnTo>
                <a:lnTo>
                  <a:pt x="0" y="322376"/>
                </a:lnTo>
                <a:lnTo>
                  <a:pt x="4356" y="343763"/>
                </a:lnTo>
                <a:lnTo>
                  <a:pt x="16205" y="361289"/>
                </a:lnTo>
                <a:lnTo>
                  <a:pt x="33743" y="373138"/>
                </a:lnTo>
                <a:lnTo>
                  <a:pt x="55130" y="377494"/>
                </a:lnTo>
                <a:lnTo>
                  <a:pt x="169951" y="377494"/>
                </a:lnTo>
                <a:lnTo>
                  <a:pt x="176885" y="377355"/>
                </a:lnTo>
                <a:lnTo>
                  <a:pt x="190131" y="370916"/>
                </a:lnTo>
                <a:lnTo>
                  <a:pt x="194602" y="365252"/>
                </a:lnTo>
                <a:lnTo>
                  <a:pt x="195999" y="363474"/>
                </a:lnTo>
                <a:lnTo>
                  <a:pt x="195999" y="347230"/>
                </a:lnTo>
                <a:lnTo>
                  <a:pt x="194056" y="342646"/>
                </a:lnTo>
                <a:lnTo>
                  <a:pt x="191363" y="338924"/>
                </a:lnTo>
                <a:lnTo>
                  <a:pt x="194564" y="337997"/>
                </a:lnTo>
                <a:lnTo>
                  <a:pt x="197548" y="336804"/>
                </a:lnTo>
                <a:lnTo>
                  <a:pt x="200050" y="334911"/>
                </a:lnTo>
                <a:lnTo>
                  <a:pt x="205651" y="330581"/>
                </a:lnTo>
                <a:lnTo>
                  <a:pt x="208241" y="323608"/>
                </a:lnTo>
                <a:lnTo>
                  <a:pt x="208241" y="309435"/>
                </a:lnTo>
                <a:lnTo>
                  <a:pt x="205740" y="304114"/>
                </a:lnTo>
                <a:lnTo>
                  <a:pt x="202285" y="300075"/>
                </a:lnTo>
                <a:lnTo>
                  <a:pt x="209067" y="295998"/>
                </a:lnTo>
                <a:lnTo>
                  <a:pt x="214376" y="289090"/>
                </a:lnTo>
                <a:lnTo>
                  <a:pt x="214376" y="274739"/>
                </a:lnTo>
                <a:lnTo>
                  <a:pt x="212813" y="270789"/>
                </a:lnTo>
                <a:lnTo>
                  <a:pt x="210705" y="267246"/>
                </a:lnTo>
                <a:lnTo>
                  <a:pt x="264998" y="267246"/>
                </a:lnTo>
                <a:lnTo>
                  <a:pt x="271500" y="263931"/>
                </a:lnTo>
                <a:lnTo>
                  <a:pt x="279311" y="254990"/>
                </a:lnTo>
                <a:lnTo>
                  <a:pt x="261747" y="254990"/>
                </a:lnTo>
                <a:lnTo>
                  <a:pt x="165379" y="254990"/>
                </a:lnTo>
                <a:lnTo>
                  <a:pt x="163131" y="254990"/>
                </a:lnTo>
                <a:lnTo>
                  <a:pt x="161124" y="256120"/>
                </a:lnTo>
                <a:lnTo>
                  <a:pt x="159981" y="258038"/>
                </a:lnTo>
                <a:lnTo>
                  <a:pt x="158889" y="259943"/>
                </a:lnTo>
                <a:lnTo>
                  <a:pt x="158889" y="262293"/>
                </a:lnTo>
                <a:lnTo>
                  <a:pt x="159981" y="264210"/>
                </a:lnTo>
                <a:lnTo>
                  <a:pt x="161124" y="266115"/>
                </a:lnTo>
                <a:lnTo>
                  <a:pt x="163169" y="267271"/>
                </a:lnTo>
                <a:lnTo>
                  <a:pt x="165379" y="267246"/>
                </a:lnTo>
                <a:lnTo>
                  <a:pt x="189776" y="267246"/>
                </a:lnTo>
                <a:lnTo>
                  <a:pt x="195224" y="267246"/>
                </a:lnTo>
                <a:lnTo>
                  <a:pt x="202120" y="271310"/>
                </a:lnTo>
                <a:lnTo>
                  <a:pt x="202120" y="287655"/>
                </a:lnTo>
                <a:lnTo>
                  <a:pt x="195326" y="291693"/>
                </a:lnTo>
                <a:lnTo>
                  <a:pt x="189979" y="291757"/>
                </a:lnTo>
                <a:lnTo>
                  <a:pt x="168148" y="291782"/>
                </a:lnTo>
                <a:lnTo>
                  <a:pt x="165468" y="294525"/>
                </a:lnTo>
                <a:lnTo>
                  <a:pt x="165468" y="301218"/>
                </a:lnTo>
                <a:lnTo>
                  <a:pt x="168148" y="303949"/>
                </a:lnTo>
                <a:lnTo>
                  <a:pt x="171500" y="303999"/>
                </a:lnTo>
                <a:lnTo>
                  <a:pt x="187020" y="303999"/>
                </a:lnTo>
                <a:lnTo>
                  <a:pt x="190233" y="304888"/>
                </a:lnTo>
                <a:lnTo>
                  <a:pt x="194398" y="308229"/>
                </a:lnTo>
                <a:lnTo>
                  <a:pt x="195999" y="310629"/>
                </a:lnTo>
                <a:lnTo>
                  <a:pt x="195999" y="321144"/>
                </a:lnTo>
                <a:lnTo>
                  <a:pt x="194932" y="323380"/>
                </a:lnTo>
                <a:lnTo>
                  <a:pt x="192557" y="325170"/>
                </a:lnTo>
                <a:lnTo>
                  <a:pt x="190207" y="326986"/>
                </a:lnTo>
                <a:lnTo>
                  <a:pt x="185470" y="328498"/>
                </a:lnTo>
                <a:lnTo>
                  <a:pt x="165379" y="328498"/>
                </a:lnTo>
                <a:lnTo>
                  <a:pt x="164960" y="328523"/>
                </a:lnTo>
                <a:lnTo>
                  <a:pt x="159537" y="333095"/>
                </a:lnTo>
                <a:lnTo>
                  <a:pt x="159321" y="333883"/>
                </a:lnTo>
                <a:lnTo>
                  <a:pt x="164490" y="340677"/>
                </a:lnTo>
                <a:lnTo>
                  <a:pt x="164668" y="340728"/>
                </a:lnTo>
                <a:lnTo>
                  <a:pt x="164871" y="340753"/>
                </a:lnTo>
                <a:lnTo>
                  <a:pt x="169379" y="340753"/>
                </a:lnTo>
                <a:lnTo>
                  <a:pt x="174688" y="341198"/>
                </a:lnTo>
                <a:lnTo>
                  <a:pt x="181648" y="344601"/>
                </a:lnTo>
                <a:lnTo>
                  <a:pt x="183743" y="346316"/>
                </a:lnTo>
                <a:lnTo>
                  <a:pt x="183743" y="359689"/>
                </a:lnTo>
                <a:lnTo>
                  <a:pt x="181648" y="361416"/>
                </a:lnTo>
                <a:lnTo>
                  <a:pt x="174688" y="364820"/>
                </a:lnTo>
                <a:lnTo>
                  <a:pt x="169379" y="365252"/>
                </a:lnTo>
                <a:lnTo>
                  <a:pt x="55130" y="365252"/>
                </a:lnTo>
                <a:lnTo>
                  <a:pt x="38468" y="361873"/>
                </a:lnTo>
                <a:lnTo>
                  <a:pt x="24841" y="352666"/>
                </a:lnTo>
                <a:lnTo>
                  <a:pt x="15633" y="339026"/>
                </a:lnTo>
                <a:lnTo>
                  <a:pt x="12255" y="322376"/>
                </a:lnTo>
                <a:lnTo>
                  <a:pt x="12255" y="272770"/>
                </a:lnTo>
                <a:lnTo>
                  <a:pt x="120535" y="167627"/>
                </a:lnTo>
                <a:lnTo>
                  <a:pt x="127025" y="161137"/>
                </a:lnTo>
                <a:lnTo>
                  <a:pt x="136283" y="161239"/>
                </a:lnTo>
                <a:lnTo>
                  <a:pt x="142049" y="167449"/>
                </a:lnTo>
                <a:lnTo>
                  <a:pt x="148361" y="173748"/>
                </a:lnTo>
                <a:lnTo>
                  <a:pt x="148272" y="183032"/>
                </a:lnTo>
                <a:lnTo>
                  <a:pt x="142214" y="188645"/>
                </a:lnTo>
                <a:lnTo>
                  <a:pt x="104317" y="221411"/>
                </a:lnTo>
                <a:lnTo>
                  <a:pt x="103619" y="224104"/>
                </a:lnTo>
                <a:lnTo>
                  <a:pt x="104508" y="226504"/>
                </a:lnTo>
                <a:lnTo>
                  <a:pt x="105422" y="228892"/>
                </a:lnTo>
                <a:lnTo>
                  <a:pt x="107683" y="230492"/>
                </a:lnTo>
                <a:lnTo>
                  <a:pt x="261950" y="230492"/>
                </a:lnTo>
                <a:lnTo>
                  <a:pt x="264477" y="232003"/>
                </a:lnTo>
                <a:lnTo>
                  <a:pt x="266433" y="234327"/>
                </a:lnTo>
                <a:lnTo>
                  <a:pt x="268401" y="236613"/>
                </a:lnTo>
                <a:lnTo>
                  <a:pt x="269506" y="239915"/>
                </a:lnTo>
                <a:lnTo>
                  <a:pt x="269430" y="245833"/>
                </a:lnTo>
                <a:lnTo>
                  <a:pt x="268401" y="248843"/>
                </a:lnTo>
                <a:lnTo>
                  <a:pt x="264426" y="253441"/>
                </a:lnTo>
                <a:lnTo>
                  <a:pt x="261785" y="254965"/>
                </a:lnTo>
                <a:lnTo>
                  <a:pt x="279336" y="254965"/>
                </a:lnTo>
                <a:lnTo>
                  <a:pt x="279781" y="254444"/>
                </a:lnTo>
                <a:lnTo>
                  <a:pt x="281647" y="248843"/>
                </a:lnTo>
                <a:lnTo>
                  <a:pt x="281749" y="237007"/>
                </a:lnTo>
                <a:close/>
              </a:path>
              <a:path w="417829" h="377825">
                <a:moveTo>
                  <a:pt x="354025" y="246481"/>
                </a:moveTo>
                <a:lnTo>
                  <a:pt x="345109" y="245503"/>
                </a:lnTo>
                <a:lnTo>
                  <a:pt x="344106" y="248843"/>
                </a:lnTo>
                <a:lnTo>
                  <a:pt x="341896" y="251180"/>
                </a:lnTo>
                <a:lnTo>
                  <a:pt x="335216" y="252196"/>
                </a:lnTo>
                <a:lnTo>
                  <a:pt x="331177" y="248615"/>
                </a:lnTo>
                <a:lnTo>
                  <a:pt x="330073" y="242811"/>
                </a:lnTo>
                <a:lnTo>
                  <a:pt x="320802" y="241325"/>
                </a:lnTo>
                <a:lnTo>
                  <a:pt x="321792" y="246037"/>
                </a:lnTo>
                <a:lnTo>
                  <a:pt x="324853" y="255003"/>
                </a:lnTo>
                <a:lnTo>
                  <a:pt x="331406" y="260375"/>
                </a:lnTo>
                <a:lnTo>
                  <a:pt x="338518" y="260375"/>
                </a:lnTo>
                <a:lnTo>
                  <a:pt x="353783" y="247319"/>
                </a:lnTo>
                <a:lnTo>
                  <a:pt x="354025" y="246481"/>
                </a:lnTo>
                <a:close/>
              </a:path>
              <a:path w="417829" h="377825">
                <a:moveTo>
                  <a:pt x="417283" y="20751"/>
                </a:moveTo>
                <a:lnTo>
                  <a:pt x="417245" y="11557"/>
                </a:lnTo>
                <a:lnTo>
                  <a:pt x="410159" y="6921"/>
                </a:lnTo>
                <a:lnTo>
                  <a:pt x="408533" y="6413"/>
                </a:lnTo>
                <a:lnTo>
                  <a:pt x="408533" y="16306"/>
                </a:lnTo>
                <a:lnTo>
                  <a:pt x="408533" y="20751"/>
                </a:lnTo>
                <a:lnTo>
                  <a:pt x="406539" y="310362"/>
                </a:lnTo>
                <a:lnTo>
                  <a:pt x="371678" y="332028"/>
                </a:lnTo>
                <a:lnTo>
                  <a:pt x="370573" y="332054"/>
                </a:lnTo>
                <a:lnTo>
                  <a:pt x="367055" y="331431"/>
                </a:lnTo>
                <a:lnTo>
                  <a:pt x="363664" y="330669"/>
                </a:lnTo>
                <a:lnTo>
                  <a:pt x="361911" y="324904"/>
                </a:lnTo>
                <a:lnTo>
                  <a:pt x="359232" y="316357"/>
                </a:lnTo>
                <a:lnTo>
                  <a:pt x="358267" y="313397"/>
                </a:lnTo>
                <a:lnTo>
                  <a:pt x="357289" y="310362"/>
                </a:lnTo>
                <a:lnTo>
                  <a:pt x="355612" y="305663"/>
                </a:lnTo>
                <a:lnTo>
                  <a:pt x="353949" y="302183"/>
                </a:lnTo>
                <a:lnTo>
                  <a:pt x="352983" y="300583"/>
                </a:lnTo>
                <a:lnTo>
                  <a:pt x="349415" y="294640"/>
                </a:lnTo>
                <a:lnTo>
                  <a:pt x="347357" y="292379"/>
                </a:lnTo>
                <a:lnTo>
                  <a:pt x="347357" y="308597"/>
                </a:lnTo>
                <a:lnTo>
                  <a:pt x="347103" y="310934"/>
                </a:lnTo>
                <a:lnTo>
                  <a:pt x="345909" y="312826"/>
                </a:lnTo>
                <a:lnTo>
                  <a:pt x="342265" y="313397"/>
                </a:lnTo>
                <a:lnTo>
                  <a:pt x="341998" y="313016"/>
                </a:lnTo>
                <a:lnTo>
                  <a:pt x="340106" y="310362"/>
                </a:lnTo>
                <a:lnTo>
                  <a:pt x="339191" y="304495"/>
                </a:lnTo>
                <a:lnTo>
                  <a:pt x="340309" y="300951"/>
                </a:lnTo>
                <a:lnTo>
                  <a:pt x="342506" y="300596"/>
                </a:lnTo>
                <a:lnTo>
                  <a:pt x="342734" y="300583"/>
                </a:lnTo>
                <a:lnTo>
                  <a:pt x="342861" y="300583"/>
                </a:lnTo>
                <a:lnTo>
                  <a:pt x="344678" y="303250"/>
                </a:lnTo>
                <a:lnTo>
                  <a:pt x="346316" y="306146"/>
                </a:lnTo>
                <a:lnTo>
                  <a:pt x="347357" y="308597"/>
                </a:lnTo>
                <a:lnTo>
                  <a:pt x="347357" y="292379"/>
                </a:lnTo>
                <a:lnTo>
                  <a:pt x="342607" y="287147"/>
                </a:lnTo>
                <a:lnTo>
                  <a:pt x="334086" y="283743"/>
                </a:lnTo>
                <a:lnTo>
                  <a:pt x="326783" y="286042"/>
                </a:lnTo>
                <a:lnTo>
                  <a:pt x="321462" y="291528"/>
                </a:lnTo>
                <a:lnTo>
                  <a:pt x="317906" y="298170"/>
                </a:lnTo>
                <a:lnTo>
                  <a:pt x="315887" y="303860"/>
                </a:lnTo>
                <a:lnTo>
                  <a:pt x="315201" y="306146"/>
                </a:lnTo>
                <a:lnTo>
                  <a:pt x="313728" y="310934"/>
                </a:lnTo>
                <a:lnTo>
                  <a:pt x="313232" y="313016"/>
                </a:lnTo>
                <a:lnTo>
                  <a:pt x="313105" y="300583"/>
                </a:lnTo>
                <a:lnTo>
                  <a:pt x="313042" y="255079"/>
                </a:lnTo>
                <a:lnTo>
                  <a:pt x="315048" y="259270"/>
                </a:lnTo>
                <a:lnTo>
                  <a:pt x="317728" y="263004"/>
                </a:lnTo>
                <a:lnTo>
                  <a:pt x="326390" y="271145"/>
                </a:lnTo>
                <a:lnTo>
                  <a:pt x="332803" y="273837"/>
                </a:lnTo>
                <a:lnTo>
                  <a:pt x="340537" y="273837"/>
                </a:lnTo>
                <a:lnTo>
                  <a:pt x="366483" y="241211"/>
                </a:lnTo>
                <a:lnTo>
                  <a:pt x="365988" y="234416"/>
                </a:lnTo>
                <a:lnTo>
                  <a:pt x="364451" y="227774"/>
                </a:lnTo>
                <a:lnTo>
                  <a:pt x="361962" y="221627"/>
                </a:lnTo>
                <a:lnTo>
                  <a:pt x="358571" y="216103"/>
                </a:lnTo>
                <a:lnTo>
                  <a:pt x="358432" y="215950"/>
                </a:lnTo>
                <a:lnTo>
                  <a:pt x="358432" y="242925"/>
                </a:lnTo>
                <a:lnTo>
                  <a:pt x="357276" y="249974"/>
                </a:lnTo>
                <a:lnTo>
                  <a:pt x="351116" y="260845"/>
                </a:lnTo>
                <a:lnTo>
                  <a:pt x="346697" y="264160"/>
                </a:lnTo>
                <a:lnTo>
                  <a:pt x="341642" y="264934"/>
                </a:lnTo>
                <a:lnTo>
                  <a:pt x="333679" y="264020"/>
                </a:lnTo>
                <a:lnTo>
                  <a:pt x="326567" y="259346"/>
                </a:lnTo>
                <a:lnTo>
                  <a:pt x="323532" y="255079"/>
                </a:lnTo>
                <a:lnTo>
                  <a:pt x="321081" y="251650"/>
                </a:lnTo>
                <a:lnTo>
                  <a:pt x="317995" y="241681"/>
                </a:lnTo>
                <a:lnTo>
                  <a:pt x="316903" y="234480"/>
                </a:lnTo>
                <a:lnTo>
                  <a:pt x="318058" y="227431"/>
                </a:lnTo>
                <a:lnTo>
                  <a:pt x="335216" y="212305"/>
                </a:lnTo>
                <a:lnTo>
                  <a:pt x="335965" y="212305"/>
                </a:lnTo>
                <a:lnTo>
                  <a:pt x="358432" y="242925"/>
                </a:lnTo>
                <a:lnTo>
                  <a:pt x="358432" y="215950"/>
                </a:lnTo>
                <a:lnTo>
                  <a:pt x="355219" y="212305"/>
                </a:lnTo>
                <a:lnTo>
                  <a:pt x="354368" y="211353"/>
                </a:lnTo>
                <a:lnTo>
                  <a:pt x="347954" y="205320"/>
                </a:lnTo>
                <a:lnTo>
                  <a:pt x="340169" y="202653"/>
                </a:lnTo>
                <a:lnTo>
                  <a:pt x="324624" y="205003"/>
                </a:lnTo>
                <a:lnTo>
                  <a:pt x="317969" y="209854"/>
                </a:lnTo>
                <a:lnTo>
                  <a:pt x="313436" y="217843"/>
                </a:lnTo>
                <a:lnTo>
                  <a:pt x="313080" y="218528"/>
                </a:lnTo>
                <a:lnTo>
                  <a:pt x="313232" y="155041"/>
                </a:lnTo>
                <a:lnTo>
                  <a:pt x="318401" y="159194"/>
                </a:lnTo>
                <a:lnTo>
                  <a:pt x="325856" y="163423"/>
                </a:lnTo>
                <a:lnTo>
                  <a:pt x="335622" y="163410"/>
                </a:lnTo>
                <a:lnTo>
                  <a:pt x="372529" y="145669"/>
                </a:lnTo>
                <a:lnTo>
                  <a:pt x="382397" y="133654"/>
                </a:lnTo>
                <a:lnTo>
                  <a:pt x="383997" y="130975"/>
                </a:lnTo>
                <a:lnTo>
                  <a:pt x="387223" y="122377"/>
                </a:lnTo>
                <a:lnTo>
                  <a:pt x="389204" y="112826"/>
                </a:lnTo>
                <a:lnTo>
                  <a:pt x="389877" y="102552"/>
                </a:lnTo>
                <a:lnTo>
                  <a:pt x="389890" y="99021"/>
                </a:lnTo>
                <a:lnTo>
                  <a:pt x="389953" y="83121"/>
                </a:lnTo>
                <a:lnTo>
                  <a:pt x="390385" y="16306"/>
                </a:lnTo>
                <a:lnTo>
                  <a:pt x="390169" y="14795"/>
                </a:lnTo>
                <a:lnTo>
                  <a:pt x="389763" y="13220"/>
                </a:lnTo>
                <a:lnTo>
                  <a:pt x="389077" y="11557"/>
                </a:lnTo>
                <a:lnTo>
                  <a:pt x="403961" y="14160"/>
                </a:lnTo>
                <a:lnTo>
                  <a:pt x="404990" y="14566"/>
                </a:lnTo>
                <a:lnTo>
                  <a:pt x="408533" y="16306"/>
                </a:lnTo>
                <a:lnTo>
                  <a:pt x="408533" y="6413"/>
                </a:lnTo>
                <a:lnTo>
                  <a:pt x="406120" y="5651"/>
                </a:lnTo>
                <a:lnTo>
                  <a:pt x="376796" y="546"/>
                </a:lnTo>
                <a:lnTo>
                  <a:pt x="375996" y="355"/>
                </a:lnTo>
                <a:lnTo>
                  <a:pt x="375145" y="203"/>
                </a:lnTo>
                <a:lnTo>
                  <a:pt x="374256" y="101"/>
                </a:lnTo>
                <a:lnTo>
                  <a:pt x="373684" y="0"/>
                </a:lnTo>
                <a:lnTo>
                  <a:pt x="346671" y="3848"/>
                </a:lnTo>
                <a:lnTo>
                  <a:pt x="346671" y="106794"/>
                </a:lnTo>
                <a:lnTo>
                  <a:pt x="346671" y="125882"/>
                </a:lnTo>
                <a:lnTo>
                  <a:pt x="340880" y="133654"/>
                </a:lnTo>
                <a:lnTo>
                  <a:pt x="326694" y="133654"/>
                </a:lnTo>
                <a:lnTo>
                  <a:pt x="320916" y="125882"/>
                </a:lnTo>
                <a:lnTo>
                  <a:pt x="320916" y="106794"/>
                </a:lnTo>
                <a:lnTo>
                  <a:pt x="326694" y="99021"/>
                </a:lnTo>
                <a:lnTo>
                  <a:pt x="340880" y="99021"/>
                </a:lnTo>
                <a:lnTo>
                  <a:pt x="346671" y="106794"/>
                </a:lnTo>
                <a:lnTo>
                  <a:pt x="346671" y="3848"/>
                </a:lnTo>
                <a:lnTo>
                  <a:pt x="322300" y="7302"/>
                </a:lnTo>
                <a:lnTo>
                  <a:pt x="321005" y="7340"/>
                </a:lnTo>
                <a:lnTo>
                  <a:pt x="316801" y="7670"/>
                </a:lnTo>
                <a:lnTo>
                  <a:pt x="307809" y="12560"/>
                </a:lnTo>
                <a:lnTo>
                  <a:pt x="302196" y="17957"/>
                </a:lnTo>
                <a:lnTo>
                  <a:pt x="302196" y="141579"/>
                </a:lnTo>
                <a:lnTo>
                  <a:pt x="302475" y="142798"/>
                </a:lnTo>
                <a:lnTo>
                  <a:pt x="302983" y="144208"/>
                </a:lnTo>
                <a:lnTo>
                  <a:pt x="304520" y="146304"/>
                </a:lnTo>
                <a:lnTo>
                  <a:pt x="304431" y="300583"/>
                </a:lnTo>
                <a:lnTo>
                  <a:pt x="304533" y="314071"/>
                </a:lnTo>
                <a:lnTo>
                  <a:pt x="304838" y="319239"/>
                </a:lnTo>
                <a:lnTo>
                  <a:pt x="307695" y="325970"/>
                </a:lnTo>
                <a:lnTo>
                  <a:pt x="319887" y="328853"/>
                </a:lnTo>
                <a:lnTo>
                  <a:pt x="320840" y="329133"/>
                </a:lnTo>
                <a:lnTo>
                  <a:pt x="356336" y="337858"/>
                </a:lnTo>
                <a:lnTo>
                  <a:pt x="367347" y="340766"/>
                </a:lnTo>
                <a:lnTo>
                  <a:pt x="372338" y="340741"/>
                </a:lnTo>
                <a:lnTo>
                  <a:pt x="414782" y="327012"/>
                </a:lnTo>
                <a:lnTo>
                  <a:pt x="417131" y="45351"/>
                </a:lnTo>
                <a:lnTo>
                  <a:pt x="417283" y="20751"/>
                </a:lnTo>
                <a:close/>
              </a:path>
            </a:pathLst>
          </a:custGeom>
          <a:solidFill>
            <a:srgbClr val="5E5E5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4940177" y="7473745"/>
            <a:ext cx="1066800" cy="5200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960"/>
              </a:lnSpc>
              <a:spcBef>
                <a:spcPts val="100"/>
              </a:spcBef>
            </a:pPr>
            <a:r>
              <a:rPr sz="1700" spc="-25" dirty="0">
                <a:solidFill>
                  <a:srgbClr val="0DBCE3"/>
                </a:solidFill>
                <a:latin typeface="Tahoma" panose="020B0604030504040204"/>
                <a:cs typeface="Tahoma" panose="020B0604030504040204"/>
              </a:rPr>
              <a:t>Bluetooth</a:t>
            </a:r>
            <a:endParaRPr sz="1700">
              <a:latin typeface="Tahoma" panose="020B0604030504040204"/>
              <a:cs typeface="Tahoma" panose="020B0604030504040204"/>
            </a:endParaRPr>
          </a:p>
          <a:p>
            <a:pPr marL="12700">
              <a:lnSpc>
                <a:spcPts val="1000"/>
              </a:lnSpc>
            </a:pPr>
            <a:r>
              <a:rPr lang="es-MX" sz="900" spc="-80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Desarmado sin contacto y reproduccion de música</a:t>
            </a:r>
            <a:endParaRPr lang="es-MX" sz="900">
              <a:latin typeface="Tahoma" panose="020B0604030504040204"/>
              <a:cs typeface="Tahoma" panose="020B0604030504040204"/>
            </a:endParaRPr>
          </a:p>
        </p:txBody>
      </p: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5857" y="7517151"/>
            <a:ext cx="341974" cy="483864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410924" y="7567475"/>
            <a:ext cx="238798" cy="383311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1504950" y="6595745"/>
            <a:ext cx="2157095" cy="5302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960"/>
              </a:lnSpc>
              <a:spcBef>
                <a:spcPts val="100"/>
              </a:spcBef>
            </a:pPr>
            <a:r>
              <a:rPr sz="1700" spc="-20" dirty="0">
                <a:solidFill>
                  <a:srgbClr val="0DBCE3"/>
                </a:solidFill>
                <a:latin typeface="Tahoma" panose="020B0604030504040204"/>
                <a:cs typeface="Tahoma" panose="020B0604030504040204"/>
              </a:rPr>
              <a:t>A</a:t>
            </a:r>
            <a:r>
              <a:rPr lang="es-MX" sz="1700" spc="-20" dirty="0">
                <a:solidFill>
                  <a:srgbClr val="0DBCE3"/>
                </a:solidFill>
                <a:latin typeface="Tahoma" panose="020B0604030504040204"/>
                <a:cs typeface="Tahoma" panose="020B0604030504040204"/>
              </a:rPr>
              <a:t>sequible</a:t>
            </a:r>
            <a:r>
              <a:rPr sz="1700" spc="-80" dirty="0">
                <a:solidFill>
                  <a:srgbClr val="0DBCE3"/>
                </a:solidFill>
                <a:latin typeface="Tahoma" panose="020B0604030504040204"/>
                <a:cs typeface="Tahoma" panose="020B0604030504040204"/>
              </a:rPr>
              <a:t> </a:t>
            </a:r>
            <a:r>
              <a:rPr lang="es-MX" sz="1700" spc="-80" dirty="0">
                <a:solidFill>
                  <a:srgbClr val="0DBCE3"/>
                </a:solidFill>
                <a:latin typeface="Tahoma" panose="020B0604030504040204"/>
                <a:cs typeface="Tahoma" panose="020B0604030504040204"/>
              </a:rPr>
              <a:t>Todo en Uno</a:t>
            </a:r>
            <a:endParaRPr sz="1700">
              <a:latin typeface="Tahoma" panose="020B0604030504040204"/>
              <a:cs typeface="Tahoma" panose="020B0604030504040204"/>
            </a:endParaRPr>
          </a:p>
          <a:p>
            <a:pPr marL="12700">
              <a:lnSpc>
                <a:spcPts val="1000"/>
              </a:lnSpc>
            </a:pPr>
            <a:r>
              <a:rPr sz="900" spc="-5" dirty="0">
                <a:solidFill>
                  <a:srgbClr val="949494"/>
                </a:solidFill>
                <a:latin typeface="Tahoma" panose="020B0604030504040204"/>
                <a:cs typeface="Tahoma" panose="020B0604030504040204"/>
                <a:sym typeface="+mn-ea"/>
              </a:rPr>
              <a:t>P</a:t>
            </a:r>
            <a:r>
              <a:rPr lang="es-MX" sz="900" spc="-5" dirty="0">
                <a:solidFill>
                  <a:srgbClr val="949494"/>
                </a:solidFill>
                <a:latin typeface="Tahoma" panose="020B0604030504040204"/>
                <a:cs typeface="Tahoma" panose="020B0604030504040204"/>
                <a:sym typeface="+mn-ea"/>
              </a:rPr>
              <a:t>rocesador </a:t>
            </a:r>
            <a:r>
              <a:rPr sz="900" spc="-10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8</a:t>
            </a:r>
            <a:r>
              <a:rPr sz="900" spc="-10" dirty="0">
                <a:solidFill>
                  <a:srgbClr val="949494"/>
                </a:solidFill>
                <a:latin typeface="SimSun" panose="02010600030101010101" pitchFamily="2" charset="-122"/>
                <a:cs typeface="SimSun" panose="02010600030101010101" pitchFamily="2" charset="-122"/>
              </a:rPr>
              <a:t>-</a:t>
            </a:r>
            <a:r>
              <a:rPr sz="900" spc="-10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Core</a:t>
            </a:r>
            <a:r>
              <a:rPr sz="900" spc="-30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 </a:t>
            </a:r>
            <a:r>
              <a:rPr sz="900" spc="-5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,</a:t>
            </a:r>
            <a:r>
              <a:rPr sz="900" spc="-25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 </a:t>
            </a:r>
            <a:r>
              <a:rPr sz="900" spc="-20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LTE</a:t>
            </a:r>
            <a:r>
              <a:rPr sz="900" spc="-30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 </a:t>
            </a:r>
            <a:r>
              <a:rPr sz="900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&amp;</a:t>
            </a:r>
            <a:r>
              <a:rPr sz="900" spc="-25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 </a:t>
            </a:r>
            <a:r>
              <a:rPr sz="900" spc="25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Wi-Fi</a:t>
            </a:r>
            <a:r>
              <a:rPr sz="900" spc="-25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 Dual</a:t>
            </a:r>
            <a:endParaRPr sz="900">
              <a:latin typeface="Tahoma" panose="020B0604030504040204"/>
              <a:cs typeface="Tahoma" panose="020B0604030504040204"/>
            </a:endParaRPr>
          </a:p>
          <a:p>
            <a:pPr marL="12700">
              <a:lnSpc>
                <a:spcPct val="100000"/>
              </a:lnSpc>
            </a:pPr>
            <a:r>
              <a:rPr sz="900" spc="-20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Path,</a:t>
            </a:r>
            <a:r>
              <a:rPr sz="900" spc="-25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 </a:t>
            </a:r>
            <a:r>
              <a:rPr sz="900" spc="-45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7</a:t>
            </a:r>
            <a:r>
              <a:rPr sz="900" spc="5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”</a:t>
            </a:r>
            <a:r>
              <a:rPr sz="900" spc="-80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T</a:t>
            </a:r>
            <a:r>
              <a:rPr sz="900" spc="15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o</a:t>
            </a:r>
            <a:r>
              <a:rPr sz="900" spc="-10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uc</a:t>
            </a:r>
            <a:r>
              <a:rPr sz="900" spc="-20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h</a:t>
            </a:r>
            <a:r>
              <a:rPr sz="900" spc="-5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s</a:t>
            </a:r>
            <a:r>
              <a:rPr sz="900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creen</a:t>
            </a:r>
            <a:endParaRPr sz="900">
              <a:latin typeface="Tahoma" panose="020B0604030504040204"/>
              <a:cs typeface="Tahoma" panose="020B0604030504040204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504919" y="7473745"/>
            <a:ext cx="1945005" cy="5302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960"/>
              </a:lnSpc>
              <a:spcBef>
                <a:spcPts val="100"/>
              </a:spcBef>
            </a:pPr>
            <a:r>
              <a:rPr lang="es-MX" sz="1700" spc="-20" dirty="0">
                <a:solidFill>
                  <a:srgbClr val="0DBCE3"/>
                </a:solidFill>
                <a:latin typeface="Tahoma" panose="020B0604030504040204"/>
                <a:cs typeface="Tahoma" panose="020B0604030504040204"/>
              </a:rPr>
              <a:t>Escoge tu Versión</a:t>
            </a:r>
            <a:endParaRPr sz="1700">
              <a:latin typeface="Tahoma" panose="020B0604030504040204"/>
              <a:cs typeface="Tahoma" panose="020B0604030504040204"/>
            </a:endParaRPr>
          </a:p>
          <a:p>
            <a:pPr marL="12700">
              <a:lnSpc>
                <a:spcPts val="1000"/>
              </a:lnSpc>
            </a:pPr>
            <a:r>
              <a:rPr sz="900" spc="-5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PowerG</a:t>
            </a:r>
            <a:r>
              <a:rPr sz="900" spc="-30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 </a:t>
            </a:r>
            <a:r>
              <a:rPr sz="900" spc="5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or</a:t>
            </a:r>
            <a:r>
              <a:rPr sz="900" spc="-25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 </a:t>
            </a:r>
            <a:r>
              <a:rPr sz="900" spc="-15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Interlogix</a:t>
            </a:r>
            <a:r>
              <a:rPr sz="900" spc="-25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 </a:t>
            </a:r>
            <a:r>
              <a:rPr sz="900" spc="5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or</a:t>
            </a:r>
            <a:r>
              <a:rPr sz="900" spc="-25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 </a:t>
            </a:r>
            <a:r>
              <a:rPr sz="900" spc="-5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Honeywell</a:t>
            </a:r>
            <a:endParaRPr sz="900">
              <a:latin typeface="Tahoma" panose="020B0604030504040204"/>
              <a:cs typeface="Tahoma" panose="020B0604030504040204"/>
            </a:endParaRPr>
          </a:p>
          <a:p>
            <a:pPr marL="12700">
              <a:lnSpc>
                <a:spcPct val="100000"/>
              </a:lnSpc>
            </a:pPr>
            <a:r>
              <a:rPr sz="900" spc="5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o</a:t>
            </a:r>
            <a:r>
              <a:rPr sz="900" spc="-40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 </a:t>
            </a:r>
            <a:r>
              <a:rPr sz="900" spc="15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S-Line</a:t>
            </a:r>
            <a:r>
              <a:rPr sz="900" spc="-40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 </a:t>
            </a:r>
            <a:r>
              <a:rPr sz="900" spc="5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o</a:t>
            </a:r>
            <a:r>
              <a:rPr sz="900" spc="-40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 </a:t>
            </a:r>
            <a:r>
              <a:rPr sz="900" spc="-20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2Gig</a:t>
            </a:r>
            <a:r>
              <a:rPr sz="900" spc="-35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 </a:t>
            </a:r>
            <a:r>
              <a:rPr sz="900" spc="5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or</a:t>
            </a:r>
            <a:r>
              <a:rPr sz="900" spc="-40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 </a:t>
            </a:r>
            <a:r>
              <a:rPr sz="900" spc="-10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DSC</a:t>
            </a:r>
            <a:endParaRPr sz="900">
              <a:latin typeface="Tahoma" panose="020B0604030504040204"/>
              <a:cs typeface="Tahoma" panose="020B0604030504040204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504950" y="8351520"/>
            <a:ext cx="2070735" cy="5200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960"/>
              </a:lnSpc>
              <a:spcBef>
                <a:spcPts val="100"/>
              </a:spcBef>
            </a:pPr>
            <a:r>
              <a:rPr sz="1700" spc="-25" dirty="0">
                <a:solidFill>
                  <a:srgbClr val="0DBCE3"/>
                </a:solidFill>
                <a:latin typeface="Tahoma" panose="020B0604030504040204"/>
                <a:cs typeface="Tahoma" panose="020B0604030504040204"/>
              </a:rPr>
              <a:t>Automati</a:t>
            </a:r>
            <a:r>
              <a:rPr lang="es-MX" sz="1700" spc="-25" dirty="0">
                <a:solidFill>
                  <a:srgbClr val="0DBCE3"/>
                </a:solidFill>
                <a:latin typeface="Tahoma" panose="020B0604030504040204"/>
                <a:cs typeface="Tahoma" panose="020B0604030504040204"/>
              </a:rPr>
              <a:t>zación</a:t>
            </a:r>
            <a:endParaRPr sz="1700">
              <a:latin typeface="Tahoma" panose="020B0604030504040204"/>
              <a:cs typeface="Tahoma" panose="020B0604030504040204"/>
            </a:endParaRPr>
          </a:p>
          <a:p>
            <a:pPr marL="12700">
              <a:lnSpc>
                <a:spcPts val="1000"/>
              </a:lnSpc>
            </a:pPr>
            <a:r>
              <a:rPr sz="900" spc="-5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Z-Wave</a:t>
            </a:r>
            <a:r>
              <a:rPr sz="900" spc="-30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 </a:t>
            </a:r>
            <a:r>
              <a:rPr sz="900" spc="5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800,</a:t>
            </a:r>
            <a:r>
              <a:rPr sz="900" spc="-25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 </a:t>
            </a:r>
            <a:r>
              <a:rPr sz="900" spc="-10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l</a:t>
            </a:r>
            <a:r>
              <a:rPr lang="es-MX" sz="900" spc="-10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uces</a:t>
            </a:r>
            <a:r>
              <a:rPr sz="900" spc="-10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,</a:t>
            </a:r>
            <a:r>
              <a:rPr sz="900" spc="-30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 </a:t>
            </a:r>
            <a:r>
              <a:rPr lang="es-MX" sz="900" spc="-30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cerraduras</a:t>
            </a:r>
            <a:r>
              <a:rPr sz="900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,</a:t>
            </a:r>
            <a:r>
              <a:rPr sz="900" spc="-25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 </a:t>
            </a:r>
            <a:r>
              <a:rPr sz="900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t</a:t>
            </a:r>
            <a:r>
              <a:rPr lang="es-MX" sz="900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ermostatos</a:t>
            </a:r>
            <a:r>
              <a:rPr sz="900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,</a:t>
            </a:r>
            <a:r>
              <a:rPr lang="es-MX" sz="900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 </a:t>
            </a:r>
            <a:r>
              <a:rPr lang="es-MX" sz="900" spc="-15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puertas de garage.</a:t>
            </a:r>
            <a:endParaRPr lang="es-MX" sz="900">
              <a:latin typeface="Tahoma" panose="020B0604030504040204"/>
              <a:cs typeface="Tahoma" panose="020B0604030504040204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40300" y="8351520"/>
            <a:ext cx="1804670" cy="5200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960"/>
              </a:lnSpc>
              <a:spcBef>
                <a:spcPts val="100"/>
              </a:spcBef>
            </a:pPr>
            <a:r>
              <a:rPr lang="es-MX" sz="1700" spc="-45" dirty="0">
                <a:solidFill>
                  <a:srgbClr val="0DBCE3"/>
                </a:solidFill>
                <a:latin typeface="Tahoma" panose="020B0604030504040204"/>
                <a:cs typeface="Tahoma" panose="020B0604030504040204"/>
              </a:rPr>
              <a:t>Fácil Instalación</a:t>
            </a:r>
            <a:endParaRPr sz="1700">
              <a:latin typeface="Tahoma" panose="020B0604030504040204"/>
              <a:cs typeface="Tahoma" panose="020B0604030504040204"/>
            </a:endParaRPr>
          </a:p>
          <a:p>
            <a:pPr marL="12700">
              <a:lnSpc>
                <a:spcPts val="1000"/>
              </a:lnSpc>
            </a:pPr>
            <a:r>
              <a:rPr lang="es-MX" sz="900" dirty="0">
                <a:solidFill>
                  <a:srgbClr val="949494"/>
                </a:solidFill>
                <a:latin typeface="Tahoma" panose="020B0604030504040204"/>
                <a:cs typeface="Tahoma" panose="020B0604030504040204"/>
              </a:rPr>
              <a:t>Montaje inteligente, Asistente de Instalación, diagnostico y más</a:t>
            </a:r>
            <a:endParaRPr lang="es-MX" sz="900">
              <a:latin typeface="Tahoma" panose="020B0604030504040204"/>
              <a:cs typeface="Tahoma" panose="020B0604030504040204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4317143" y="8448149"/>
            <a:ext cx="430530" cy="377825"/>
            <a:chOff x="4317143" y="8448149"/>
            <a:chExt cx="430530" cy="377825"/>
          </a:xfrm>
        </p:grpSpPr>
        <p:pic>
          <p:nvPicPr>
            <p:cNvPr id="16" name="object 1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317143" y="8594110"/>
              <a:ext cx="430136" cy="85712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4363905" y="8452911"/>
              <a:ext cx="337185" cy="368300"/>
            </a:xfrm>
            <a:custGeom>
              <a:avLst/>
              <a:gdLst/>
              <a:ahLst/>
              <a:cxnLst/>
              <a:rect l="l" t="t" r="r" b="b"/>
              <a:pathLst>
                <a:path w="337185" h="368300">
                  <a:moveTo>
                    <a:pt x="283921" y="167944"/>
                  </a:moveTo>
                  <a:lnTo>
                    <a:pt x="270861" y="128222"/>
                  </a:lnTo>
                  <a:lnTo>
                    <a:pt x="245319" y="96281"/>
                  </a:lnTo>
                  <a:lnTo>
                    <a:pt x="210176" y="75004"/>
                  </a:lnTo>
                  <a:lnTo>
                    <a:pt x="168313" y="67271"/>
                  </a:lnTo>
                  <a:lnTo>
                    <a:pt x="132836" y="72761"/>
                  </a:lnTo>
                  <a:lnTo>
                    <a:pt x="101757" y="88096"/>
                  </a:lnTo>
                  <a:lnTo>
                    <a:pt x="76771" y="111581"/>
                  </a:lnTo>
                  <a:lnTo>
                    <a:pt x="59575" y="141516"/>
                  </a:lnTo>
                  <a:lnTo>
                    <a:pt x="27063" y="141516"/>
                  </a:lnTo>
                  <a:lnTo>
                    <a:pt x="27559" y="139712"/>
                  </a:lnTo>
                  <a:lnTo>
                    <a:pt x="28054" y="137909"/>
                  </a:lnTo>
                  <a:lnTo>
                    <a:pt x="28575" y="136105"/>
                  </a:lnTo>
                  <a:lnTo>
                    <a:pt x="29006" y="134607"/>
                  </a:lnTo>
                  <a:lnTo>
                    <a:pt x="28930" y="133781"/>
                  </a:lnTo>
                  <a:lnTo>
                    <a:pt x="27673" y="132740"/>
                  </a:lnTo>
                  <a:lnTo>
                    <a:pt x="21466" y="127581"/>
                  </a:lnTo>
                  <a:lnTo>
                    <a:pt x="0" y="108229"/>
                  </a:lnTo>
                  <a:lnTo>
                    <a:pt x="1752" y="105181"/>
                  </a:lnTo>
                  <a:lnTo>
                    <a:pt x="5579" y="98551"/>
                  </a:lnTo>
                  <a:lnTo>
                    <a:pt x="9404" y="91922"/>
                  </a:lnTo>
                  <a:lnTo>
                    <a:pt x="13229" y="85293"/>
                  </a:lnTo>
                  <a:lnTo>
                    <a:pt x="17056" y="78663"/>
                  </a:lnTo>
                  <a:lnTo>
                    <a:pt x="19075" y="75171"/>
                  </a:lnTo>
                  <a:lnTo>
                    <a:pt x="20307" y="74714"/>
                  </a:lnTo>
                  <a:lnTo>
                    <a:pt x="24079" y="76085"/>
                  </a:lnTo>
                  <a:lnTo>
                    <a:pt x="31706" y="78855"/>
                  </a:lnTo>
                  <a:lnTo>
                    <a:pt x="39328" y="81626"/>
                  </a:lnTo>
                  <a:lnTo>
                    <a:pt x="46946" y="84401"/>
                  </a:lnTo>
                  <a:lnTo>
                    <a:pt x="54559" y="87185"/>
                  </a:lnTo>
                  <a:lnTo>
                    <a:pt x="55613" y="87579"/>
                  </a:lnTo>
                  <a:lnTo>
                    <a:pt x="56222" y="87452"/>
                  </a:lnTo>
                  <a:lnTo>
                    <a:pt x="57061" y="86601"/>
                  </a:lnTo>
                  <a:lnTo>
                    <a:pt x="61836" y="81711"/>
                  </a:lnTo>
                  <a:lnTo>
                    <a:pt x="66700" y="76885"/>
                  </a:lnTo>
                  <a:lnTo>
                    <a:pt x="71589" y="72110"/>
                  </a:lnTo>
                  <a:lnTo>
                    <a:pt x="72301" y="71399"/>
                  </a:lnTo>
                  <a:lnTo>
                    <a:pt x="72555" y="70878"/>
                  </a:lnTo>
                  <a:lnTo>
                    <a:pt x="72161" y="69926"/>
                  </a:lnTo>
                  <a:lnTo>
                    <a:pt x="71412" y="68122"/>
                  </a:lnTo>
                  <a:lnTo>
                    <a:pt x="70789" y="66268"/>
                  </a:lnTo>
                  <a:lnTo>
                    <a:pt x="70129" y="64427"/>
                  </a:lnTo>
                  <a:lnTo>
                    <a:pt x="67815" y="58100"/>
                  </a:lnTo>
                  <a:lnTo>
                    <a:pt x="65503" y="51771"/>
                  </a:lnTo>
                  <a:lnTo>
                    <a:pt x="63196" y="45442"/>
                  </a:lnTo>
                  <a:lnTo>
                    <a:pt x="60896" y="39115"/>
                  </a:lnTo>
                  <a:lnTo>
                    <a:pt x="59601" y="35572"/>
                  </a:lnTo>
                  <a:lnTo>
                    <a:pt x="89192" y="17373"/>
                  </a:lnTo>
                  <a:lnTo>
                    <a:pt x="93484" y="14897"/>
                  </a:lnTo>
                  <a:lnTo>
                    <a:pt x="94361" y="15049"/>
                  </a:lnTo>
                  <a:lnTo>
                    <a:pt x="97523" y="18821"/>
                  </a:lnTo>
                  <a:lnTo>
                    <a:pt x="102622" y="24896"/>
                  </a:lnTo>
                  <a:lnTo>
                    <a:pt x="107722" y="30972"/>
                  </a:lnTo>
                  <a:lnTo>
                    <a:pt x="112816" y="37052"/>
                  </a:lnTo>
                  <a:lnTo>
                    <a:pt x="117894" y="43141"/>
                  </a:lnTo>
                  <a:lnTo>
                    <a:pt x="118681" y="44107"/>
                  </a:lnTo>
                  <a:lnTo>
                    <a:pt x="119329" y="44221"/>
                  </a:lnTo>
                  <a:lnTo>
                    <a:pt x="141046" y="38392"/>
                  </a:lnTo>
                  <a:lnTo>
                    <a:pt x="141693" y="37896"/>
                  </a:lnTo>
                  <a:lnTo>
                    <a:pt x="147472" y="4749"/>
                  </a:lnTo>
                  <a:lnTo>
                    <a:pt x="148158" y="876"/>
                  </a:lnTo>
                  <a:lnTo>
                    <a:pt x="149225" y="0"/>
                  </a:lnTo>
                  <a:lnTo>
                    <a:pt x="153073" y="0"/>
                  </a:lnTo>
                  <a:lnTo>
                    <a:pt x="183527" y="0"/>
                  </a:lnTo>
                  <a:lnTo>
                    <a:pt x="187413" y="0"/>
                  </a:lnTo>
                  <a:lnTo>
                    <a:pt x="188506" y="914"/>
                  </a:lnTo>
                  <a:lnTo>
                    <a:pt x="189166" y="4724"/>
                  </a:lnTo>
                  <a:lnTo>
                    <a:pt x="190558" y="12620"/>
                  </a:lnTo>
                  <a:lnTo>
                    <a:pt x="191949" y="20518"/>
                  </a:lnTo>
                  <a:lnTo>
                    <a:pt x="193333" y="28418"/>
                  </a:lnTo>
                  <a:lnTo>
                    <a:pt x="194703" y="36321"/>
                  </a:lnTo>
                  <a:lnTo>
                    <a:pt x="194945" y="37769"/>
                  </a:lnTo>
                  <a:lnTo>
                    <a:pt x="195516" y="38392"/>
                  </a:lnTo>
                  <a:lnTo>
                    <a:pt x="197027" y="38760"/>
                  </a:lnTo>
                  <a:lnTo>
                    <a:pt x="203415" y="40335"/>
                  </a:lnTo>
                  <a:lnTo>
                    <a:pt x="209791" y="42062"/>
                  </a:lnTo>
                  <a:lnTo>
                    <a:pt x="216115" y="43878"/>
                  </a:lnTo>
                  <a:lnTo>
                    <a:pt x="217424" y="44246"/>
                  </a:lnTo>
                  <a:lnTo>
                    <a:pt x="218059" y="43992"/>
                  </a:lnTo>
                  <a:lnTo>
                    <a:pt x="218859" y="43027"/>
                  </a:lnTo>
                  <a:lnTo>
                    <a:pt x="223115" y="37919"/>
                  </a:lnTo>
                  <a:lnTo>
                    <a:pt x="227383" y="32819"/>
                  </a:lnTo>
                  <a:lnTo>
                    <a:pt x="231657" y="27725"/>
                  </a:lnTo>
                  <a:lnTo>
                    <a:pt x="235927" y="22631"/>
                  </a:lnTo>
                  <a:lnTo>
                    <a:pt x="237388" y="20904"/>
                  </a:lnTo>
                  <a:lnTo>
                    <a:pt x="238810" y="19138"/>
                  </a:lnTo>
                  <a:lnTo>
                    <a:pt x="240322" y="17449"/>
                  </a:lnTo>
                  <a:lnTo>
                    <a:pt x="241947" y="15659"/>
                  </a:lnTo>
                  <a:lnTo>
                    <a:pt x="243636" y="15189"/>
                  </a:lnTo>
                  <a:lnTo>
                    <a:pt x="245376" y="16179"/>
                  </a:lnTo>
                  <a:lnTo>
                    <a:pt x="276593" y="35318"/>
                  </a:lnTo>
                  <a:lnTo>
                    <a:pt x="276339" y="36956"/>
                  </a:lnTo>
                  <a:lnTo>
                    <a:pt x="264172" y="70789"/>
                  </a:lnTo>
                  <a:lnTo>
                    <a:pt x="264426" y="71437"/>
                  </a:lnTo>
                  <a:lnTo>
                    <a:pt x="265353" y="72339"/>
                  </a:lnTo>
                  <a:lnTo>
                    <a:pt x="270090" y="76936"/>
                  </a:lnTo>
                  <a:lnTo>
                    <a:pt x="274777" y="81584"/>
                  </a:lnTo>
                  <a:lnTo>
                    <a:pt x="279349" y="86334"/>
                  </a:lnTo>
                  <a:lnTo>
                    <a:pt x="280377" y="87388"/>
                  </a:lnTo>
                  <a:lnTo>
                    <a:pt x="281089" y="87579"/>
                  </a:lnTo>
                  <a:lnTo>
                    <a:pt x="282448" y="87071"/>
                  </a:lnTo>
                  <a:lnTo>
                    <a:pt x="290055" y="84266"/>
                  </a:lnTo>
                  <a:lnTo>
                    <a:pt x="297672" y="81486"/>
                  </a:lnTo>
                  <a:lnTo>
                    <a:pt x="305293" y="78720"/>
                  </a:lnTo>
                  <a:lnTo>
                    <a:pt x="312915" y="75958"/>
                  </a:lnTo>
                  <a:lnTo>
                    <a:pt x="316255" y="74752"/>
                  </a:lnTo>
                  <a:lnTo>
                    <a:pt x="317665" y="75310"/>
                  </a:lnTo>
                  <a:lnTo>
                    <a:pt x="319417" y="78346"/>
                  </a:lnTo>
                  <a:lnTo>
                    <a:pt x="323246" y="84975"/>
                  </a:lnTo>
                  <a:lnTo>
                    <a:pt x="327075" y="91603"/>
                  </a:lnTo>
                  <a:lnTo>
                    <a:pt x="330904" y="98229"/>
                  </a:lnTo>
                  <a:lnTo>
                    <a:pt x="334733" y="104851"/>
                  </a:lnTo>
                  <a:lnTo>
                    <a:pt x="336740" y="108343"/>
                  </a:lnTo>
                  <a:lnTo>
                    <a:pt x="307809" y="133730"/>
                  </a:lnTo>
                  <a:lnTo>
                    <a:pt x="307594" y="134442"/>
                  </a:lnTo>
                  <a:lnTo>
                    <a:pt x="307975" y="135788"/>
                  </a:lnTo>
                  <a:lnTo>
                    <a:pt x="309816" y="142239"/>
                  </a:lnTo>
                  <a:lnTo>
                    <a:pt x="311505" y="148742"/>
                  </a:lnTo>
                  <a:lnTo>
                    <a:pt x="313169" y="155244"/>
                  </a:lnTo>
                  <a:lnTo>
                    <a:pt x="315417" y="163766"/>
                  </a:lnTo>
                </a:path>
                <a:path w="337185" h="368300">
                  <a:moveTo>
                    <a:pt x="283908" y="200164"/>
                  </a:moveTo>
                  <a:lnTo>
                    <a:pt x="270818" y="239833"/>
                  </a:lnTo>
                  <a:lnTo>
                    <a:pt x="245275" y="271729"/>
                  </a:lnTo>
                  <a:lnTo>
                    <a:pt x="210149" y="292976"/>
                  </a:lnTo>
                  <a:lnTo>
                    <a:pt x="168313" y="300697"/>
                  </a:lnTo>
                  <a:lnTo>
                    <a:pt x="132878" y="295219"/>
                  </a:lnTo>
                  <a:lnTo>
                    <a:pt x="101825" y="279914"/>
                  </a:lnTo>
                  <a:lnTo>
                    <a:pt x="76844" y="256474"/>
                  </a:lnTo>
                  <a:lnTo>
                    <a:pt x="59626" y="226593"/>
                  </a:lnTo>
                  <a:lnTo>
                    <a:pt x="27444" y="226593"/>
                  </a:lnTo>
                  <a:lnTo>
                    <a:pt x="27901" y="228269"/>
                  </a:lnTo>
                  <a:lnTo>
                    <a:pt x="28359" y="229946"/>
                  </a:lnTo>
                  <a:lnTo>
                    <a:pt x="28829" y="231622"/>
                  </a:lnTo>
                  <a:lnTo>
                    <a:pt x="29146" y="232740"/>
                  </a:lnTo>
                  <a:lnTo>
                    <a:pt x="28816" y="233260"/>
                  </a:lnTo>
                  <a:lnTo>
                    <a:pt x="28041" y="233908"/>
                  </a:lnTo>
                  <a:lnTo>
                    <a:pt x="21890" y="239056"/>
                  </a:lnTo>
                  <a:lnTo>
                    <a:pt x="15743" y="244213"/>
                  </a:lnTo>
                  <a:lnTo>
                    <a:pt x="9598" y="249376"/>
                  </a:lnTo>
                  <a:lnTo>
                    <a:pt x="3454" y="254546"/>
                  </a:lnTo>
                  <a:lnTo>
                    <a:pt x="2755" y="255130"/>
                  </a:lnTo>
                  <a:lnTo>
                    <a:pt x="2044" y="255739"/>
                  </a:lnTo>
                  <a:lnTo>
                    <a:pt x="1485" y="256451"/>
                  </a:lnTo>
                  <a:lnTo>
                    <a:pt x="482" y="257771"/>
                  </a:lnTo>
                  <a:lnTo>
                    <a:pt x="266" y="259206"/>
                  </a:lnTo>
                  <a:lnTo>
                    <a:pt x="1143" y="260730"/>
                  </a:lnTo>
                  <a:lnTo>
                    <a:pt x="5341" y="267991"/>
                  </a:lnTo>
                  <a:lnTo>
                    <a:pt x="9540" y="275253"/>
                  </a:lnTo>
                  <a:lnTo>
                    <a:pt x="13744" y="282515"/>
                  </a:lnTo>
                  <a:lnTo>
                    <a:pt x="17957" y="289775"/>
                  </a:lnTo>
                  <a:lnTo>
                    <a:pt x="19050" y="291642"/>
                  </a:lnTo>
                  <a:lnTo>
                    <a:pt x="20828" y="292061"/>
                  </a:lnTo>
                  <a:lnTo>
                    <a:pt x="23456" y="291122"/>
                  </a:lnTo>
                  <a:lnTo>
                    <a:pt x="29603" y="288912"/>
                  </a:lnTo>
                  <a:lnTo>
                    <a:pt x="35737" y="286651"/>
                  </a:lnTo>
                  <a:lnTo>
                    <a:pt x="41884" y="284416"/>
                  </a:lnTo>
                  <a:lnTo>
                    <a:pt x="46062" y="282892"/>
                  </a:lnTo>
                  <a:lnTo>
                    <a:pt x="50279" y="281406"/>
                  </a:lnTo>
                  <a:lnTo>
                    <a:pt x="54432" y="279819"/>
                  </a:lnTo>
                  <a:lnTo>
                    <a:pt x="55575" y="279374"/>
                  </a:lnTo>
                  <a:lnTo>
                    <a:pt x="56222" y="279526"/>
                  </a:lnTo>
                  <a:lnTo>
                    <a:pt x="57099" y="280428"/>
                  </a:lnTo>
                  <a:lnTo>
                    <a:pt x="61823" y="285305"/>
                  </a:lnTo>
                  <a:lnTo>
                    <a:pt x="66624" y="290093"/>
                  </a:lnTo>
                  <a:lnTo>
                    <a:pt x="71475" y="294830"/>
                  </a:lnTo>
                  <a:lnTo>
                    <a:pt x="72339" y="295655"/>
                  </a:lnTo>
                  <a:lnTo>
                    <a:pt x="72440" y="296265"/>
                  </a:lnTo>
                  <a:lnTo>
                    <a:pt x="72059" y="297319"/>
                  </a:lnTo>
                  <a:lnTo>
                    <a:pt x="69279" y="304894"/>
                  </a:lnTo>
                  <a:lnTo>
                    <a:pt x="66514" y="312470"/>
                  </a:lnTo>
                  <a:lnTo>
                    <a:pt x="63756" y="320047"/>
                  </a:lnTo>
                  <a:lnTo>
                    <a:pt x="60998" y="327621"/>
                  </a:lnTo>
                  <a:lnTo>
                    <a:pt x="59575" y="331520"/>
                  </a:lnTo>
                  <a:lnTo>
                    <a:pt x="60020" y="332752"/>
                  </a:lnTo>
                  <a:lnTo>
                    <a:pt x="63563" y="334810"/>
                  </a:lnTo>
                  <a:lnTo>
                    <a:pt x="70192" y="338631"/>
                  </a:lnTo>
                  <a:lnTo>
                    <a:pt x="76822" y="342457"/>
                  </a:lnTo>
                  <a:lnTo>
                    <a:pt x="83451" y="346284"/>
                  </a:lnTo>
                  <a:lnTo>
                    <a:pt x="90081" y="350113"/>
                  </a:lnTo>
                  <a:lnTo>
                    <a:pt x="93091" y="351840"/>
                  </a:lnTo>
                  <a:lnTo>
                    <a:pt x="118630" y="322948"/>
                  </a:lnTo>
                  <a:lnTo>
                    <a:pt x="119341" y="322783"/>
                  </a:lnTo>
                  <a:lnTo>
                    <a:pt x="120662" y="323151"/>
                  </a:lnTo>
                  <a:lnTo>
                    <a:pt x="127127" y="324967"/>
                  </a:lnTo>
                  <a:lnTo>
                    <a:pt x="133616" y="326656"/>
                  </a:lnTo>
                  <a:lnTo>
                    <a:pt x="140131" y="328333"/>
                  </a:lnTo>
                  <a:lnTo>
                    <a:pt x="141135" y="328587"/>
                  </a:lnTo>
                  <a:lnTo>
                    <a:pt x="141668" y="328955"/>
                  </a:lnTo>
                  <a:lnTo>
                    <a:pt x="141859" y="330047"/>
                  </a:lnTo>
                  <a:lnTo>
                    <a:pt x="143215" y="337905"/>
                  </a:lnTo>
                  <a:lnTo>
                    <a:pt x="144584" y="345760"/>
                  </a:lnTo>
                  <a:lnTo>
                    <a:pt x="145975" y="353611"/>
                  </a:lnTo>
                  <a:lnTo>
                    <a:pt x="147396" y="361454"/>
                  </a:lnTo>
                  <a:lnTo>
                    <a:pt x="147739" y="363283"/>
                  </a:lnTo>
                  <a:lnTo>
                    <a:pt x="148069" y="366560"/>
                  </a:lnTo>
                  <a:lnTo>
                    <a:pt x="149186" y="366814"/>
                  </a:lnTo>
                  <a:lnTo>
                    <a:pt x="156838" y="367663"/>
                  </a:lnTo>
                  <a:lnTo>
                    <a:pt x="168197" y="367968"/>
                  </a:lnTo>
                  <a:lnTo>
                    <a:pt x="179381" y="367708"/>
                  </a:lnTo>
                  <a:lnTo>
                    <a:pt x="186512" y="366864"/>
                  </a:lnTo>
                  <a:lnTo>
                    <a:pt x="188683" y="366433"/>
                  </a:lnTo>
                  <a:lnTo>
                    <a:pt x="189077" y="362927"/>
                  </a:lnTo>
                  <a:lnTo>
                    <a:pt x="189445" y="360794"/>
                  </a:lnTo>
                  <a:lnTo>
                    <a:pt x="190778" y="353257"/>
                  </a:lnTo>
                  <a:lnTo>
                    <a:pt x="192103" y="345717"/>
                  </a:lnTo>
                  <a:lnTo>
                    <a:pt x="193414" y="338175"/>
                  </a:lnTo>
                  <a:lnTo>
                    <a:pt x="194703" y="330631"/>
                  </a:lnTo>
                  <a:lnTo>
                    <a:pt x="194957" y="329158"/>
                  </a:lnTo>
                  <a:lnTo>
                    <a:pt x="195567" y="328587"/>
                  </a:lnTo>
                  <a:lnTo>
                    <a:pt x="197040" y="328231"/>
                  </a:lnTo>
                  <a:lnTo>
                    <a:pt x="203327" y="326682"/>
                  </a:lnTo>
                  <a:lnTo>
                    <a:pt x="209575" y="325018"/>
                  </a:lnTo>
                  <a:lnTo>
                    <a:pt x="215798" y="323240"/>
                  </a:lnTo>
                  <a:lnTo>
                    <a:pt x="217233" y="322821"/>
                  </a:lnTo>
                  <a:lnTo>
                    <a:pt x="218046" y="322910"/>
                  </a:lnTo>
                  <a:lnTo>
                    <a:pt x="219036" y="324103"/>
                  </a:lnTo>
                  <a:lnTo>
                    <a:pt x="224102" y="330206"/>
                  </a:lnTo>
                  <a:lnTo>
                    <a:pt x="229192" y="336291"/>
                  </a:lnTo>
                  <a:lnTo>
                    <a:pt x="234294" y="342368"/>
                  </a:lnTo>
                  <a:lnTo>
                    <a:pt x="239395" y="348449"/>
                  </a:lnTo>
                  <a:lnTo>
                    <a:pt x="242163" y="351751"/>
                  </a:lnTo>
                  <a:lnTo>
                    <a:pt x="243344" y="351980"/>
                  </a:lnTo>
                  <a:lnTo>
                    <a:pt x="247027" y="349859"/>
                  </a:lnTo>
                  <a:lnTo>
                    <a:pt x="253655" y="346032"/>
                  </a:lnTo>
                  <a:lnTo>
                    <a:pt x="260280" y="342207"/>
                  </a:lnTo>
                  <a:lnTo>
                    <a:pt x="266905" y="338383"/>
                  </a:lnTo>
                  <a:lnTo>
                    <a:pt x="273532" y="334556"/>
                  </a:lnTo>
                  <a:lnTo>
                    <a:pt x="276567" y="332790"/>
                  </a:lnTo>
                  <a:lnTo>
                    <a:pt x="277050" y="331482"/>
                  </a:lnTo>
                  <a:lnTo>
                    <a:pt x="275793" y="328028"/>
                  </a:lnTo>
                  <a:lnTo>
                    <a:pt x="273067" y="320492"/>
                  </a:lnTo>
                  <a:lnTo>
                    <a:pt x="270332" y="312956"/>
                  </a:lnTo>
                  <a:lnTo>
                    <a:pt x="267577" y="305425"/>
                  </a:lnTo>
                  <a:lnTo>
                    <a:pt x="264795" y="297903"/>
                  </a:lnTo>
                  <a:lnTo>
                    <a:pt x="264210" y="296329"/>
                  </a:lnTo>
                  <a:lnTo>
                    <a:pt x="264502" y="295516"/>
                  </a:lnTo>
                  <a:lnTo>
                    <a:pt x="280416" y="279565"/>
                  </a:lnTo>
                  <a:lnTo>
                    <a:pt x="281051" y="279374"/>
                  </a:lnTo>
                  <a:lnTo>
                    <a:pt x="311988" y="290677"/>
                  </a:lnTo>
                  <a:lnTo>
                    <a:pt x="312851" y="290995"/>
                  </a:lnTo>
                  <a:lnTo>
                    <a:pt x="313715" y="291350"/>
                  </a:lnTo>
                  <a:lnTo>
                    <a:pt x="314604" y="291503"/>
                  </a:lnTo>
                  <a:lnTo>
                    <a:pt x="316369" y="291795"/>
                  </a:lnTo>
                  <a:lnTo>
                    <a:pt x="317855" y="291337"/>
                  </a:lnTo>
                  <a:lnTo>
                    <a:pt x="318820" y="289661"/>
                  </a:lnTo>
                  <a:lnTo>
                    <a:pt x="322988" y="282434"/>
                  </a:lnTo>
                  <a:lnTo>
                    <a:pt x="327163" y="275208"/>
                  </a:lnTo>
                  <a:lnTo>
                    <a:pt x="331334" y="267983"/>
                  </a:lnTo>
                  <a:lnTo>
                    <a:pt x="335495" y="260756"/>
                  </a:lnTo>
                  <a:lnTo>
                    <a:pt x="336588" y="258851"/>
                  </a:lnTo>
                  <a:lnTo>
                    <a:pt x="336169" y="257086"/>
                  </a:lnTo>
                  <a:lnTo>
                    <a:pt x="334213" y="255396"/>
                  </a:lnTo>
                  <a:lnTo>
                    <a:pt x="330657" y="252323"/>
                  </a:lnTo>
                  <a:lnTo>
                    <a:pt x="327025" y="249326"/>
                  </a:lnTo>
                  <a:lnTo>
                    <a:pt x="323418" y="246303"/>
                  </a:lnTo>
                  <a:lnTo>
                    <a:pt x="318554" y="242214"/>
                  </a:lnTo>
                  <a:lnTo>
                    <a:pt x="313702" y="238099"/>
                  </a:lnTo>
                  <a:lnTo>
                    <a:pt x="308787" y="234060"/>
                  </a:lnTo>
                  <a:lnTo>
                    <a:pt x="307797" y="233248"/>
                  </a:lnTo>
                  <a:lnTo>
                    <a:pt x="307594" y="232575"/>
                  </a:lnTo>
                  <a:lnTo>
                    <a:pt x="307962" y="231279"/>
                  </a:lnTo>
                  <a:lnTo>
                    <a:pt x="309791" y="224828"/>
                  </a:lnTo>
                  <a:lnTo>
                    <a:pt x="311505" y="218338"/>
                  </a:lnTo>
                  <a:lnTo>
                    <a:pt x="313156" y="211823"/>
                  </a:lnTo>
                  <a:lnTo>
                    <a:pt x="315468" y="203631"/>
                  </a:lnTo>
                </a:path>
              </a:pathLst>
            </a:custGeom>
            <a:ln w="9525">
              <a:solidFill>
                <a:srgbClr val="5E5E5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8" name="object 18"/>
          <p:cNvGrpSpPr/>
          <p:nvPr/>
        </p:nvGrpSpPr>
        <p:grpSpPr>
          <a:xfrm>
            <a:off x="931450" y="8479869"/>
            <a:ext cx="391160" cy="314325"/>
            <a:chOff x="931450" y="8479869"/>
            <a:chExt cx="391160" cy="314325"/>
          </a:xfrm>
        </p:grpSpPr>
        <p:sp>
          <p:nvSpPr>
            <p:cNvPr id="19" name="object 19"/>
            <p:cNvSpPr/>
            <p:nvPr/>
          </p:nvSpPr>
          <p:spPr>
            <a:xfrm>
              <a:off x="931450" y="8479869"/>
              <a:ext cx="391160" cy="314325"/>
            </a:xfrm>
            <a:custGeom>
              <a:avLst/>
              <a:gdLst/>
              <a:ahLst/>
              <a:cxnLst/>
              <a:rect l="l" t="t" r="r" b="b"/>
              <a:pathLst>
                <a:path w="391159" h="314325">
                  <a:moveTo>
                    <a:pt x="352909" y="0"/>
                  </a:moveTo>
                  <a:lnTo>
                    <a:pt x="37873" y="0"/>
                  </a:lnTo>
                  <a:lnTo>
                    <a:pt x="23128" y="2693"/>
                  </a:lnTo>
                  <a:lnTo>
                    <a:pt x="11071" y="10036"/>
                  </a:lnTo>
                  <a:lnTo>
                    <a:pt x="2931" y="20916"/>
                  </a:lnTo>
                  <a:lnTo>
                    <a:pt x="61" y="33680"/>
                  </a:lnTo>
                  <a:lnTo>
                    <a:pt x="0" y="285521"/>
                  </a:lnTo>
                  <a:lnTo>
                    <a:pt x="1411" y="290474"/>
                  </a:lnTo>
                  <a:lnTo>
                    <a:pt x="37873" y="314045"/>
                  </a:lnTo>
                  <a:lnTo>
                    <a:pt x="352909" y="314045"/>
                  </a:lnTo>
                  <a:lnTo>
                    <a:pt x="387859" y="293128"/>
                  </a:lnTo>
                  <a:lnTo>
                    <a:pt x="390030" y="287972"/>
                  </a:lnTo>
                  <a:lnTo>
                    <a:pt x="274321" y="287972"/>
                  </a:lnTo>
                  <a:lnTo>
                    <a:pt x="267447" y="286435"/>
                  </a:lnTo>
                  <a:lnTo>
                    <a:pt x="138266" y="286435"/>
                  </a:lnTo>
                  <a:lnTo>
                    <a:pt x="138266" y="228853"/>
                  </a:lnTo>
                  <a:lnTo>
                    <a:pt x="344256" y="228853"/>
                  </a:lnTo>
                  <a:lnTo>
                    <a:pt x="344496" y="228705"/>
                  </a:lnTo>
                  <a:lnTo>
                    <a:pt x="352465" y="227329"/>
                  </a:lnTo>
                  <a:lnTo>
                    <a:pt x="390844" y="227329"/>
                  </a:lnTo>
                  <a:lnTo>
                    <a:pt x="390844" y="209041"/>
                  </a:lnTo>
                  <a:lnTo>
                    <a:pt x="133491" y="209041"/>
                  </a:lnTo>
                  <a:lnTo>
                    <a:pt x="119253" y="207543"/>
                  </a:lnTo>
                  <a:lnTo>
                    <a:pt x="106042" y="203253"/>
                  </a:lnTo>
                  <a:lnTo>
                    <a:pt x="94167" y="196483"/>
                  </a:lnTo>
                  <a:lnTo>
                    <a:pt x="83979" y="187578"/>
                  </a:lnTo>
                  <a:lnTo>
                    <a:pt x="10085" y="187578"/>
                  </a:lnTo>
                  <a:lnTo>
                    <a:pt x="10085" y="34226"/>
                  </a:lnTo>
                  <a:lnTo>
                    <a:pt x="12270" y="24852"/>
                  </a:lnTo>
                  <a:lnTo>
                    <a:pt x="18226" y="17194"/>
                  </a:lnTo>
                  <a:lnTo>
                    <a:pt x="27059" y="12029"/>
                  </a:lnTo>
                  <a:lnTo>
                    <a:pt x="37873" y="10134"/>
                  </a:lnTo>
                  <a:lnTo>
                    <a:pt x="379794" y="10134"/>
                  </a:lnTo>
                  <a:lnTo>
                    <a:pt x="367661" y="2693"/>
                  </a:lnTo>
                  <a:lnTo>
                    <a:pt x="352909" y="0"/>
                  </a:lnTo>
                  <a:close/>
                </a:path>
                <a:path w="391159" h="314325">
                  <a:moveTo>
                    <a:pt x="344256" y="228853"/>
                  </a:moveTo>
                  <a:lnTo>
                    <a:pt x="306173" y="228853"/>
                  </a:lnTo>
                  <a:lnTo>
                    <a:pt x="306145" y="269328"/>
                  </a:lnTo>
                  <a:lnTo>
                    <a:pt x="305868" y="275970"/>
                  </a:lnTo>
                  <a:lnTo>
                    <a:pt x="295327" y="286283"/>
                  </a:lnTo>
                  <a:lnTo>
                    <a:pt x="287771" y="287972"/>
                  </a:lnTo>
                  <a:lnTo>
                    <a:pt x="343295" y="287972"/>
                  </a:lnTo>
                  <a:lnTo>
                    <a:pt x="336196" y="285521"/>
                  </a:lnTo>
                  <a:lnTo>
                    <a:pt x="330316" y="281406"/>
                  </a:lnTo>
                  <a:lnTo>
                    <a:pt x="336729" y="269328"/>
                  </a:lnTo>
                  <a:lnTo>
                    <a:pt x="357278" y="269328"/>
                  </a:lnTo>
                  <a:lnTo>
                    <a:pt x="357278" y="265290"/>
                  </a:lnTo>
                  <a:lnTo>
                    <a:pt x="351398" y="263829"/>
                  </a:lnTo>
                  <a:lnTo>
                    <a:pt x="338787" y="260235"/>
                  </a:lnTo>
                  <a:lnTo>
                    <a:pt x="332602" y="257797"/>
                  </a:lnTo>
                  <a:lnTo>
                    <a:pt x="332602" y="246646"/>
                  </a:lnTo>
                  <a:lnTo>
                    <a:pt x="334084" y="238699"/>
                  </a:lnTo>
                  <a:lnTo>
                    <a:pt x="338209" y="232606"/>
                  </a:lnTo>
                  <a:lnTo>
                    <a:pt x="344256" y="228853"/>
                  </a:lnTo>
                  <a:close/>
                </a:path>
                <a:path w="391159" h="314325">
                  <a:moveTo>
                    <a:pt x="358268" y="239852"/>
                  </a:moveTo>
                  <a:lnTo>
                    <a:pt x="351855" y="239852"/>
                  </a:lnTo>
                  <a:lnTo>
                    <a:pt x="348185" y="241452"/>
                  </a:lnTo>
                  <a:lnTo>
                    <a:pt x="348185" y="248018"/>
                  </a:lnTo>
                  <a:lnTo>
                    <a:pt x="354839" y="250164"/>
                  </a:lnTo>
                  <a:lnTo>
                    <a:pt x="366676" y="253669"/>
                  </a:lnTo>
                  <a:lnTo>
                    <a:pt x="372861" y="257721"/>
                  </a:lnTo>
                  <a:lnTo>
                    <a:pt x="372861" y="272770"/>
                  </a:lnTo>
                  <a:lnTo>
                    <a:pt x="371476" y="278650"/>
                  </a:lnTo>
                  <a:lnTo>
                    <a:pt x="362396" y="286372"/>
                  </a:lnTo>
                  <a:lnTo>
                    <a:pt x="356351" y="287972"/>
                  </a:lnTo>
                  <a:lnTo>
                    <a:pt x="390030" y="287972"/>
                  </a:lnTo>
                  <a:lnTo>
                    <a:pt x="390844" y="284543"/>
                  </a:lnTo>
                  <a:lnTo>
                    <a:pt x="390844" y="243662"/>
                  </a:lnTo>
                  <a:lnTo>
                    <a:pt x="364530" y="243662"/>
                  </a:lnTo>
                  <a:lnTo>
                    <a:pt x="361774" y="241376"/>
                  </a:lnTo>
                  <a:lnTo>
                    <a:pt x="358268" y="239852"/>
                  </a:lnTo>
                  <a:close/>
                </a:path>
                <a:path w="391159" h="314325">
                  <a:moveTo>
                    <a:pt x="202960" y="228853"/>
                  </a:moveTo>
                  <a:lnTo>
                    <a:pt x="161177" y="228853"/>
                  </a:lnTo>
                  <a:lnTo>
                    <a:pt x="169666" y="229955"/>
                  </a:lnTo>
                  <a:lnTo>
                    <a:pt x="176281" y="233368"/>
                  </a:lnTo>
                  <a:lnTo>
                    <a:pt x="180576" y="239258"/>
                  </a:lnTo>
                  <a:lnTo>
                    <a:pt x="182107" y="247789"/>
                  </a:lnTo>
                  <a:lnTo>
                    <a:pt x="180758" y="256583"/>
                  </a:lnTo>
                  <a:lnTo>
                    <a:pt x="176809" y="262669"/>
                  </a:lnTo>
                  <a:lnTo>
                    <a:pt x="170411" y="266204"/>
                  </a:lnTo>
                  <a:lnTo>
                    <a:pt x="161711" y="267347"/>
                  </a:lnTo>
                  <a:lnTo>
                    <a:pt x="153240" y="267347"/>
                  </a:lnTo>
                  <a:lnTo>
                    <a:pt x="153240" y="286435"/>
                  </a:lnTo>
                  <a:lnTo>
                    <a:pt x="202960" y="286435"/>
                  </a:lnTo>
                  <a:lnTo>
                    <a:pt x="202960" y="228853"/>
                  </a:lnTo>
                  <a:close/>
                </a:path>
                <a:path w="391159" h="314325">
                  <a:moveTo>
                    <a:pt x="255919" y="228853"/>
                  </a:moveTo>
                  <a:lnTo>
                    <a:pt x="217933" y="228853"/>
                  </a:lnTo>
                  <a:lnTo>
                    <a:pt x="217933" y="273761"/>
                  </a:lnTo>
                  <a:lnTo>
                    <a:pt x="235891" y="273761"/>
                  </a:lnTo>
                  <a:lnTo>
                    <a:pt x="235891" y="286435"/>
                  </a:lnTo>
                  <a:lnTo>
                    <a:pt x="267447" y="286435"/>
                  </a:lnTo>
                  <a:lnTo>
                    <a:pt x="266765" y="286283"/>
                  </a:lnTo>
                  <a:lnTo>
                    <a:pt x="256224" y="275970"/>
                  </a:lnTo>
                  <a:lnTo>
                    <a:pt x="255948" y="269328"/>
                  </a:lnTo>
                  <a:lnTo>
                    <a:pt x="255919" y="228853"/>
                  </a:lnTo>
                  <a:close/>
                </a:path>
                <a:path w="391159" h="314325">
                  <a:moveTo>
                    <a:pt x="357278" y="269328"/>
                  </a:moveTo>
                  <a:lnTo>
                    <a:pt x="336729" y="269328"/>
                  </a:lnTo>
                  <a:lnTo>
                    <a:pt x="340476" y="272618"/>
                  </a:lnTo>
                  <a:lnTo>
                    <a:pt x="344908" y="275285"/>
                  </a:lnTo>
                  <a:lnTo>
                    <a:pt x="353531" y="275285"/>
                  </a:lnTo>
                  <a:lnTo>
                    <a:pt x="357278" y="273532"/>
                  </a:lnTo>
                  <a:lnTo>
                    <a:pt x="357278" y="269328"/>
                  </a:lnTo>
                  <a:close/>
                </a:path>
                <a:path w="391159" h="314325">
                  <a:moveTo>
                    <a:pt x="291200" y="228853"/>
                  </a:moveTo>
                  <a:lnTo>
                    <a:pt x="270892" y="228853"/>
                  </a:lnTo>
                  <a:lnTo>
                    <a:pt x="270937" y="267347"/>
                  </a:lnTo>
                  <a:lnTo>
                    <a:pt x="271426" y="274827"/>
                  </a:lnTo>
                  <a:lnTo>
                    <a:pt x="290666" y="274827"/>
                  </a:lnTo>
                  <a:lnTo>
                    <a:pt x="291155" y="267347"/>
                  </a:lnTo>
                  <a:lnTo>
                    <a:pt x="291200" y="228853"/>
                  </a:lnTo>
                  <a:close/>
                </a:path>
                <a:path w="391159" h="314325">
                  <a:moveTo>
                    <a:pt x="390844" y="227329"/>
                  </a:moveTo>
                  <a:lnTo>
                    <a:pt x="358268" y="227329"/>
                  </a:lnTo>
                  <a:lnTo>
                    <a:pt x="365368" y="229158"/>
                  </a:lnTo>
                  <a:lnTo>
                    <a:pt x="370486" y="232054"/>
                  </a:lnTo>
                  <a:lnTo>
                    <a:pt x="364530" y="243662"/>
                  </a:lnTo>
                  <a:lnTo>
                    <a:pt x="390844" y="243662"/>
                  </a:lnTo>
                  <a:lnTo>
                    <a:pt x="390844" y="227329"/>
                  </a:lnTo>
                  <a:close/>
                </a:path>
                <a:path w="391159" h="314325">
                  <a:moveTo>
                    <a:pt x="379794" y="10134"/>
                  </a:moveTo>
                  <a:lnTo>
                    <a:pt x="352909" y="10134"/>
                  </a:lnTo>
                  <a:lnTo>
                    <a:pt x="363730" y="12029"/>
                  </a:lnTo>
                  <a:lnTo>
                    <a:pt x="372567" y="17194"/>
                  </a:lnTo>
                  <a:lnTo>
                    <a:pt x="378525" y="24852"/>
                  </a:lnTo>
                  <a:lnTo>
                    <a:pt x="380709" y="34226"/>
                  </a:lnTo>
                  <a:lnTo>
                    <a:pt x="380709" y="187578"/>
                  </a:lnTo>
                  <a:lnTo>
                    <a:pt x="184494" y="187578"/>
                  </a:lnTo>
                  <a:lnTo>
                    <a:pt x="182970" y="187604"/>
                  </a:lnTo>
                  <a:lnTo>
                    <a:pt x="172744" y="196520"/>
                  </a:lnTo>
                  <a:lnTo>
                    <a:pt x="160883" y="203271"/>
                  </a:lnTo>
                  <a:lnTo>
                    <a:pt x="147696" y="207547"/>
                  </a:lnTo>
                  <a:lnTo>
                    <a:pt x="133491" y="209041"/>
                  </a:lnTo>
                  <a:lnTo>
                    <a:pt x="390844" y="209041"/>
                  </a:lnTo>
                  <a:lnTo>
                    <a:pt x="390721" y="33680"/>
                  </a:lnTo>
                  <a:lnTo>
                    <a:pt x="387858" y="20916"/>
                  </a:lnTo>
                  <a:lnTo>
                    <a:pt x="379794" y="10134"/>
                  </a:lnTo>
                  <a:close/>
                </a:path>
                <a:path w="391159" h="314325">
                  <a:moveTo>
                    <a:pt x="83936" y="187540"/>
                  </a:moveTo>
                  <a:lnTo>
                    <a:pt x="82767" y="187578"/>
                  </a:lnTo>
                  <a:lnTo>
                    <a:pt x="83979" y="187578"/>
                  </a:lnTo>
                  <a:close/>
                </a:path>
              </a:pathLst>
            </a:custGeom>
            <a:solidFill>
              <a:srgbClr val="5E5E5E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0" name="object 2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62506" y="8517996"/>
              <a:ext cx="336543" cy="143388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1085545" y="8720268"/>
              <a:ext cx="13335" cy="14604"/>
            </a:xfrm>
            <a:custGeom>
              <a:avLst/>
              <a:gdLst/>
              <a:ahLst/>
              <a:cxnLst/>
              <a:rect l="l" t="t" r="r" b="b"/>
              <a:pathLst>
                <a:path w="13334" h="14604">
                  <a:moveTo>
                    <a:pt x="8331" y="0"/>
                  </a:moveTo>
                  <a:lnTo>
                    <a:pt x="2527" y="0"/>
                  </a:lnTo>
                  <a:lnTo>
                    <a:pt x="0" y="0"/>
                  </a:lnTo>
                  <a:lnTo>
                    <a:pt x="0" y="14363"/>
                  </a:lnTo>
                  <a:lnTo>
                    <a:pt x="13296" y="14363"/>
                  </a:lnTo>
                  <a:lnTo>
                    <a:pt x="13296" y="76"/>
                  </a:lnTo>
                  <a:lnTo>
                    <a:pt x="8331" y="0"/>
                  </a:lnTo>
                  <a:close/>
                </a:path>
              </a:pathLst>
            </a:custGeom>
            <a:solidFill>
              <a:srgbClr val="5E5E5E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22" name="object 22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7772400" cy="497198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457200" y="834989"/>
          <a:ext cx="6858000" cy="49131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33144"/>
                <a:gridCol w="1290955"/>
                <a:gridCol w="4533900"/>
              </a:tblGrid>
              <a:tr h="177291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es-MX" sz="800" dirty="0">
                          <a:solidFill>
                            <a:srgbClr val="FFFFFF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Elementos</a:t>
                      </a:r>
                      <a:endParaRPr sz="800">
                        <a:latin typeface="Trebuchet MS" panose="020B0603020202020204"/>
                        <a:cs typeface="Trebuchet MS" panose="020B0603020202020204"/>
                      </a:endParaRPr>
                    </a:p>
                  </a:txBody>
                  <a:tcPr marL="0" marR="0" marT="2476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  <a:solidFill>
                      <a:srgbClr val="00AEEF"/>
                    </a:solidFill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800" dirty="0">
                          <a:solidFill>
                            <a:srgbClr val="FFFFFF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Parame</a:t>
                      </a:r>
                      <a:r>
                        <a:rPr lang="es-MX" sz="800" dirty="0">
                          <a:solidFill>
                            <a:srgbClr val="FFFFFF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tro</a:t>
                      </a:r>
                      <a:endParaRPr lang="es-MX" sz="800" dirty="0">
                        <a:solidFill>
                          <a:srgbClr val="FFFFFF"/>
                        </a:solidFill>
                        <a:latin typeface="Trebuchet MS" panose="020B0603020202020204"/>
                        <a:cs typeface="Trebuchet MS" panose="020B0603020202020204"/>
                      </a:endParaRPr>
                    </a:p>
                  </a:txBody>
                  <a:tcPr marL="0" marR="0" marT="2476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  <a:solidFill>
                      <a:srgbClr val="00AEEF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800" spc="15" dirty="0">
                          <a:solidFill>
                            <a:srgbClr val="FFFFFF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IQ</a:t>
                      </a:r>
                      <a:r>
                        <a:rPr lang="es-MX" sz="800" spc="15" dirty="0">
                          <a:solidFill>
                            <a:srgbClr val="FFFFFF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4</a:t>
                      </a:r>
                      <a:r>
                        <a:rPr sz="800" spc="-35" dirty="0">
                          <a:solidFill>
                            <a:srgbClr val="FFFFFF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800" dirty="0">
                          <a:solidFill>
                            <a:srgbClr val="FFFFFF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Hub</a:t>
                      </a:r>
                      <a:endParaRPr sz="800">
                        <a:latin typeface="Trebuchet MS" panose="020B0603020202020204"/>
                        <a:cs typeface="Trebuchet MS" panose="020B0603020202020204"/>
                      </a:endParaRPr>
                    </a:p>
                  </a:txBody>
                  <a:tcPr marL="0" marR="0" marT="2476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  <a:solidFill>
                      <a:srgbClr val="00AEEF"/>
                    </a:solidFill>
                  </a:tcPr>
                </a:tc>
              </a:tr>
              <a:tr h="159815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lang="es-MX"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Pantalla LCD</a:t>
                      </a:r>
                      <a:endParaRPr lang="es-MX" sz="800" spc="-20" dirty="0">
                        <a:solidFill>
                          <a:srgbClr val="231F20"/>
                        </a:solidFill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lang="es-MX" sz="800">
                          <a:latin typeface="Tahoma" panose="020B0604030504040204"/>
                          <a:cs typeface="Tahoma" panose="020B0604030504040204"/>
                        </a:rPr>
                        <a:t>Tamaño</a:t>
                      </a:r>
                      <a:endParaRPr lang="es-MX"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7</a:t>
                      </a:r>
                      <a:r>
                        <a:rPr lang="es-MX"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”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LCD</a:t>
                      </a:r>
                      <a:endParaRPr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</a:tr>
              <a:tr h="1598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Resolu</a:t>
                      </a:r>
                      <a:r>
                        <a:rPr lang="es-MX" sz="800" spc="-1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ción</a:t>
                      </a:r>
                      <a:endParaRPr lang="es-MX" sz="800" spc="-10" dirty="0">
                        <a:solidFill>
                          <a:srgbClr val="231F20"/>
                        </a:solidFill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1024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x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600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pi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x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els</a:t>
                      </a:r>
                      <a:endParaRPr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</a:tr>
              <a:tr h="1598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B</a:t>
                      </a:r>
                      <a:r>
                        <a:rPr lang="es-MX"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rillo</a:t>
                      </a:r>
                      <a:endParaRPr lang="es-MX" sz="800" spc="-15" dirty="0">
                        <a:solidFill>
                          <a:srgbClr val="231F20"/>
                        </a:solidFill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300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cd/m2</a:t>
                      </a:r>
                      <a:endParaRPr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</a:tr>
              <a:tr h="1598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R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GB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Color</a:t>
                      </a:r>
                      <a:endParaRPr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24bit,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1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6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.9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Mill</a:t>
                      </a:r>
                      <a:r>
                        <a:rPr lang="es-MX"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ones de Colores</a:t>
                      </a:r>
                      <a:endParaRPr lang="es-MX" sz="800" dirty="0">
                        <a:solidFill>
                          <a:srgbClr val="231F20"/>
                        </a:solidFill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</a:tr>
              <a:tr h="159816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lang="es-MX" sz="800">
                          <a:latin typeface="Tahoma" panose="020B0604030504040204"/>
                          <a:cs typeface="Tahoma" panose="020B0604030504040204"/>
                        </a:rPr>
                        <a:t>Pantalla Táctil</a:t>
                      </a:r>
                      <a:endParaRPr lang="es-MX"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spc="-3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T</a:t>
                      </a:r>
                      <a:r>
                        <a:rPr lang="es-MX" sz="800" spc="-3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ipo</a:t>
                      </a:r>
                      <a:endParaRPr lang="es-MX" sz="800" spc="-35" dirty="0">
                        <a:solidFill>
                          <a:srgbClr val="231F20"/>
                        </a:solidFill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lang="es-MX"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Vidrio capacitivo</a:t>
                      </a:r>
                      <a:endParaRPr lang="es-MX"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</a:tr>
              <a:tr h="159815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lang="es-MX"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Codigos de Ususario</a:t>
                      </a:r>
                      <a:endParaRPr lang="es-MX"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lang="es-MX" sz="800" spc="-4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Hasta </a:t>
                      </a:r>
                      <a:r>
                        <a:rPr sz="800" spc="-4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3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242</a:t>
                      </a:r>
                      <a:endParaRPr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lang="es-MX"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Roles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3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(Dealer,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3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Insta</a:t>
                      </a:r>
                      <a:r>
                        <a:rPr lang="es-MX" sz="800" spc="-3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lador</a:t>
                      </a:r>
                      <a:r>
                        <a:rPr sz="800" spc="-3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,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Ma</a:t>
                      </a:r>
                      <a:r>
                        <a:rPr lang="es-MX"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estro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,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3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Us</a:t>
                      </a:r>
                      <a:r>
                        <a:rPr lang="es-MX" sz="800" spc="-3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uario</a:t>
                      </a:r>
                      <a:r>
                        <a:rPr sz="800" spc="-3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,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lang="es-MX"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Invitado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,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lang="es-MX"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Amago</a:t>
                      </a:r>
                      <a:r>
                        <a:rPr sz="800" spc="-2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)</a:t>
                      </a:r>
                      <a:endParaRPr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</a:tr>
              <a:tr h="159816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lang="es-MX" sz="800" spc="-1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Red</a:t>
                      </a:r>
                      <a:endParaRPr lang="es-MX" sz="800" spc="-10" dirty="0">
                        <a:solidFill>
                          <a:srgbClr val="231F20"/>
                        </a:solidFill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WiFi</a:t>
                      </a:r>
                      <a:endParaRPr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WiFi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4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802.11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4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a/b/g/n/ac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dual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band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3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2.4/5GHz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10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-</a:t>
                      </a:r>
                      <a:r>
                        <a:rPr lang="es-MX"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Incluyendo capacidad de AP </a:t>
                      </a:r>
                      <a:endParaRPr lang="es-MX"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</a:tr>
              <a:tr h="1598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Cel</a:t>
                      </a:r>
                      <a:r>
                        <a:rPr lang="es-MX"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ular</a:t>
                      </a:r>
                      <a:endParaRPr lang="es-MX" sz="800" spc="-15" dirty="0">
                        <a:solidFill>
                          <a:srgbClr val="231F20"/>
                        </a:solidFill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spc="-5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LTE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Categ</a:t>
                      </a:r>
                      <a:r>
                        <a:rPr lang="es-MX"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oria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4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2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(Bands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5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2/25,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3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4/66,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5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5,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9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7,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7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12/17,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5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13,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3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14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non-FirstNet,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5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26)</a:t>
                      </a:r>
                      <a:endParaRPr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</a:tr>
              <a:tr h="159816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Z-Wave</a:t>
                      </a:r>
                      <a:r>
                        <a:rPr sz="800" spc="-5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Plus</a:t>
                      </a:r>
                      <a:r>
                        <a:rPr sz="800" spc="-4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2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(800)</a:t>
                      </a:r>
                      <a:endParaRPr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lang="es-MX"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Hasta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137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D</a:t>
                      </a:r>
                      <a:r>
                        <a:rPr lang="es-MX"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ispositivos</a:t>
                      </a:r>
                      <a:endParaRPr lang="es-MX" sz="800" dirty="0">
                        <a:solidFill>
                          <a:srgbClr val="231F20"/>
                        </a:solidFill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spc="-5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137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total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3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(</a:t>
                      </a:r>
                      <a:r>
                        <a:rPr lang="es-MX" sz="800" spc="-3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Hasta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80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l</a:t>
                      </a:r>
                      <a:r>
                        <a:rPr lang="es-MX"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uces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,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lang="es-MX" sz="800" spc="-1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hasta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20 </a:t>
                      </a:r>
                      <a:r>
                        <a:rPr lang="es-MX"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cerraduras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,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lang="es-MX"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hasta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3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10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t</a:t>
                      </a:r>
                      <a:r>
                        <a:rPr lang="es-MX"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ermostatos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, </a:t>
                      </a:r>
                      <a:r>
                        <a:rPr lang="es-MX" sz="800" spc="-2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hasta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3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6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lang="es-MX"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puerta garage.</a:t>
                      </a:r>
                      <a:endParaRPr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</a:tr>
              <a:tr h="159816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PowerG</a:t>
                      </a:r>
                      <a:endParaRPr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lang="es-MX"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Hasta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128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D</a:t>
                      </a:r>
                      <a:r>
                        <a:rPr lang="es-MX"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ispositivos</a:t>
                      </a:r>
                      <a:endParaRPr lang="es-MX" sz="800" dirty="0">
                        <a:solidFill>
                          <a:srgbClr val="231F20"/>
                        </a:solidFill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spc="-5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915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MHz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endParaRPr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</a:tr>
              <a:tr h="159815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Se</a:t>
                      </a:r>
                      <a:r>
                        <a:rPr lang="es-MX" sz="800" spc="-1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guridad</a:t>
                      </a:r>
                      <a:r>
                        <a:rPr sz="800" spc="-5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RF</a:t>
                      </a:r>
                      <a:endParaRPr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lang="es-MX"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Hasta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128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D</a:t>
                      </a:r>
                      <a:r>
                        <a:rPr lang="es-MX"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ispositivos</a:t>
                      </a:r>
                      <a:endParaRPr lang="es-MX" sz="800" dirty="0">
                        <a:solidFill>
                          <a:srgbClr val="231F20"/>
                        </a:solidFill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Dep</a:t>
                      </a:r>
                      <a:r>
                        <a:rPr lang="es-MX"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endiendo el modelo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: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S-Line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5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319.5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MHz,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3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345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MHz,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lang="es-MX"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ó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3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433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MHz</a:t>
                      </a:r>
                      <a:endParaRPr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</a:tr>
              <a:tr h="260985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Bluetooth</a:t>
                      </a:r>
                      <a:endParaRPr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D</a:t>
                      </a:r>
                      <a:r>
                        <a:rPr lang="es-MX"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esarmado</a:t>
                      </a:r>
                      <a:r>
                        <a:rPr sz="800" spc="-3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lang="es-MX" sz="800" spc="-3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y</a:t>
                      </a:r>
                      <a:r>
                        <a:rPr sz="800" spc="-3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Audio</a:t>
                      </a:r>
                      <a:r>
                        <a:rPr sz="800" spc="-2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Streaming</a:t>
                      </a:r>
                      <a:endParaRPr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Bluetooth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lang="es-MX"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Baja energia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(BLE)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4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.2</a:t>
                      </a:r>
                      <a:endParaRPr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</a:tr>
              <a:tr h="159815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lang="es-MX" sz="800">
                          <a:latin typeface="Tahoma" panose="020B0604030504040204"/>
                          <a:cs typeface="Tahoma" panose="020B0604030504040204"/>
                        </a:rPr>
                        <a:t>Memoria Flash</a:t>
                      </a:r>
                      <a:endParaRPr lang="es-MX"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lang="es-MX"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Almacenamiento I</a:t>
                      </a:r>
                      <a:endParaRPr lang="es-MX"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16GB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endParaRPr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</a:tr>
              <a:tr h="159816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LED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Indica</a:t>
                      </a:r>
                      <a:r>
                        <a:rPr lang="es-MX"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dor</a:t>
                      </a:r>
                      <a:endParaRPr lang="es-MX" sz="800" dirty="0">
                        <a:solidFill>
                          <a:srgbClr val="231F20"/>
                        </a:solidFill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lang="es-MX"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LED de estado</a:t>
                      </a:r>
                      <a:endParaRPr lang="es-MX"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Full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SimSun" panose="02010600030101010101" pitchFamily="2" charset="-122"/>
                          <a:cs typeface="SimSun" panose="02010600030101010101" pitchFamily="2" charset="-122"/>
                        </a:rPr>
                        <a:t>-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color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RGB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LED</a:t>
                      </a:r>
                      <a:endParaRPr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</a:tr>
              <a:tr h="159816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lang="es-MX"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Sirena/Bocina</a:t>
                      </a:r>
                      <a:endParaRPr lang="es-MX" sz="800" spc="-15" dirty="0">
                        <a:solidFill>
                          <a:srgbClr val="231F20"/>
                        </a:solidFill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spc="1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4W</a:t>
                      </a:r>
                      <a:endParaRPr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lang="es-MX" sz="800">
                          <a:latin typeface="Tahoma" panose="020B0604030504040204"/>
                          <a:cs typeface="Tahoma" panose="020B0604030504040204"/>
                        </a:rPr>
                        <a:t>Altavoz frontal 4W + Sirena 85dB</a:t>
                      </a:r>
                      <a:endParaRPr lang="es-MX"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</a:tr>
              <a:tr h="159815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lang="es-MX" sz="800" spc="-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Micrófono</a:t>
                      </a:r>
                      <a:endParaRPr lang="es-MX" sz="800" spc="-5" dirty="0">
                        <a:solidFill>
                          <a:srgbClr val="231F20"/>
                        </a:solidFill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spc="1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MEMS</a:t>
                      </a:r>
                      <a:endParaRPr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spc="-4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1x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MEMS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(Micro-Electro-Mechanical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System)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Microphones</a:t>
                      </a:r>
                      <a:endParaRPr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</a:tr>
              <a:tr h="159816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spc="-2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Tamper</a:t>
                      </a:r>
                      <a:endParaRPr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spc="-8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T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amper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Swit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c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h</a:t>
                      </a:r>
                      <a:endParaRPr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lang="es-MX"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Doble tamper (panel y pared)</a:t>
                      </a:r>
                      <a:endParaRPr lang="es-MX"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</a:tr>
              <a:tr h="159815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Bat</a:t>
                      </a:r>
                      <a:r>
                        <a:rPr lang="es-MX"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eria</a:t>
                      </a:r>
                      <a:endParaRPr lang="es-MX" sz="800" spc="-15" dirty="0">
                        <a:solidFill>
                          <a:srgbClr val="231F20"/>
                        </a:solidFill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spc="-8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T</a:t>
                      </a:r>
                      <a:r>
                        <a:rPr lang="es-MX" sz="800" spc="-8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ipo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18650</a:t>
                      </a:r>
                      <a:endParaRPr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lang="es-MX"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Bateria recargable de Litio 3000mA, más de 24hrs.</a:t>
                      </a:r>
                      <a:endParaRPr lang="es-MX"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</a:tr>
              <a:tr h="159816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B</a:t>
                      </a:r>
                      <a:r>
                        <a:rPr lang="es-MX"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otones</a:t>
                      </a:r>
                      <a:endParaRPr lang="es-MX" sz="800" spc="-15" dirty="0">
                        <a:solidFill>
                          <a:srgbClr val="231F20"/>
                        </a:solidFill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lang="es-MX"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Botón Duro</a:t>
                      </a:r>
                      <a:endParaRPr lang="es-MX"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lang="es-MX" sz="800" spc="-1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Botón unico para despertar/reposar</a:t>
                      </a:r>
                      <a:endParaRPr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</a:tr>
              <a:tr h="159816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lang="es-MX" sz="800" spc="-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Tamaño</a:t>
                      </a:r>
                      <a:endParaRPr lang="es-MX" sz="800" spc="-5" dirty="0">
                        <a:solidFill>
                          <a:srgbClr val="231F20"/>
                        </a:solidFill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Dimensio</a:t>
                      </a:r>
                      <a:r>
                        <a:rPr lang="es-MX" sz="800" spc="-1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nes</a:t>
                      </a:r>
                      <a:endParaRPr lang="es-MX" sz="800" spc="-10" dirty="0">
                        <a:solidFill>
                          <a:srgbClr val="231F20"/>
                        </a:solidFill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(155mm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x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191mm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x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26mm)</a:t>
                      </a:r>
                      <a:endParaRPr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</a:tr>
              <a:tr h="159815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lang="es-MX" sz="800">
                          <a:latin typeface="Tahoma" panose="020B0604030504040204"/>
                          <a:cs typeface="Tahoma" panose="020B0604030504040204"/>
                        </a:rPr>
                        <a:t>Fuente de Poder</a:t>
                      </a:r>
                      <a:endParaRPr lang="es-MX"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DC</a:t>
                      </a:r>
                      <a:endParaRPr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spc="-3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7v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DC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1000mA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3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CC,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lang="es-MX" sz="800" spc="-1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Entrada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100-240VAC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2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50/60Hz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lang="es-MX" sz="800" spc="-1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-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2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UL/cUL</a:t>
                      </a:r>
                      <a:endParaRPr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</a:tr>
              <a:tr h="159816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lang="es-MX" sz="800" spc="-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Montaje</a:t>
                      </a:r>
                      <a:endParaRPr lang="es-MX" sz="800" spc="-5" dirty="0">
                        <a:solidFill>
                          <a:srgbClr val="231F20"/>
                        </a:solidFill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lang="es-MX" sz="800">
                          <a:latin typeface="Tahoma" panose="020B0604030504040204"/>
                          <a:cs typeface="Tahoma" panose="020B0604030504040204"/>
                        </a:rPr>
                        <a:t>Placa Trasera</a:t>
                      </a:r>
                      <a:endParaRPr lang="es-MX"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lang="es-MX"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SmartMount para montaje en pared incluido.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lang="es-MX"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Compatible con soporte para mesa.</a:t>
                      </a:r>
                      <a:endParaRPr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</a:tr>
              <a:tr h="159815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Certi</a:t>
                      </a:r>
                      <a:r>
                        <a:rPr lang="es-MX" sz="800" spc="-1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ficaciones</a:t>
                      </a:r>
                      <a:endParaRPr lang="es-MX" sz="800" spc="-10" dirty="0">
                        <a:solidFill>
                          <a:srgbClr val="231F20"/>
                        </a:solidFill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spc="-3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FCC</a:t>
                      </a:r>
                      <a:endParaRPr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spc="-3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FCC: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2AAJXQS-IQPANEL4</a:t>
                      </a:r>
                      <a:endParaRPr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</a:tr>
              <a:tr h="1598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spc="-6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IC</a:t>
                      </a:r>
                      <a:endParaRPr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IC: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11205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A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-QSIQ</a:t>
                      </a:r>
                      <a:r>
                        <a:rPr sz="800" spc="-5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P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ANEL4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11205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A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-QSZW8</a:t>
                      </a:r>
                      <a:endParaRPr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</a:tr>
              <a:tr h="1598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spc="-3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UL/ULC</a:t>
                      </a:r>
                      <a:endParaRPr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UL-985,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UL-1023,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3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UL2610,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ULC-S545,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ULC-S304</a:t>
                      </a:r>
                      <a:endParaRPr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</a:tr>
              <a:tr h="159815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spc="-2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Temper</a:t>
                      </a:r>
                      <a:r>
                        <a:rPr lang="es-MX" sz="800" spc="-2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atura</a:t>
                      </a:r>
                      <a:endParaRPr lang="es-MX" sz="800" spc="-25" dirty="0">
                        <a:solidFill>
                          <a:srgbClr val="231F20"/>
                        </a:solidFill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Opera</a:t>
                      </a:r>
                      <a:r>
                        <a:rPr lang="es-MX" sz="800" spc="-1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cional</a:t>
                      </a:r>
                      <a:endParaRPr lang="es-MX" sz="800" spc="-10" dirty="0">
                        <a:solidFill>
                          <a:srgbClr val="231F20"/>
                        </a:solidFill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0°C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to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2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49°C,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lang="es-MX"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hasta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7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93%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lang="es-MX"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humedad relativa</a:t>
                      </a:r>
                      <a:r>
                        <a:rPr sz="800" spc="-2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,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lang="es-MX"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interior.</a:t>
                      </a:r>
                      <a:endParaRPr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</a:tr>
              <a:tr h="1598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 panose="02020603050405020304"/>
                        <a:cs typeface="Times New Roman" panose="02020603050405020304"/>
                      </a:endParaRPr>
                    </a:p>
                  </a:txBody>
                  <a:tcPr marL="0" marR="0" marT="0" marB="0"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endParaRPr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endParaRPr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</a:tr>
              <a:tr h="159815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lang="es-MX" sz="800">
                          <a:latin typeface="Tahoma" panose="020B0604030504040204"/>
                          <a:cs typeface="Tahoma" panose="020B0604030504040204"/>
                        </a:rPr>
                        <a:t>Sistema Operativo</a:t>
                      </a:r>
                      <a:endParaRPr lang="es-MX"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And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r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oid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9</a:t>
                      </a:r>
                      <a:endParaRPr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lang="es-MX" sz="800" spc="-1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Seguridad y automatización del hogar. Interfaz tactil y deslizable.</a:t>
                      </a:r>
                      <a:endParaRPr lang="es-MX"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</a:tr>
              <a:tr h="159816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Proc</a:t>
                      </a:r>
                      <a:r>
                        <a:rPr lang="es-MX" sz="800" spc="-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esador</a:t>
                      </a:r>
                      <a:endParaRPr lang="es-MX" sz="800" spc="-5" dirty="0">
                        <a:solidFill>
                          <a:srgbClr val="231F20"/>
                        </a:solidFill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lang="es-MX" sz="800">
                          <a:latin typeface="Tahoma" panose="020B0604030504040204"/>
                          <a:cs typeface="Tahoma" panose="020B0604030504040204"/>
                        </a:rPr>
                        <a:t>core 8</a:t>
                      </a:r>
                      <a:endParaRPr lang="es-MX"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Qualcomm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Snapdragon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8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SimSun" panose="02010600030101010101" pitchFamily="2" charset="-122"/>
                          <a:cs typeface="SimSun" panose="02010600030101010101" pitchFamily="2" charset="-122"/>
                        </a:rPr>
                        <a:t>-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core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SOM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(System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on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2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a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Module)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with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3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16GB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of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NAND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Tahoma" panose="020B0604030504040204"/>
                          <a:cs typeface="Tahoma" panose="020B0604030504040204"/>
                        </a:rPr>
                        <a:t> Flash</a:t>
                      </a:r>
                      <a:endParaRPr sz="8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17145" marB="0">
                    <a:lnT w="3175">
                      <a:solidFill>
                        <a:srgbClr val="00BCE4"/>
                      </a:solidFill>
                      <a:prstDash val="solid"/>
                    </a:lnT>
                    <a:lnB w="3175">
                      <a:solidFill>
                        <a:srgbClr val="00BCE4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444500" y="386080"/>
            <a:ext cx="1678305" cy="289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MX" sz="1800" spc="-20" dirty="0">
                <a:solidFill>
                  <a:srgbClr val="00549E"/>
                </a:solidFill>
                <a:latin typeface="Trebuchet MS" panose="020B0603020202020204"/>
                <a:cs typeface="Trebuchet MS" panose="020B0603020202020204"/>
              </a:rPr>
              <a:t>Especificaciones</a:t>
            </a:r>
            <a:endParaRPr sz="1800">
              <a:latin typeface="Trebuchet MS" panose="020B0603020202020204"/>
              <a:cs typeface="Trebuchet MS" panose="020B060302020202020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2178</Words>
  <Application>WPS Presentation</Application>
  <PresentationFormat>On-screen Show (4:3)</PresentationFormat>
  <Paragraphs>187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2" baseType="lpstr">
      <vt:lpstr>Arial</vt:lpstr>
      <vt:lpstr>SimSun</vt:lpstr>
      <vt:lpstr>Wingdings</vt:lpstr>
      <vt:lpstr>Trebuchet MS</vt:lpstr>
      <vt:lpstr>Tahoma</vt:lpstr>
      <vt:lpstr>Times New Roman</vt:lpstr>
      <vt:lpstr>Calibri</vt:lpstr>
      <vt:lpstr>Microsoft YaHei</vt:lpstr>
      <vt:lpstr>Arial Unicode MS</vt:lpstr>
      <vt:lpstr>Office Theme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TVC</cp:lastModifiedBy>
  <cp:revision>7</cp:revision>
  <dcterms:created xsi:type="dcterms:W3CDTF">2023-11-10T18:18:00Z</dcterms:created>
  <dcterms:modified xsi:type="dcterms:W3CDTF">2023-11-11T15:36:24Z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2022-10-05T12:00:00Z</vt:filetime>
  </property>
  <property fmtid="{D5CDD505-2E9C-101B-9397-08002B2CF9AE}" pid="3" name="Creator">
    <vt:lpwstr>Adobe InDesign 17.4 (Macintosh)</vt:lpwstr>
  </property>
  <property fmtid="{D5CDD505-2E9C-101B-9397-08002B2CF9AE}" pid="4" name="LastSaved">
    <vt:filetime>2023-11-09T12:00:00Z</vt:filetime>
  </property>
  <property fmtid="{D5CDD505-2E9C-101B-9397-08002B2CF9AE}" pid="5" name="ICV">
    <vt:lpwstr>C2316C4D755140D48FF1238E284BBCC1_13</vt:lpwstr>
  </property>
  <property fmtid="{D5CDD505-2E9C-101B-9397-08002B2CF9AE}" pid="6" name="KSOProductBuildVer">
    <vt:lpwstr>2058-12.2.0.13266</vt:lpwstr>
  </property>
</Properties>
</file>