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3962400" cy="6121400"/>
  <p:notesSz cx="3962400" cy="6121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2486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7180" y="1897634"/>
            <a:ext cx="3368040" cy="12854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231F20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94360" y="3427984"/>
            <a:ext cx="2773680" cy="1530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231F20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650"/>
              </a:lnSpc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231F20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231F20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650"/>
              </a:lnSpc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231F20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98120" y="1407922"/>
            <a:ext cx="1723644" cy="40401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040636" y="1407922"/>
            <a:ext cx="1723644" cy="40401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650"/>
              </a:lnSpc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231F20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650"/>
              </a:lnSpc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650"/>
              </a:lnSpc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70816" y="2144746"/>
            <a:ext cx="2220767" cy="360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231F20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63300" y="1194932"/>
            <a:ext cx="2835798" cy="3616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231F20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347216" y="5692902"/>
            <a:ext cx="1267968" cy="306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98120" y="5692902"/>
            <a:ext cx="911352" cy="306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904189" y="5830199"/>
            <a:ext cx="154939" cy="101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231F20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650"/>
              </a:lnSpc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p-link.com/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26" Type="http://schemas.openxmlformats.org/officeDocument/2006/relationships/image" Target="../media/image30.png"/><Relationship Id="rId3" Type="http://schemas.openxmlformats.org/officeDocument/2006/relationships/image" Target="../media/image7.png"/><Relationship Id="rId21" Type="http://schemas.openxmlformats.org/officeDocument/2006/relationships/image" Target="../media/image25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5" Type="http://schemas.openxmlformats.org/officeDocument/2006/relationships/image" Target="../media/image29.png"/><Relationship Id="rId2" Type="http://schemas.openxmlformats.org/officeDocument/2006/relationships/image" Target="../media/image6.png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29" Type="http://schemas.openxmlformats.org/officeDocument/2006/relationships/image" Target="../media/image3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24" Type="http://schemas.openxmlformats.org/officeDocument/2006/relationships/image" Target="../media/image28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23" Type="http://schemas.openxmlformats.org/officeDocument/2006/relationships/image" Target="../media/image27.png"/><Relationship Id="rId28" Type="http://schemas.openxmlformats.org/officeDocument/2006/relationships/image" Target="../media/image32.png"/><Relationship Id="rId10" Type="http://schemas.openxmlformats.org/officeDocument/2006/relationships/image" Target="../media/image14.png"/><Relationship Id="rId19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Relationship Id="rId22" Type="http://schemas.openxmlformats.org/officeDocument/2006/relationships/image" Target="../media/image26.png"/><Relationship Id="rId27" Type="http://schemas.openxmlformats.org/officeDocument/2006/relationships/image" Target="../media/image31.png"/><Relationship Id="rId30" Type="http://schemas.openxmlformats.org/officeDocument/2006/relationships/image" Target="../media/image34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6.png"/><Relationship Id="rId18" Type="http://schemas.openxmlformats.org/officeDocument/2006/relationships/image" Target="../media/image51.png"/><Relationship Id="rId26" Type="http://schemas.openxmlformats.org/officeDocument/2006/relationships/image" Target="../media/image59.png"/><Relationship Id="rId39" Type="http://schemas.openxmlformats.org/officeDocument/2006/relationships/image" Target="../media/image72.png"/><Relationship Id="rId21" Type="http://schemas.openxmlformats.org/officeDocument/2006/relationships/image" Target="../media/image54.png"/><Relationship Id="rId34" Type="http://schemas.openxmlformats.org/officeDocument/2006/relationships/image" Target="../media/image67.png"/><Relationship Id="rId42" Type="http://schemas.openxmlformats.org/officeDocument/2006/relationships/image" Target="../media/image75.png"/><Relationship Id="rId47" Type="http://schemas.openxmlformats.org/officeDocument/2006/relationships/image" Target="../media/image80.png"/><Relationship Id="rId50" Type="http://schemas.openxmlformats.org/officeDocument/2006/relationships/image" Target="../media/image83.png"/><Relationship Id="rId55" Type="http://schemas.openxmlformats.org/officeDocument/2006/relationships/image" Target="../media/image88.png"/><Relationship Id="rId7" Type="http://schemas.openxmlformats.org/officeDocument/2006/relationships/image" Target="../media/image40.png"/><Relationship Id="rId2" Type="http://schemas.openxmlformats.org/officeDocument/2006/relationships/image" Target="../media/image35.png"/><Relationship Id="rId16" Type="http://schemas.openxmlformats.org/officeDocument/2006/relationships/image" Target="../media/image49.png"/><Relationship Id="rId29" Type="http://schemas.openxmlformats.org/officeDocument/2006/relationships/image" Target="../media/image62.png"/><Relationship Id="rId11" Type="http://schemas.openxmlformats.org/officeDocument/2006/relationships/image" Target="../media/image44.png"/><Relationship Id="rId24" Type="http://schemas.openxmlformats.org/officeDocument/2006/relationships/image" Target="../media/image57.png"/><Relationship Id="rId32" Type="http://schemas.openxmlformats.org/officeDocument/2006/relationships/image" Target="../media/image65.png"/><Relationship Id="rId37" Type="http://schemas.openxmlformats.org/officeDocument/2006/relationships/image" Target="../media/image70.png"/><Relationship Id="rId40" Type="http://schemas.openxmlformats.org/officeDocument/2006/relationships/image" Target="../media/image73.png"/><Relationship Id="rId45" Type="http://schemas.openxmlformats.org/officeDocument/2006/relationships/image" Target="../media/image78.png"/><Relationship Id="rId53" Type="http://schemas.openxmlformats.org/officeDocument/2006/relationships/image" Target="../media/image86.png"/><Relationship Id="rId5" Type="http://schemas.openxmlformats.org/officeDocument/2006/relationships/image" Target="../media/image38.png"/><Relationship Id="rId19" Type="http://schemas.openxmlformats.org/officeDocument/2006/relationships/image" Target="../media/image52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Relationship Id="rId14" Type="http://schemas.openxmlformats.org/officeDocument/2006/relationships/image" Target="../media/image47.png"/><Relationship Id="rId22" Type="http://schemas.openxmlformats.org/officeDocument/2006/relationships/image" Target="../media/image55.png"/><Relationship Id="rId27" Type="http://schemas.openxmlformats.org/officeDocument/2006/relationships/image" Target="../media/image60.png"/><Relationship Id="rId30" Type="http://schemas.openxmlformats.org/officeDocument/2006/relationships/image" Target="../media/image63.png"/><Relationship Id="rId35" Type="http://schemas.openxmlformats.org/officeDocument/2006/relationships/image" Target="../media/image68.png"/><Relationship Id="rId43" Type="http://schemas.openxmlformats.org/officeDocument/2006/relationships/image" Target="../media/image76.png"/><Relationship Id="rId48" Type="http://schemas.openxmlformats.org/officeDocument/2006/relationships/image" Target="../media/image81.png"/><Relationship Id="rId56" Type="http://schemas.openxmlformats.org/officeDocument/2006/relationships/image" Target="../media/image89.png"/><Relationship Id="rId8" Type="http://schemas.openxmlformats.org/officeDocument/2006/relationships/image" Target="../media/image41.png"/><Relationship Id="rId51" Type="http://schemas.openxmlformats.org/officeDocument/2006/relationships/image" Target="../media/image84.png"/><Relationship Id="rId3" Type="http://schemas.openxmlformats.org/officeDocument/2006/relationships/image" Target="../media/image36.png"/><Relationship Id="rId12" Type="http://schemas.openxmlformats.org/officeDocument/2006/relationships/image" Target="../media/image45.png"/><Relationship Id="rId17" Type="http://schemas.openxmlformats.org/officeDocument/2006/relationships/image" Target="../media/image50.png"/><Relationship Id="rId25" Type="http://schemas.openxmlformats.org/officeDocument/2006/relationships/image" Target="../media/image58.png"/><Relationship Id="rId33" Type="http://schemas.openxmlformats.org/officeDocument/2006/relationships/image" Target="../media/image66.png"/><Relationship Id="rId38" Type="http://schemas.openxmlformats.org/officeDocument/2006/relationships/image" Target="../media/image71.png"/><Relationship Id="rId46" Type="http://schemas.openxmlformats.org/officeDocument/2006/relationships/image" Target="../media/image79.png"/><Relationship Id="rId20" Type="http://schemas.openxmlformats.org/officeDocument/2006/relationships/image" Target="../media/image53.png"/><Relationship Id="rId41" Type="http://schemas.openxmlformats.org/officeDocument/2006/relationships/image" Target="../media/image74.png"/><Relationship Id="rId54" Type="http://schemas.openxmlformats.org/officeDocument/2006/relationships/image" Target="../media/image8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9.png"/><Relationship Id="rId15" Type="http://schemas.openxmlformats.org/officeDocument/2006/relationships/image" Target="../media/image48.png"/><Relationship Id="rId23" Type="http://schemas.openxmlformats.org/officeDocument/2006/relationships/image" Target="../media/image56.png"/><Relationship Id="rId28" Type="http://schemas.openxmlformats.org/officeDocument/2006/relationships/image" Target="../media/image61.png"/><Relationship Id="rId36" Type="http://schemas.openxmlformats.org/officeDocument/2006/relationships/image" Target="../media/image69.png"/><Relationship Id="rId49" Type="http://schemas.openxmlformats.org/officeDocument/2006/relationships/image" Target="../media/image82.png"/><Relationship Id="rId57" Type="http://schemas.openxmlformats.org/officeDocument/2006/relationships/image" Target="../media/image90.png"/><Relationship Id="rId10" Type="http://schemas.openxmlformats.org/officeDocument/2006/relationships/image" Target="../media/image43.png"/><Relationship Id="rId31" Type="http://schemas.openxmlformats.org/officeDocument/2006/relationships/image" Target="../media/image64.png"/><Relationship Id="rId44" Type="http://schemas.openxmlformats.org/officeDocument/2006/relationships/image" Target="../media/image77.png"/><Relationship Id="rId52" Type="http://schemas.openxmlformats.org/officeDocument/2006/relationships/image" Target="../media/image8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png"/><Relationship Id="rId13" Type="http://schemas.openxmlformats.org/officeDocument/2006/relationships/image" Target="../media/image102.png"/><Relationship Id="rId18" Type="http://schemas.openxmlformats.org/officeDocument/2006/relationships/image" Target="../media/image107.png"/><Relationship Id="rId26" Type="http://schemas.openxmlformats.org/officeDocument/2006/relationships/image" Target="../media/image114.png"/><Relationship Id="rId3" Type="http://schemas.openxmlformats.org/officeDocument/2006/relationships/image" Target="../media/image92.png"/><Relationship Id="rId21" Type="http://schemas.openxmlformats.org/officeDocument/2006/relationships/image" Target="../media/image110.png"/><Relationship Id="rId7" Type="http://schemas.openxmlformats.org/officeDocument/2006/relationships/image" Target="../media/image96.png"/><Relationship Id="rId12" Type="http://schemas.openxmlformats.org/officeDocument/2006/relationships/image" Target="../media/image101.png"/><Relationship Id="rId17" Type="http://schemas.openxmlformats.org/officeDocument/2006/relationships/image" Target="../media/image106.png"/><Relationship Id="rId25" Type="http://schemas.openxmlformats.org/officeDocument/2006/relationships/image" Target="../media/image113.png"/><Relationship Id="rId2" Type="http://schemas.openxmlformats.org/officeDocument/2006/relationships/image" Target="../media/image91.png"/><Relationship Id="rId16" Type="http://schemas.openxmlformats.org/officeDocument/2006/relationships/image" Target="../media/image105.png"/><Relationship Id="rId20" Type="http://schemas.openxmlformats.org/officeDocument/2006/relationships/image" Target="../media/image109.png"/><Relationship Id="rId29" Type="http://schemas.openxmlformats.org/officeDocument/2006/relationships/image" Target="../media/image11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5.png"/><Relationship Id="rId11" Type="http://schemas.openxmlformats.org/officeDocument/2006/relationships/image" Target="../media/image100.png"/><Relationship Id="rId24" Type="http://schemas.openxmlformats.org/officeDocument/2006/relationships/image" Target="../media/image112.png"/><Relationship Id="rId5" Type="http://schemas.openxmlformats.org/officeDocument/2006/relationships/image" Target="../media/image94.png"/><Relationship Id="rId15" Type="http://schemas.openxmlformats.org/officeDocument/2006/relationships/image" Target="../media/image104.png"/><Relationship Id="rId23" Type="http://schemas.openxmlformats.org/officeDocument/2006/relationships/image" Target="../media/image111.png"/><Relationship Id="rId28" Type="http://schemas.openxmlformats.org/officeDocument/2006/relationships/image" Target="../media/image116.png"/><Relationship Id="rId10" Type="http://schemas.openxmlformats.org/officeDocument/2006/relationships/image" Target="../media/image99.png"/><Relationship Id="rId19" Type="http://schemas.openxmlformats.org/officeDocument/2006/relationships/image" Target="../media/image108.png"/><Relationship Id="rId31" Type="http://schemas.openxmlformats.org/officeDocument/2006/relationships/image" Target="../media/image119.png"/><Relationship Id="rId4" Type="http://schemas.openxmlformats.org/officeDocument/2006/relationships/image" Target="../media/image93.png"/><Relationship Id="rId9" Type="http://schemas.openxmlformats.org/officeDocument/2006/relationships/image" Target="../media/image98.png"/><Relationship Id="rId14" Type="http://schemas.openxmlformats.org/officeDocument/2006/relationships/image" Target="../media/image103.png"/><Relationship Id="rId22" Type="http://schemas.openxmlformats.org/officeDocument/2006/relationships/image" Target="../media/image12.png"/><Relationship Id="rId27" Type="http://schemas.openxmlformats.org/officeDocument/2006/relationships/image" Target="../media/image115.png"/><Relationship Id="rId30" Type="http://schemas.openxmlformats.org/officeDocument/2006/relationships/image" Target="../media/image11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0816" y="2370768"/>
            <a:ext cx="2220767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Guía</a:t>
            </a:r>
            <a:r>
              <a:rPr lang="es-MX" spc="-10" dirty="0"/>
              <a:t> de </a:t>
            </a:r>
            <a:r>
              <a:rPr lang="es-MX" dirty="0"/>
              <a:t>Instalación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360000" y="360000"/>
            <a:ext cx="360045" cy="360045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71018" y="188975"/>
                </a:moveTo>
                <a:lnTo>
                  <a:pt x="0" y="188975"/>
                </a:lnTo>
                <a:lnTo>
                  <a:pt x="0" y="250558"/>
                </a:lnTo>
                <a:lnTo>
                  <a:pt x="1404" y="257426"/>
                </a:lnTo>
                <a:lnTo>
                  <a:pt x="5303" y="263423"/>
                </a:lnTo>
                <a:lnTo>
                  <a:pt x="11224" y="267667"/>
                </a:lnTo>
                <a:lnTo>
                  <a:pt x="18694" y="269278"/>
                </a:lnTo>
                <a:lnTo>
                  <a:pt x="90703" y="269278"/>
                </a:lnTo>
                <a:lnTo>
                  <a:pt x="90703" y="341261"/>
                </a:lnTo>
                <a:lnTo>
                  <a:pt x="92112" y="348142"/>
                </a:lnTo>
                <a:lnTo>
                  <a:pt x="96021" y="354142"/>
                </a:lnTo>
                <a:lnTo>
                  <a:pt x="101954" y="358385"/>
                </a:lnTo>
                <a:lnTo>
                  <a:pt x="109435" y="359994"/>
                </a:lnTo>
                <a:lnTo>
                  <a:pt x="171018" y="359994"/>
                </a:lnTo>
                <a:lnTo>
                  <a:pt x="171018" y="188975"/>
                </a:lnTo>
                <a:close/>
              </a:path>
              <a:path w="360045" h="360045">
                <a:moveTo>
                  <a:pt x="346767" y="75590"/>
                </a:moveTo>
                <a:lnTo>
                  <a:pt x="228231" y="75590"/>
                </a:lnTo>
                <a:lnTo>
                  <a:pt x="250981" y="79724"/>
                </a:lnTo>
                <a:lnTo>
                  <a:pt x="268738" y="91384"/>
                </a:lnTo>
                <a:lnTo>
                  <a:pt x="280284" y="109457"/>
                </a:lnTo>
                <a:lnTo>
                  <a:pt x="284403" y="132829"/>
                </a:lnTo>
                <a:lnTo>
                  <a:pt x="280006" y="156281"/>
                </a:lnTo>
                <a:lnTo>
                  <a:pt x="267849" y="174863"/>
                </a:lnTo>
                <a:lnTo>
                  <a:pt x="249481" y="187096"/>
                </a:lnTo>
                <a:lnTo>
                  <a:pt x="226453" y="191503"/>
                </a:lnTo>
                <a:lnTo>
                  <a:pt x="197967" y="191503"/>
                </a:lnTo>
                <a:lnTo>
                  <a:pt x="197967" y="267106"/>
                </a:lnTo>
                <a:lnTo>
                  <a:pt x="226453" y="267106"/>
                </a:lnTo>
                <a:lnTo>
                  <a:pt x="268678" y="260261"/>
                </a:lnTo>
                <a:lnTo>
                  <a:pt x="305344" y="241201"/>
                </a:lnTo>
                <a:lnTo>
                  <a:pt x="334255" y="212135"/>
                </a:lnTo>
                <a:lnTo>
                  <a:pt x="353212" y="175274"/>
                </a:lnTo>
                <a:lnTo>
                  <a:pt x="359901" y="133565"/>
                </a:lnTo>
                <a:lnTo>
                  <a:pt x="360019" y="132829"/>
                </a:lnTo>
                <a:lnTo>
                  <a:pt x="353605" y="89432"/>
                </a:lnTo>
                <a:lnTo>
                  <a:pt x="346767" y="75590"/>
                </a:lnTo>
                <a:close/>
              </a:path>
              <a:path w="360045" h="360045">
                <a:moveTo>
                  <a:pt x="228231" y="0"/>
                </a:moveTo>
                <a:lnTo>
                  <a:pt x="185264" y="6806"/>
                </a:lnTo>
                <a:lnTo>
                  <a:pt x="148084" y="25760"/>
                </a:lnTo>
                <a:lnTo>
                  <a:pt x="118853" y="54669"/>
                </a:lnTo>
                <a:lnTo>
                  <a:pt x="100722" y="89432"/>
                </a:lnTo>
                <a:lnTo>
                  <a:pt x="92994" y="132829"/>
                </a:lnTo>
                <a:lnTo>
                  <a:pt x="92875" y="161988"/>
                </a:lnTo>
                <a:lnTo>
                  <a:pt x="168490" y="161988"/>
                </a:lnTo>
                <a:lnTo>
                  <a:pt x="168490" y="133565"/>
                </a:lnTo>
                <a:lnTo>
                  <a:pt x="173115" y="110978"/>
                </a:lnTo>
                <a:lnTo>
                  <a:pt x="185802" y="92552"/>
                </a:lnTo>
                <a:lnTo>
                  <a:pt x="204768" y="80139"/>
                </a:lnTo>
                <a:lnTo>
                  <a:pt x="228231" y="75590"/>
                </a:lnTo>
                <a:lnTo>
                  <a:pt x="346767" y="75590"/>
                </a:lnTo>
                <a:lnTo>
                  <a:pt x="335506" y="52792"/>
                </a:lnTo>
                <a:lnTo>
                  <a:pt x="307435" y="24568"/>
                </a:lnTo>
                <a:lnTo>
                  <a:pt x="271105" y="6418"/>
                </a:lnTo>
                <a:lnTo>
                  <a:pt x="22823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67901" y="480211"/>
            <a:ext cx="549275" cy="187325"/>
          </a:xfrm>
          <a:custGeom>
            <a:avLst/>
            <a:gdLst/>
            <a:ahLst/>
            <a:cxnLst/>
            <a:rect l="l" t="t" r="r" b="b"/>
            <a:pathLst>
              <a:path w="549275" h="187325">
                <a:moveTo>
                  <a:pt x="315709" y="0"/>
                </a:moveTo>
                <a:lnTo>
                  <a:pt x="299173" y="0"/>
                </a:lnTo>
                <a:lnTo>
                  <a:pt x="292328" y="6527"/>
                </a:lnTo>
                <a:lnTo>
                  <a:pt x="292328" y="18745"/>
                </a:lnTo>
                <a:lnTo>
                  <a:pt x="293763" y="21996"/>
                </a:lnTo>
                <a:lnTo>
                  <a:pt x="296291" y="24485"/>
                </a:lnTo>
                <a:lnTo>
                  <a:pt x="318630" y="24485"/>
                </a:lnTo>
                <a:lnTo>
                  <a:pt x="321132" y="21996"/>
                </a:lnTo>
                <a:lnTo>
                  <a:pt x="322554" y="18745"/>
                </a:lnTo>
                <a:lnTo>
                  <a:pt x="322554" y="6527"/>
                </a:lnTo>
                <a:lnTo>
                  <a:pt x="315709" y="0"/>
                </a:lnTo>
                <a:close/>
              </a:path>
              <a:path w="549275" h="187325">
                <a:moveTo>
                  <a:pt x="231495" y="87160"/>
                </a:moveTo>
                <a:lnTo>
                  <a:pt x="190436" y="87160"/>
                </a:lnTo>
                <a:lnTo>
                  <a:pt x="201231" y="109461"/>
                </a:lnTo>
                <a:lnTo>
                  <a:pt x="231495" y="109461"/>
                </a:lnTo>
                <a:lnTo>
                  <a:pt x="231495" y="87160"/>
                </a:lnTo>
                <a:close/>
              </a:path>
              <a:path w="549275" h="187325">
                <a:moveTo>
                  <a:pt x="479539" y="2158"/>
                </a:moveTo>
                <a:lnTo>
                  <a:pt x="457200" y="13347"/>
                </a:lnTo>
                <a:lnTo>
                  <a:pt x="457200" y="146558"/>
                </a:lnTo>
                <a:lnTo>
                  <a:pt x="459714" y="149072"/>
                </a:lnTo>
                <a:lnTo>
                  <a:pt x="479539" y="149072"/>
                </a:lnTo>
                <a:lnTo>
                  <a:pt x="479539" y="98666"/>
                </a:lnTo>
                <a:lnTo>
                  <a:pt x="504047" y="98666"/>
                </a:lnTo>
                <a:lnTo>
                  <a:pt x="501484" y="95770"/>
                </a:lnTo>
                <a:lnTo>
                  <a:pt x="504334" y="92532"/>
                </a:lnTo>
                <a:lnTo>
                  <a:pt x="479539" y="92532"/>
                </a:lnTo>
                <a:lnTo>
                  <a:pt x="479539" y="2158"/>
                </a:lnTo>
                <a:close/>
              </a:path>
              <a:path w="549275" h="187325">
                <a:moveTo>
                  <a:pt x="504047" y="98666"/>
                </a:moveTo>
                <a:lnTo>
                  <a:pt x="479539" y="98666"/>
                </a:lnTo>
                <a:lnTo>
                  <a:pt x="521296" y="149072"/>
                </a:lnTo>
                <a:lnTo>
                  <a:pt x="548652" y="149072"/>
                </a:lnTo>
                <a:lnTo>
                  <a:pt x="504047" y="98666"/>
                </a:lnTo>
                <a:close/>
              </a:path>
              <a:path w="549275" h="187325">
                <a:moveTo>
                  <a:pt x="543610" y="47891"/>
                </a:moveTo>
                <a:lnTo>
                  <a:pt x="517321" y="47891"/>
                </a:lnTo>
                <a:lnTo>
                  <a:pt x="479539" y="92532"/>
                </a:lnTo>
                <a:lnTo>
                  <a:pt x="504334" y="92532"/>
                </a:lnTo>
                <a:lnTo>
                  <a:pt x="543610" y="47891"/>
                </a:lnTo>
                <a:close/>
              </a:path>
              <a:path w="549275" h="187325">
                <a:moveTo>
                  <a:pt x="318630" y="47891"/>
                </a:moveTo>
                <a:lnTo>
                  <a:pt x="296291" y="47891"/>
                </a:lnTo>
                <a:lnTo>
                  <a:pt x="296291" y="146558"/>
                </a:lnTo>
                <a:lnTo>
                  <a:pt x="298805" y="149072"/>
                </a:lnTo>
                <a:lnTo>
                  <a:pt x="318630" y="149072"/>
                </a:lnTo>
                <a:lnTo>
                  <a:pt x="318630" y="47891"/>
                </a:lnTo>
                <a:close/>
              </a:path>
              <a:path w="549275" h="187325">
                <a:moveTo>
                  <a:pt x="122377" y="46113"/>
                </a:moveTo>
                <a:lnTo>
                  <a:pt x="108055" y="47917"/>
                </a:lnTo>
                <a:lnTo>
                  <a:pt x="94364" y="52992"/>
                </a:lnTo>
                <a:lnTo>
                  <a:pt x="82354" y="60831"/>
                </a:lnTo>
                <a:lnTo>
                  <a:pt x="73075" y="70929"/>
                </a:lnTo>
                <a:lnTo>
                  <a:pt x="73075" y="184696"/>
                </a:lnTo>
                <a:lnTo>
                  <a:pt x="75615" y="187236"/>
                </a:lnTo>
                <a:lnTo>
                  <a:pt x="95389" y="187236"/>
                </a:lnTo>
                <a:lnTo>
                  <a:pt x="95389" y="79921"/>
                </a:lnTo>
                <a:lnTo>
                  <a:pt x="100273" y="74568"/>
                </a:lnTo>
                <a:lnTo>
                  <a:pt x="106567" y="70494"/>
                </a:lnTo>
                <a:lnTo>
                  <a:pt x="113940" y="67901"/>
                </a:lnTo>
                <a:lnTo>
                  <a:pt x="122059" y="66992"/>
                </a:lnTo>
                <a:lnTo>
                  <a:pt x="163324" y="66992"/>
                </a:lnTo>
                <a:lnTo>
                  <a:pt x="159380" y="61004"/>
                </a:lnTo>
                <a:lnTo>
                  <a:pt x="142945" y="50066"/>
                </a:lnTo>
                <a:lnTo>
                  <a:pt x="122377" y="46113"/>
                </a:lnTo>
                <a:close/>
              </a:path>
              <a:path w="549275" h="187325">
                <a:moveTo>
                  <a:pt x="163324" y="66992"/>
                </a:moveTo>
                <a:lnTo>
                  <a:pt x="122059" y="66992"/>
                </a:lnTo>
                <a:lnTo>
                  <a:pt x="133997" y="69299"/>
                </a:lnTo>
                <a:lnTo>
                  <a:pt x="143457" y="75753"/>
                </a:lnTo>
                <a:lnTo>
                  <a:pt x="149686" y="85653"/>
                </a:lnTo>
                <a:lnTo>
                  <a:pt x="151930" y="98298"/>
                </a:lnTo>
                <a:lnTo>
                  <a:pt x="149686" y="110844"/>
                </a:lnTo>
                <a:lnTo>
                  <a:pt x="143457" y="120888"/>
                </a:lnTo>
                <a:lnTo>
                  <a:pt x="133997" y="127555"/>
                </a:lnTo>
                <a:lnTo>
                  <a:pt x="122059" y="129971"/>
                </a:lnTo>
                <a:lnTo>
                  <a:pt x="106197" y="129971"/>
                </a:lnTo>
                <a:lnTo>
                  <a:pt x="106197" y="149072"/>
                </a:lnTo>
                <a:lnTo>
                  <a:pt x="122377" y="149072"/>
                </a:lnTo>
                <a:lnTo>
                  <a:pt x="143095" y="145289"/>
                </a:lnTo>
                <a:lnTo>
                  <a:pt x="159513" y="134753"/>
                </a:lnTo>
                <a:lnTo>
                  <a:pt x="170324" y="118683"/>
                </a:lnTo>
                <a:lnTo>
                  <a:pt x="174218" y="98298"/>
                </a:lnTo>
                <a:lnTo>
                  <a:pt x="170274" y="77542"/>
                </a:lnTo>
                <a:lnTo>
                  <a:pt x="163324" y="66992"/>
                </a:lnTo>
                <a:close/>
              </a:path>
              <a:path w="549275" h="187325">
                <a:moveTo>
                  <a:pt x="22301" y="17310"/>
                </a:moveTo>
                <a:lnTo>
                  <a:pt x="0" y="28448"/>
                </a:lnTo>
                <a:lnTo>
                  <a:pt x="0" y="119900"/>
                </a:lnTo>
                <a:lnTo>
                  <a:pt x="2055" y="132356"/>
                </a:lnTo>
                <a:lnTo>
                  <a:pt x="8062" y="141506"/>
                </a:lnTo>
                <a:lnTo>
                  <a:pt x="17782" y="147146"/>
                </a:lnTo>
                <a:lnTo>
                  <a:pt x="30975" y="149072"/>
                </a:lnTo>
                <a:lnTo>
                  <a:pt x="59753" y="149072"/>
                </a:lnTo>
                <a:lnTo>
                  <a:pt x="59753" y="129971"/>
                </a:lnTo>
                <a:lnTo>
                  <a:pt x="25907" y="129971"/>
                </a:lnTo>
                <a:lnTo>
                  <a:pt x="22301" y="126047"/>
                </a:lnTo>
                <a:lnTo>
                  <a:pt x="22301" y="67716"/>
                </a:lnTo>
                <a:lnTo>
                  <a:pt x="51117" y="67716"/>
                </a:lnTo>
                <a:lnTo>
                  <a:pt x="51117" y="47891"/>
                </a:lnTo>
                <a:lnTo>
                  <a:pt x="22301" y="47891"/>
                </a:lnTo>
                <a:lnTo>
                  <a:pt x="22301" y="17310"/>
                </a:lnTo>
                <a:close/>
              </a:path>
              <a:path w="549275" h="187325">
                <a:moveTo>
                  <a:pt x="387362" y="45008"/>
                </a:moveTo>
                <a:lnTo>
                  <a:pt x="349895" y="58676"/>
                </a:lnTo>
                <a:lnTo>
                  <a:pt x="341299" y="68057"/>
                </a:lnTo>
                <a:lnTo>
                  <a:pt x="341299" y="146558"/>
                </a:lnTo>
                <a:lnTo>
                  <a:pt x="343763" y="149072"/>
                </a:lnTo>
                <a:lnTo>
                  <a:pt x="363613" y="149072"/>
                </a:lnTo>
                <a:lnTo>
                  <a:pt x="363613" y="77089"/>
                </a:lnTo>
                <a:lnTo>
                  <a:pt x="368244" y="72445"/>
                </a:lnTo>
                <a:lnTo>
                  <a:pt x="373873" y="68916"/>
                </a:lnTo>
                <a:lnTo>
                  <a:pt x="380310" y="66673"/>
                </a:lnTo>
                <a:lnTo>
                  <a:pt x="387362" y="65887"/>
                </a:lnTo>
                <a:lnTo>
                  <a:pt x="426657" y="65887"/>
                </a:lnTo>
                <a:lnTo>
                  <a:pt x="422043" y="58916"/>
                </a:lnTo>
                <a:lnTo>
                  <a:pt x="406643" y="48704"/>
                </a:lnTo>
                <a:lnTo>
                  <a:pt x="387362" y="45008"/>
                </a:lnTo>
                <a:close/>
              </a:path>
              <a:path w="549275" h="187325">
                <a:moveTo>
                  <a:pt x="426657" y="65887"/>
                </a:moveTo>
                <a:lnTo>
                  <a:pt x="387362" y="65887"/>
                </a:lnTo>
                <a:lnTo>
                  <a:pt x="398053" y="68057"/>
                </a:lnTo>
                <a:lnTo>
                  <a:pt x="406492" y="74047"/>
                </a:lnTo>
                <a:lnTo>
                  <a:pt x="412030" y="83075"/>
                </a:lnTo>
                <a:lnTo>
                  <a:pt x="414019" y="94361"/>
                </a:lnTo>
                <a:lnTo>
                  <a:pt x="414019" y="149072"/>
                </a:lnTo>
                <a:lnTo>
                  <a:pt x="435940" y="149072"/>
                </a:lnTo>
                <a:lnTo>
                  <a:pt x="435940" y="93637"/>
                </a:lnTo>
                <a:lnTo>
                  <a:pt x="432246" y="74332"/>
                </a:lnTo>
                <a:lnTo>
                  <a:pt x="426657" y="65887"/>
                </a:lnTo>
                <a:close/>
              </a:path>
              <a:path w="549275" h="187325">
                <a:moveTo>
                  <a:pt x="273596" y="2158"/>
                </a:moveTo>
                <a:lnTo>
                  <a:pt x="251294" y="13347"/>
                </a:lnTo>
                <a:lnTo>
                  <a:pt x="251294" y="146558"/>
                </a:lnTo>
                <a:lnTo>
                  <a:pt x="253784" y="149072"/>
                </a:lnTo>
                <a:lnTo>
                  <a:pt x="273596" y="149072"/>
                </a:lnTo>
                <a:lnTo>
                  <a:pt x="273596" y="2158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23999" y="284317"/>
            <a:ext cx="3348354" cy="0"/>
          </a:xfrm>
          <a:custGeom>
            <a:avLst/>
            <a:gdLst/>
            <a:ahLst/>
            <a:cxnLst/>
            <a:rect l="l" t="t" r="r" b="b"/>
            <a:pathLst>
              <a:path w="3348354">
                <a:moveTo>
                  <a:pt x="0" y="0"/>
                </a:moveTo>
                <a:lnTo>
                  <a:pt x="3347999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11299" y="533293"/>
            <a:ext cx="337348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MX" sz="700" dirty="0"/>
              <a:t>Topología Típica de Red en Modo Administrado a Través de Software de Gestión Centralizada</a:t>
            </a:r>
            <a:endParaRPr sz="700" dirty="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6081" y="1164200"/>
            <a:ext cx="2156994" cy="126981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103292" y="1899234"/>
            <a:ext cx="231140" cy="10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Enrutador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51480" y="1899234"/>
            <a:ext cx="234950" cy="10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Cambiar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85829" y="1256614"/>
            <a:ext cx="266065" cy="10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Internet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9224" y="2439244"/>
            <a:ext cx="3749669" cy="8309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479425" algn="r">
              <a:lnSpc>
                <a:spcPct val="100000"/>
              </a:lnSpc>
              <a:spcBef>
                <a:spcPts val="100"/>
              </a:spcBef>
            </a:pPr>
            <a:r>
              <a:rPr sz="700" dirty="0">
                <a:solidFill>
                  <a:srgbClr val="231F20"/>
                </a:solidFill>
                <a:latin typeface="Microsoft Sans Serif"/>
                <a:cs typeface="Microsoft Sans Serif"/>
              </a:rPr>
              <a:t>Gestión</a:t>
            </a:r>
            <a:r>
              <a:rPr sz="7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Anfitrión</a:t>
            </a:r>
            <a:endParaRPr sz="7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lang="es-MX" sz="700" dirty="0"/>
              <a:t>La computadora ejecutará el software de gestión centralizada, el cual puede estar en la misma subred o en una subred diferente a la de los puntos de acceso (</a:t>
            </a:r>
            <a:r>
              <a:rPr lang="es-MX" sz="700" dirty="0" err="1"/>
              <a:t>APs</a:t>
            </a:r>
            <a:r>
              <a:rPr lang="es-MX" sz="700" dirty="0"/>
              <a:t>). Este software se utiliza para administrar los </a:t>
            </a:r>
            <a:r>
              <a:rPr lang="es-MX" sz="700" dirty="0" err="1"/>
              <a:t>APs</a:t>
            </a:r>
            <a:r>
              <a:rPr lang="es-MX" sz="700" dirty="0"/>
              <a:t> de forma centralizada.</a:t>
            </a:r>
            <a:br>
              <a:rPr lang="es-MX" sz="700" dirty="0"/>
            </a:br>
            <a:r>
              <a:rPr lang="es-MX" sz="700" dirty="0"/>
              <a:t>Puedes obtener el software correspondiente desde nuestro sitio web: </a:t>
            </a:r>
            <a:r>
              <a:rPr lang="es-MX" sz="700" dirty="0">
                <a:hlinkClick r:id="rId3"/>
              </a:rPr>
              <a:t>http://www.tp-link.com</a:t>
            </a:r>
            <a:r>
              <a:rPr lang="es-MX" sz="700" dirty="0"/>
              <a:t>.</a:t>
            </a:r>
            <a:br>
              <a:rPr lang="es-MX" sz="700" dirty="0"/>
            </a:br>
            <a:r>
              <a:rPr lang="es-MX" sz="700" dirty="0"/>
              <a:t>También es posible realizar la gestión a través de un controlador físico (para ciertos dispositivos).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47186" y="1519459"/>
            <a:ext cx="390525" cy="10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50" dirty="0">
                <a:solidFill>
                  <a:srgbClr val="231F20"/>
                </a:solidFill>
                <a:latin typeface="Microsoft Sans Serif"/>
                <a:cs typeface="Microsoft Sans Serif"/>
              </a:rPr>
              <a:t>Exterior</a:t>
            </a:r>
            <a:r>
              <a:rPr sz="55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AP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647186" y="2014486"/>
            <a:ext cx="390525" cy="10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50" dirty="0">
                <a:solidFill>
                  <a:srgbClr val="231F20"/>
                </a:solidFill>
                <a:latin typeface="Microsoft Sans Serif"/>
                <a:cs typeface="Microsoft Sans Serif"/>
              </a:rPr>
              <a:t>Exterior</a:t>
            </a:r>
            <a:r>
              <a:rPr sz="55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AP</a:t>
            </a:r>
            <a:endParaRPr sz="550">
              <a:latin typeface="Microsoft Sans Serif"/>
              <a:cs typeface="Microsoft Sans Serif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910584" y="3275744"/>
            <a:ext cx="2186305" cy="1604010"/>
            <a:chOff x="910584" y="3275744"/>
            <a:chExt cx="2186305" cy="1604010"/>
          </a:xfrm>
        </p:grpSpPr>
        <p:sp>
          <p:nvSpPr>
            <p:cNvPr id="14" name="object 14"/>
            <p:cNvSpPr/>
            <p:nvPr/>
          </p:nvSpPr>
          <p:spPr>
            <a:xfrm>
              <a:off x="1521574" y="4024863"/>
              <a:ext cx="180975" cy="0"/>
            </a:xfrm>
            <a:custGeom>
              <a:avLst/>
              <a:gdLst/>
              <a:ahLst/>
              <a:cxnLst/>
              <a:rect l="l" t="t" r="r" b="b"/>
              <a:pathLst>
                <a:path w="180975">
                  <a:moveTo>
                    <a:pt x="0" y="0"/>
                  </a:moveTo>
                  <a:lnTo>
                    <a:pt x="180948" y="0"/>
                  </a:lnTo>
                </a:path>
              </a:pathLst>
            </a:custGeom>
            <a:ln w="469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705985" y="3962642"/>
              <a:ext cx="717550" cy="90170"/>
            </a:xfrm>
            <a:custGeom>
              <a:avLst/>
              <a:gdLst/>
              <a:ahLst/>
              <a:cxnLst/>
              <a:rect l="l" t="t" r="r" b="b"/>
              <a:pathLst>
                <a:path w="717550" h="90170">
                  <a:moveTo>
                    <a:pt x="716927" y="89928"/>
                  </a:moveTo>
                  <a:lnTo>
                    <a:pt x="0" y="89928"/>
                  </a:lnTo>
                  <a:lnTo>
                    <a:pt x="0" y="0"/>
                  </a:lnTo>
                  <a:lnTo>
                    <a:pt x="716927" y="0"/>
                  </a:lnTo>
                  <a:lnTo>
                    <a:pt x="716927" y="89928"/>
                  </a:lnTo>
                  <a:close/>
                </a:path>
              </a:pathLst>
            </a:custGeom>
            <a:ln w="469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705491" y="3912766"/>
              <a:ext cx="718820" cy="50800"/>
            </a:xfrm>
            <a:custGeom>
              <a:avLst/>
              <a:gdLst/>
              <a:ahLst/>
              <a:cxnLst/>
              <a:rect l="l" t="t" r="r" b="b"/>
              <a:pathLst>
                <a:path w="718819" h="50800">
                  <a:moveTo>
                    <a:pt x="718007" y="49669"/>
                  </a:moveTo>
                  <a:lnTo>
                    <a:pt x="215" y="50342"/>
                  </a:lnTo>
                  <a:lnTo>
                    <a:pt x="0" y="48882"/>
                  </a:lnTo>
                  <a:lnTo>
                    <a:pt x="126" y="48577"/>
                  </a:lnTo>
                  <a:lnTo>
                    <a:pt x="74574" y="0"/>
                  </a:lnTo>
                  <a:lnTo>
                    <a:pt x="634161" y="0"/>
                  </a:lnTo>
                  <a:lnTo>
                    <a:pt x="718058" y="47917"/>
                  </a:lnTo>
                  <a:lnTo>
                    <a:pt x="718248" y="48183"/>
                  </a:lnTo>
                  <a:lnTo>
                    <a:pt x="718007" y="49669"/>
                  </a:lnTo>
                  <a:close/>
                </a:path>
              </a:pathLst>
            </a:custGeom>
            <a:ln w="469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145479" y="4012810"/>
              <a:ext cx="36195" cy="26670"/>
            </a:xfrm>
            <a:custGeom>
              <a:avLst/>
              <a:gdLst/>
              <a:ahLst/>
              <a:cxnLst/>
              <a:rect l="l" t="t" r="r" b="b"/>
              <a:pathLst>
                <a:path w="36194" h="26670">
                  <a:moveTo>
                    <a:pt x="23685" y="26606"/>
                  </a:moveTo>
                  <a:lnTo>
                    <a:pt x="23685" y="23418"/>
                  </a:lnTo>
                  <a:lnTo>
                    <a:pt x="27152" y="23418"/>
                  </a:lnTo>
                  <a:lnTo>
                    <a:pt x="27152" y="18630"/>
                  </a:lnTo>
                  <a:lnTo>
                    <a:pt x="33934" y="18630"/>
                  </a:lnTo>
                  <a:lnTo>
                    <a:pt x="33934" y="11976"/>
                  </a:lnTo>
                  <a:lnTo>
                    <a:pt x="35928" y="11976"/>
                  </a:lnTo>
                  <a:lnTo>
                    <a:pt x="35928" y="5321"/>
                  </a:lnTo>
                  <a:lnTo>
                    <a:pt x="33934" y="5321"/>
                  </a:lnTo>
                  <a:lnTo>
                    <a:pt x="33934" y="0"/>
                  </a:lnTo>
                  <a:lnTo>
                    <a:pt x="2133" y="0"/>
                  </a:lnTo>
                  <a:lnTo>
                    <a:pt x="2006" y="5321"/>
                  </a:lnTo>
                  <a:lnTo>
                    <a:pt x="0" y="5321"/>
                  </a:lnTo>
                  <a:lnTo>
                    <a:pt x="0" y="11976"/>
                  </a:lnTo>
                  <a:lnTo>
                    <a:pt x="2006" y="11976"/>
                  </a:lnTo>
                  <a:lnTo>
                    <a:pt x="2006" y="18630"/>
                  </a:lnTo>
                  <a:lnTo>
                    <a:pt x="8801" y="18630"/>
                  </a:lnTo>
                  <a:lnTo>
                    <a:pt x="8801" y="23418"/>
                  </a:lnTo>
                  <a:lnTo>
                    <a:pt x="12242" y="23418"/>
                  </a:lnTo>
                  <a:lnTo>
                    <a:pt x="12242" y="26606"/>
                  </a:lnTo>
                  <a:lnTo>
                    <a:pt x="23685" y="26606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083568" y="4012810"/>
              <a:ext cx="36195" cy="26670"/>
            </a:xfrm>
            <a:custGeom>
              <a:avLst/>
              <a:gdLst/>
              <a:ahLst/>
              <a:cxnLst/>
              <a:rect l="l" t="t" r="r" b="b"/>
              <a:pathLst>
                <a:path w="36194" h="26670">
                  <a:moveTo>
                    <a:pt x="23685" y="26606"/>
                  </a:moveTo>
                  <a:lnTo>
                    <a:pt x="23685" y="23418"/>
                  </a:lnTo>
                  <a:lnTo>
                    <a:pt x="27152" y="23418"/>
                  </a:lnTo>
                  <a:lnTo>
                    <a:pt x="27152" y="18630"/>
                  </a:lnTo>
                  <a:lnTo>
                    <a:pt x="33921" y="18630"/>
                  </a:lnTo>
                  <a:lnTo>
                    <a:pt x="33921" y="11976"/>
                  </a:lnTo>
                  <a:lnTo>
                    <a:pt x="35915" y="11976"/>
                  </a:lnTo>
                  <a:lnTo>
                    <a:pt x="35915" y="5321"/>
                  </a:lnTo>
                  <a:lnTo>
                    <a:pt x="33921" y="5321"/>
                  </a:lnTo>
                  <a:lnTo>
                    <a:pt x="33921" y="0"/>
                  </a:lnTo>
                  <a:lnTo>
                    <a:pt x="2108" y="0"/>
                  </a:lnTo>
                  <a:lnTo>
                    <a:pt x="2006" y="5321"/>
                  </a:lnTo>
                  <a:lnTo>
                    <a:pt x="0" y="5321"/>
                  </a:lnTo>
                  <a:lnTo>
                    <a:pt x="0" y="11976"/>
                  </a:lnTo>
                  <a:lnTo>
                    <a:pt x="2006" y="11976"/>
                  </a:lnTo>
                  <a:lnTo>
                    <a:pt x="2006" y="18630"/>
                  </a:lnTo>
                  <a:lnTo>
                    <a:pt x="8788" y="18630"/>
                  </a:lnTo>
                  <a:lnTo>
                    <a:pt x="8788" y="23418"/>
                  </a:lnTo>
                  <a:lnTo>
                    <a:pt x="12242" y="23418"/>
                  </a:lnTo>
                  <a:lnTo>
                    <a:pt x="12242" y="26606"/>
                  </a:lnTo>
                  <a:lnTo>
                    <a:pt x="23685" y="26606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207406" y="4012810"/>
              <a:ext cx="36195" cy="26670"/>
            </a:xfrm>
            <a:custGeom>
              <a:avLst/>
              <a:gdLst/>
              <a:ahLst/>
              <a:cxnLst/>
              <a:rect l="l" t="t" r="r" b="b"/>
              <a:pathLst>
                <a:path w="36194" h="26670">
                  <a:moveTo>
                    <a:pt x="23672" y="26606"/>
                  </a:moveTo>
                  <a:lnTo>
                    <a:pt x="23672" y="23418"/>
                  </a:lnTo>
                  <a:lnTo>
                    <a:pt x="27152" y="23418"/>
                  </a:lnTo>
                  <a:lnTo>
                    <a:pt x="27152" y="18630"/>
                  </a:lnTo>
                  <a:lnTo>
                    <a:pt x="33934" y="18630"/>
                  </a:lnTo>
                  <a:lnTo>
                    <a:pt x="33934" y="11976"/>
                  </a:lnTo>
                  <a:lnTo>
                    <a:pt x="35915" y="11976"/>
                  </a:lnTo>
                  <a:lnTo>
                    <a:pt x="35915" y="5321"/>
                  </a:lnTo>
                  <a:lnTo>
                    <a:pt x="33934" y="5321"/>
                  </a:lnTo>
                  <a:lnTo>
                    <a:pt x="33934" y="0"/>
                  </a:lnTo>
                  <a:lnTo>
                    <a:pt x="2108" y="0"/>
                  </a:lnTo>
                  <a:lnTo>
                    <a:pt x="2006" y="5321"/>
                  </a:lnTo>
                  <a:lnTo>
                    <a:pt x="0" y="5321"/>
                  </a:lnTo>
                  <a:lnTo>
                    <a:pt x="0" y="11976"/>
                  </a:lnTo>
                  <a:lnTo>
                    <a:pt x="2006" y="11976"/>
                  </a:lnTo>
                  <a:lnTo>
                    <a:pt x="2006" y="18630"/>
                  </a:lnTo>
                  <a:lnTo>
                    <a:pt x="8788" y="18630"/>
                  </a:lnTo>
                  <a:lnTo>
                    <a:pt x="8788" y="23418"/>
                  </a:lnTo>
                  <a:lnTo>
                    <a:pt x="12242" y="23418"/>
                  </a:lnTo>
                  <a:lnTo>
                    <a:pt x="12242" y="26606"/>
                  </a:lnTo>
                  <a:lnTo>
                    <a:pt x="23672" y="26606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269332" y="4012803"/>
              <a:ext cx="36195" cy="26670"/>
            </a:xfrm>
            <a:custGeom>
              <a:avLst/>
              <a:gdLst/>
              <a:ahLst/>
              <a:cxnLst/>
              <a:rect l="l" t="t" r="r" b="b"/>
              <a:pathLst>
                <a:path w="36194" h="26670">
                  <a:moveTo>
                    <a:pt x="23672" y="26606"/>
                  </a:moveTo>
                  <a:lnTo>
                    <a:pt x="23672" y="23418"/>
                  </a:lnTo>
                  <a:lnTo>
                    <a:pt x="27152" y="23418"/>
                  </a:lnTo>
                  <a:lnTo>
                    <a:pt x="27152" y="18630"/>
                  </a:lnTo>
                  <a:lnTo>
                    <a:pt x="33921" y="18630"/>
                  </a:lnTo>
                  <a:lnTo>
                    <a:pt x="33921" y="11976"/>
                  </a:lnTo>
                  <a:lnTo>
                    <a:pt x="35915" y="11976"/>
                  </a:lnTo>
                  <a:lnTo>
                    <a:pt x="35915" y="5321"/>
                  </a:lnTo>
                  <a:lnTo>
                    <a:pt x="33921" y="5321"/>
                  </a:lnTo>
                  <a:lnTo>
                    <a:pt x="33921" y="0"/>
                  </a:lnTo>
                  <a:lnTo>
                    <a:pt x="34048" y="0"/>
                  </a:lnTo>
                  <a:lnTo>
                    <a:pt x="2108" y="0"/>
                  </a:lnTo>
                  <a:lnTo>
                    <a:pt x="1993" y="5321"/>
                  </a:lnTo>
                  <a:lnTo>
                    <a:pt x="0" y="5321"/>
                  </a:lnTo>
                  <a:lnTo>
                    <a:pt x="0" y="11976"/>
                  </a:lnTo>
                  <a:lnTo>
                    <a:pt x="1993" y="11976"/>
                  </a:lnTo>
                  <a:lnTo>
                    <a:pt x="1993" y="18630"/>
                  </a:lnTo>
                  <a:lnTo>
                    <a:pt x="8775" y="18630"/>
                  </a:lnTo>
                  <a:lnTo>
                    <a:pt x="8775" y="23418"/>
                  </a:lnTo>
                  <a:lnTo>
                    <a:pt x="12242" y="23418"/>
                  </a:lnTo>
                  <a:lnTo>
                    <a:pt x="12242" y="26606"/>
                  </a:lnTo>
                  <a:lnTo>
                    <a:pt x="23672" y="26606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331246" y="4012803"/>
              <a:ext cx="36195" cy="26670"/>
            </a:xfrm>
            <a:custGeom>
              <a:avLst/>
              <a:gdLst/>
              <a:ahLst/>
              <a:cxnLst/>
              <a:rect l="l" t="t" r="r" b="b"/>
              <a:pathLst>
                <a:path w="36194" h="26670">
                  <a:moveTo>
                    <a:pt x="23685" y="26606"/>
                  </a:moveTo>
                  <a:lnTo>
                    <a:pt x="23685" y="23418"/>
                  </a:lnTo>
                  <a:lnTo>
                    <a:pt x="27152" y="23418"/>
                  </a:lnTo>
                  <a:lnTo>
                    <a:pt x="27152" y="18630"/>
                  </a:lnTo>
                  <a:lnTo>
                    <a:pt x="33934" y="18630"/>
                  </a:lnTo>
                  <a:lnTo>
                    <a:pt x="33934" y="11976"/>
                  </a:lnTo>
                  <a:lnTo>
                    <a:pt x="35915" y="11976"/>
                  </a:lnTo>
                  <a:lnTo>
                    <a:pt x="35915" y="5321"/>
                  </a:lnTo>
                  <a:lnTo>
                    <a:pt x="33934" y="5321"/>
                  </a:lnTo>
                  <a:lnTo>
                    <a:pt x="33934" y="0"/>
                  </a:lnTo>
                  <a:lnTo>
                    <a:pt x="2120" y="0"/>
                  </a:lnTo>
                  <a:lnTo>
                    <a:pt x="1993" y="0"/>
                  </a:lnTo>
                  <a:lnTo>
                    <a:pt x="1993" y="5321"/>
                  </a:lnTo>
                  <a:lnTo>
                    <a:pt x="0" y="5321"/>
                  </a:lnTo>
                  <a:lnTo>
                    <a:pt x="0" y="11976"/>
                  </a:lnTo>
                  <a:lnTo>
                    <a:pt x="1993" y="11976"/>
                  </a:lnTo>
                  <a:lnTo>
                    <a:pt x="1993" y="18630"/>
                  </a:lnTo>
                  <a:lnTo>
                    <a:pt x="8788" y="18630"/>
                  </a:lnTo>
                  <a:lnTo>
                    <a:pt x="8788" y="23418"/>
                  </a:lnTo>
                  <a:lnTo>
                    <a:pt x="12255" y="23418"/>
                  </a:lnTo>
                  <a:lnTo>
                    <a:pt x="12255" y="26606"/>
                  </a:lnTo>
                  <a:lnTo>
                    <a:pt x="23685" y="26606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145479" y="3975800"/>
              <a:ext cx="36195" cy="26670"/>
            </a:xfrm>
            <a:custGeom>
              <a:avLst/>
              <a:gdLst/>
              <a:ahLst/>
              <a:cxnLst/>
              <a:rect l="l" t="t" r="r" b="b"/>
              <a:pathLst>
                <a:path w="36194" h="26670">
                  <a:moveTo>
                    <a:pt x="23685" y="0"/>
                  </a:moveTo>
                  <a:lnTo>
                    <a:pt x="23685" y="3187"/>
                  </a:lnTo>
                  <a:lnTo>
                    <a:pt x="27152" y="3187"/>
                  </a:lnTo>
                  <a:lnTo>
                    <a:pt x="27152" y="7975"/>
                  </a:lnTo>
                  <a:lnTo>
                    <a:pt x="33934" y="7975"/>
                  </a:lnTo>
                  <a:lnTo>
                    <a:pt x="33934" y="14630"/>
                  </a:lnTo>
                  <a:lnTo>
                    <a:pt x="35928" y="14630"/>
                  </a:lnTo>
                  <a:lnTo>
                    <a:pt x="35928" y="21285"/>
                  </a:lnTo>
                  <a:lnTo>
                    <a:pt x="33934" y="21285"/>
                  </a:lnTo>
                  <a:lnTo>
                    <a:pt x="33934" y="26606"/>
                  </a:lnTo>
                  <a:lnTo>
                    <a:pt x="2133" y="26606"/>
                  </a:lnTo>
                  <a:lnTo>
                    <a:pt x="2006" y="21285"/>
                  </a:lnTo>
                  <a:lnTo>
                    <a:pt x="0" y="21285"/>
                  </a:lnTo>
                  <a:lnTo>
                    <a:pt x="0" y="14630"/>
                  </a:lnTo>
                  <a:lnTo>
                    <a:pt x="2006" y="14630"/>
                  </a:lnTo>
                  <a:lnTo>
                    <a:pt x="2006" y="7975"/>
                  </a:lnTo>
                  <a:lnTo>
                    <a:pt x="8801" y="7975"/>
                  </a:lnTo>
                  <a:lnTo>
                    <a:pt x="8801" y="3187"/>
                  </a:lnTo>
                  <a:lnTo>
                    <a:pt x="12242" y="3187"/>
                  </a:lnTo>
                  <a:lnTo>
                    <a:pt x="12242" y="0"/>
                  </a:lnTo>
                  <a:lnTo>
                    <a:pt x="23685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083568" y="3975800"/>
              <a:ext cx="36195" cy="26670"/>
            </a:xfrm>
            <a:custGeom>
              <a:avLst/>
              <a:gdLst/>
              <a:ahLst/>
              <a:cxnLst/>
              <a:rect l="l" t="t" r="r" b="b"/>
              <a:pathLst>
                <a:path w="36194" h="26670">
                  <a:moveTo>
                    <a:pt x="23685" y="0"/>
                  </a:moveTo>
                  <a:lnTo>
                    <a:pt x="23685" y="3187"/>
                  </a:lnTo>
                  <a:lnTo>
                    <a:pt x="27152" y="3187"/>
                  </a:lnTo>
                  <a:lnTo>
                    <a:pt x="27152" y="7975"/>
                  </a:lnTo>
                  <a:lnTo>
                    <a:pt x="33921" y="7975"/>
                  </a:lnTo>
                  <a:lnTo>
                    <a:pt x="33921" y="14630"/>
                  </a:lnTo>
                  <a:lnTo>
                    <a:pt x="35915" y="14630"/>
                  </a:lnTo>
                  <a:lnTo>
                    <a:pt x="35915" y="21285"/>
                  </a:lnTo>
                  <a:lnTo>
                    <a:pt x="33921" y="21285"/>
                  </a:lnTo>
                  <a:lnTo>
                    <a:pt x="33921" y="26606"/>
                  </a:lnTo>
                  <a:lnTo>
                    <a:pt x="2108" y="26606"/>
                  </a:lnTo>
                  <a:lnTo>
                    <a:pt x="2006" y="21285"/>
                  </a:lnTo>
                  <a:lnTo>
                    <a:pt x="0" y="21285"/>
                  </a:lnTo>
                  <a:lnTo>
                    <a:pt x="0" y="14630"/>
                  </a:lnTo>
                  <a:lnTo>
                    <a:pt x="2006" y="14630"/>
                  </a:lnTo>
                  <a:lnTo>
                    <a:pt x="2006" y="7975"/>
                  </a:lnTo>
                  <a:lnTo>
                    <a:pt x="8788" y="7975"/>
                  </a:lnTo>
                  <a:lnTo>
                    <a:pt x="8788" y="3187"/>
                  </a:lnTo>
                  <a:lnTo>
                    <a:pt x="12242" y="3187"/>
                  </a:lnTo>
                  <a:lnTo>
                    <a:pt x="12242" y="0"/>
                  </a:lnTo>
                  <a:lnTo>
                    <a:pt x="23685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207406" y="3975800"/>
              <a:ext cx="36195" cy="26670"/>
            </a:xfrm>
            <a:custGeom>
              <a:avLst/>
              <a:gdLst/>
              <a:ahLst/>
              <a:cxnLst/>
              <a:rect l="l" t="t" r="r" b="b"/>
              <a:pathLst>
                <a:path w="36194" h="26670">
                  <a:moveTo>
                    <a:pt x="23672" y="0"/>
                  </a:moveTo>
                  <a:lnTo>
                    <a:pt x="23672" y="3187"/>
                  </a:lnTo>
                  <a:lnTo>
                    <a:pt x="27152" y="3187"/>
                  </a:lnTo>
                  <a:lnTo>
                    <a:pt x="27152" y="7975"/>
                  </a:lnTo>
                  <a:lnTo>
                    <a:pt x="33934" y="7975"/>
                  </a:lnTo>
                  <a:lnTo>
                    <a:pt x="33934" y="14630"/>
                  </a:lnTo>
                  <a:lnTo>
                    <a:pt x="35915" y="14630"/>
                  </a:lnTo>
                  <a:lnTo>
                    <a:pt x="35915" y="21285"/>
                  </a:lnTo>
                  <a:lnTo>
                    <a:pt x="33934" y="21285"/>
                  </a:lnTo>
                  <a:lnTo>
                    <a:pt x="33934" y="26606"/>
                  </a:lnTo>
                  <a:lnTo>
                    <a:pt x="2108" y="26606"/>
                  </a:lnTo>
                  <a:lnTo>
                    <a:pt x="2006" y="21285"/>
                  </a:lnTo>
                  <a:lnTo>
                    <a:pt x="0" y="21285"/>
                  </a:lnTo>
                  <a:lnTo>
                    <a:pt x="0" y="14630"/>
                  </a:lnTo>
                  <a:lnTo>
                    <a:pt x="2006" y="14630"/>
                  </a:lnTo>
                  <a:lnTo>
                    <a:pt x="2006" y="7975"/>
                  </a:lnTo>
                  <a:lnTo>
                    <a:pt x="8788" y="7975"/>
                  </a:lnTo>
                  <a:lnTo>
                    <a:pt x="8788" y="3187"/>
                  </a:lnTo>
                  <a:lnTo>
                    <a:pt x="12242" y="3187"/>
                  </a:lnTo>
                  <a:lnTo>
                    <a:pt x="12242" y="0"/>
                  </a:lnTo>
                  <a:lnTo>
                    <a:pt x="23672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269332" y="3975806"/>
              <a:ext cx="36195" cy="26670"/>
            </a:xfrm>
            <a:custGeom>
              <a:avLst/>
              <a:gdLst/>
              <a:ahLst/>
              <a:cxnLst/>
              <a:rect l="l" t="t" r="r" b="b"/>
              <a:pathLst>
                <a:path w="36194" h="26670">
                  <a:moveTo>
                    <a:pt x="23672" y="0"/>
                  </a:moveTo>
                  <a:lnTo>
                    <a:pt x="23672" y="3187"/>
                  </a:lnTo>
                  <a:lnTo>
                    <a:pt x="27152" y="3187"/>
                  </a:lnTo>
                  <a:lnTo>
                    <a:pt x="27152" y="7975"/>
                  </a:lnTo>
                  <a:lnTo>
                    <a:pt x="33921" y="7975"/>
                  </a:lnTo>
                  <a:lnTo>
                    <a:pt x="33921" y="14630"/>
                  </a:lnTo>
                  <a:lnTo>
                    <a:pt x="35915" y="14630"/>
                  </a:lnTo>
                  <a:lnTo>
                    <a:pt x="35915" y="21285"/>
                  </a:lnTo>
                  <a:lnTo>
                    <a:pt x="33921" y="21285"/>
                  </a:lnTo>
                  <a:lnTo>
                    <a:pt x="33921" y="26606"/>
                  </a:lnTo>
                  <a:lnTo>
                    <a:pt x="34048" y="26606"/>
                  </a:lnTo>
                  <a:lnTo>
                    <a:pt x="2108" y="26606"/>
                  </a:lnTo>
                  <a:lnTo>
                    <a:pt x="1993" y="21285"/>
                  </a:lnTo>
                  <a:lnTo>
                    <a:pt x="0" y="21285"/>
                  </a:lnTo>
                  <a:lnTo>
                    <a:pt x="0" y="14630"/>
                  </a:lnTo>
                  <a:lnTo>
                    <a:pt x="1993" y="14630"/>
                  </a:lnTo>
                  <a:lnTo>
                    <a:pt x="1993" y="7975"/>
                  </a:lnTo>
                  <a:lnTo>
                    <a:pt x="8775" y="7975"/>
                  </a:lnTo>
                  <a:lnTo>
                    <a:pt x="8775" y="3187"/>
                  </a:lnTo>
                  <a:lnTo>
                    <a:pt x="12242" y="3187"/>
                  </a:lnTo>
                  <a:lnTo>
                    <a:pt x="12242" y="0"/>
                  </a:lnTo>
                  <a:lnTo>
                    <a:pt x="23672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331246" y="3975806"/>
              <a:ext cx="36195" cy="26670"/>
            </a:xfrm>
            <a:custGeom>
              <a:avLst/>
              <a:gdLst/>
              <a:ahLst/>
              <a:cxnLst/>
              <a:rect l="l" t="t" r="r" b="b"/>
              <a:pathLst>
                <a:path w="36194" h="26670">
                  <a:moveTo>
                    <a:pt x="23685" y="0"/>
                  </a:moveTo>
                  <a:lnTo>
                    <a:pt x="23685" y="3187"/>
                  </a:lnTo>
                  <a:lnTo>
                    <a:pt x="27152" y="3187"/>
                  </a:lnTo>
                  <a:lnTo>
                    <a:pt x="27152" y="7975"/>
                  </a:lnTo>
                  <a:lnTo>
                    <a:pt x="33934" y="7975"/>
                  </a:lnTo>
                  <a:lnTo>
                    <a:pt x="33934" y="14630"/>
                  </a:lnTo>
                  <a:lnTo>
                    <a:pt x="35915" y="14630"/>
                  </a:lnTo>
                  <a:lnTo>
                    <a:pt x="35915" y="21285"/>
                  </a:lnTo>
                  <a:lnTo>
                    <a:pt x="33934" y="21285"/>
                  </a:lnTo>
                  <a:lnTo>
                    <a:pt x="33934" y="26606"/>
                  </a:lnTo>
                  <a:lnTo>
                    <a:pt x="2120" y="26606"/>
                  </a:lnTo>
                  <a:lnTo>
                    <a:pt x="1993" y="26606"/>
                  </a:lnTo>
                  <a:lnTo>
                    <a:pt x="1993" y="21285"/>
                  </a:lnTo>
                  <a:lnTo>
                    <a:pt x="0" y="21285"/>
                  </a:lnTo>
                  <a:lnTo>
                    <a:pt x="0" y="14630"/>
                  </a:lnTo>
                  <a:lnTo>
                    <a:pt x="1993" y="14630"/>
                  </a:lnTo>
                  <a:lnTo>
                    <a:pt x="1993" y="7975"/>
                  </a:lnTo>
                  <a:lnTo>
                    <a:pt x="8788" y="7975"/>
                  </a:lnTo>
                  <a:lnTo>
                    <a:pt x="8788" y="3187"/>
                  </a:lnTo>
                  <a:lnTo>
                    <a:pt x="12255" y="3187"/>
                  </a:lnTo>
                  <a:lnTo>
                    <a:pt x="12255" y="0"/>
                  </a:lnTo>
                  <a:lnTo>
                    <a:pt x="23685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422911" y="4004181"/>
              <a:ext cx="379095" cy="0"/>
            </a:xfrm>
            <a:custGeom>
              <a:avLst/>
              <a:gdLst/>
              <a:ahLst/>
              <a:cxnLst/>
              <a:rect l="l" t="t" r="r" b="b"/>
              <a:pathLst>
                <a:path w="379094">
                  <a:moveTo>
                    <a:pt x="0" y="0"/>
                  </a:moveTo>
                  <a:lnTo>
                    <a:pt x="379077" y="0"/>
                  </a:lnTo>
                </a:path>
              </a:pathLst>
            </a:custGeom>
            <a:ln w="496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583816" y="3485957"/>
              <a:ext cx="276860" cy="1294765"/>
            </a:xfrm>
            <a:custGeom>
              <a:avLst/>
              <a:gdLst/>
              <a:ahLst/>
              <a:cxnLst/>
              <a:rect l="l" t="t" r="r" b="b"/>
              <a:pathLst>
                <a:path w="276860" h="1294764">
                  <a:moveTo>
                    <a:pt x="0" y="1294726"/>
                  </a:moveTo>
                  <a:lnTo>
                    <a:pt x="0" y="0"/>
                  </a:lnTo>
                  <a:lnTo>
                    <a:pt x="276491" y="0"/>
                  </a:lnTo>
                </a:path>
              </a:pathLst>
            </a:custGeom>
            <a:ln w="496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585441" y="4398889"/>
              <a:ext cx="97155" cy="0"/>
            </a:xfrm>
            <a:custGeom>
              <a:avLst/>
              <a:gdLst/>
              <a:ahLst/>
              <a:cxnLst/>
              <a:rect l="l" t="t" r="r" b="b"/>
              <a:pathLst>
                <a:path w="97155">
                  <a:moveTo>
                    <a:pt x="0" y="0"/>
                  </a:moveTo>
                  <a:lnTo>
                    <a:pt x="96544" y="0"/>
                  </a:lnTo>
                </a:path>
              </a:pathLst>
            </a:custGeom>
            <a:ln w="496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585441" y="4780684"/>
              <a:ext cx="220345" cy="0"/>
            </a:xfrm>
            <a:custGeom>
              <a:avLst/>
              <a:gdLst/>
              <a:ahLst/>
              <a:cxnLst/>
              <a:rect l="l" t="t" r="r" b="b"/>
              <a:pathLst>
                <a:path w="220344">
                  <a:moveTo>
                    <a:pt x="0" y="0"/>
                  </a:moveTo>
                  <a:lnTo>
                    <a:pt x="220294" y="0"/>
                  </a:lnTo>
                </a:path>
              </a:pathLst>
            </a:custGeom>
            <a:ln w="496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217601" y="3702102"/>
              <a:ext cx="0" cy="219075"/>
            </a:xfrm>
            <a:custGeom>
              <a:avLst/>
              <a:gdLst/>
              <a:ahLst/>
              <a:cxnLst/>
              <a:rect l="l" t="t" r="r" b="b"/>
              <a:pathLst>
                <a:path h="219075">
                  <a:moveTo>
                    <a:pt x="0" y="0"/>
                  </a:moveTo>
                  <a:lnTo>
                    <a:pt x="0" y="218518"/>
                  </a:lnTo>
                </a:path>
              </a:pathLst>
            </a:custGeom>
            <a:ln w="469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913354" y="3967697"/>
              <a:ext cx="608330" cy="85090"/>
            </a:xfrm>
            <a:custGeom>
              <a:avLst/>
              <a:gdLst/>
              <a:ahLst/>
              <a:cxnLst/>
              <a:rect l="l" t="t" r="r" b="b"/>
              <a:pathLst>
                <a:path w="608330" h="85089">
                  <a:moveTo>
                    <a:pt x="608215" y="84874"/>
                  </a:moveTo>
                  <a:lnTo>
                    <a:pt x="0" y="84874"/>
                  </a:lnTo>
                  <a:lnTo>
                    <a:pt x="0" y="0"/>
                  </a:lnTo>
                  <a:lnTo>
                    <a:pt x="608215" y="0"/>
                  </a:lnTo>
                  <a:lnTo>
                    <a:pt x="608215" y="84874"/>
                  </a:lnTo>
                  <a:close/>
                </a:path>
              </a:pathLst>
            </a:custGeom>
            <a:ln w="469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912934" y="3920621"/>
              <a:ext cx="609600" cy="47625"/>
            </a:xfrm>
            <a:custGeom>
              <a:avLst/>
              <a:gdLst/>
              <a:ahLst/>
              <a:cxnLst/>
              <a:rect l="l" t="t" r="r" b="b"/>
              <a:pathLst>
                <a:path w="609600" h="47625">
                  <a:moveTo>
                    <a:pt x="609130" y="46875"/>
                  </a:moveTo>
                  <a:lnTo>
                    <a:pt x="190" y="47510"/>
                  </a:lnTo>
                  <a:lnTo>
                    <a:pt x="0" y="46126"/>
                  </a:lnTo>
                  <a:lnTo>
                    <a:pt x="114" y="45847"/>
                  </a:lnTo>
                  <a:lnTo>
                    <a:pt x="63271" y="0"/>
                  </a:lnTo>
                  <a:lnTo>
                    <a:pt x="537997" y="0"/>
                  </a:lnTo>
                  <a:lnTo>
                    <a:pt x="609168" y="45224"/>
                  </a:lnTo>
                  <a:lnTo>
                    <a:pt x="609333" y="45478"/>
                  </a:lnTo>
                  <a:lnTo>
                    <a:pt x="609130" y="46875"/>
                  </a:lnTo>
                  <a:close/>
                </a:path>
              </a:pathLst>
            </a:custGeom>
            <a:ln w="469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259457" y="4007522"/>
              <a:ext cx="36195" cy="26670"/>
            </a:xfrm>
            <a:custGeom>
              <a:avLst/>
              <a:gdLst/>
              <a:ahLst/>
              <a:cxnLst/>
              <a:rect l="l" t="t" r="r" b="b"/>
              <a:pathLst>
                <a:path w="36194" h="26670">
                  <a:moveTo>
                    <a:pt x="23685" y="0"/>
                  </a:moveTo>
                  <a:lnTo>
                    <a:pt x="23685" y="3187"/>
                  </a:lnTo>
                  <a:lnTo>
                    <a:pt x="27152" y="3187"/>
                  </a:lnTo>
                  <a:lnTo>
                    <a:pt x="27152" y="7975"/>
                  </a:lnTo>
                  <a:lnTo>
                    <a:pt x="33934" y="7975"/>
                  </a:lnTo>
                  <a:lnTo>
                    <a:pt x="33934" y="14630"/>
                  </a:lnTo>
                  <a:lnTo>
                    <a:pt x="35928" y="14630"/>
                  </a:lnTo>
                  <a:lnTo>
                    <a:pt x="35928" y="21285"/>
                  </a:lnTo>
                  <a:lnTo>
                    <a:pt x="33934" y="21285"/>
                  </a:lnTo>
                  <a:lnTo>
                    <a:pt x="33934" y="26606"/>
                  </a:lnTo>
                  <a:lnTo>
                    <a:pt x="2120" y="26606"/>
                  </a:lnTo>
                  <a:lnTo>
                    <a:pt x="2006" y="21285"/>
                  </a:lnTo>
                  <a:lnTo>
                    <a:pt x="0" y="21285"/>
                  </a:lnTo>
                  <a:lnTo>
                    <a:pt x="0" y="14630"/>
                  </a:lnTo>
                  <a:lnTo>
                    <a:pt x="2006" y="14630"/>
                  </a:lnTo>
                  <a:lnTo>
                    <a:pt x="2006" y="7975"/>
                  </a:lnTo>
                  <a:lnTo>
                    <a:pt x="8801" y="7975"/>
                  </a:lnTo>
                  <a:lnTo>
                    <a:pt x="8801" y="3187"/>
                  </a:lnTo>
                  <a:lnTo>
                    <a:pt x="12242" y="3187"/>
                  </a:lnTo>
                  <a:lnTo>
                    <a:pt x="12242" y="0"/>
                  </a:lnTo>
                  <a:lnTo>
                    <a:pt x="23685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316244" y="4007522"/>
              <a:ext cx="36195" cy="26670"/>
            </a:xfrm>
            <a:custGeom>
              <a:avLst/>
              <a:gdLst/>
              <a:ahLst/>
              <a:cxnLst/>
              <a:rect l="l" t="t" r="r" b="b"/>
              <a:pathLst>
                <a:path w="36194" h="26670">
                  <a:moveTo>
                    <a:pt x="23672" y="0"/>
                  </a:moveTo>
                  <a:lnTo>
                    <a:pt x="23672" y="3187"/>
                  </a:lnTo>
                  <a:lnTo>
                    <a:pt x="27152" y="3187"/>
                  </a:lnTo>
                  <a:lnTo>
                    <a:pt x="27152" y="7975"/>
                  </a:lnTo>
                  <a:lnTo>
                    <a:pt x="33934" y="7975"/>
                  </a:lnTo>
                  <a:lnTo>
                    <a:pt x="33934" y="14630"/>
                  </a:lnTo>
                  <a:lnTo>
                    <a:pt x="35915" y="14630"/>
                  </a:lnTo>
                  <a:lnTo>
                    <a:pt x="35915" y="21285"/>
                  </a:lnTo>
                  <a:lnTo>
                    <a:pt x="33934" y="21285"/>
                  </a:lnTo>
                  <a:lnTo>
                    <a:pt x="33934" y="26606"/>
                  </a:lnTo>
                  <a:lnTo>
                    <a:pt x="2108" y="26606"/>
                  </a:lnTo>
                  <a:lnTo>
                    <a:pt x="1993" y="21285"/>
                  </a:lnTo>
                  <a:lnTo>
                    <a:pt x="0" y="21285"/>
                  </a:lnTo>
                  <a:lnTo>
                    <a:pt x="0" y="14630"/>
                  </a:lnTo>
                  <a:lnTo>
                    <a:pt x="1993" y="14630"/>
                  </a:lnTo>
                  <a:lnTo>
                    <a:pt x="1993" y="7975"/>
                  </a:lnTo>
                  <a:lnTo>
                    <a:pt x="8788" y="7975"/>
                  </a:lnTo>
                  <a:lnTo>
                    <a:pt x="8788" y="3187"/>
                  </a:lnTo>
                  <a:lnTo>
                    <a:pt x="12242" y="3187"/>
                  </a:lnTo>
                  <a:lnTo>
                    <a:pt x="12242" y="0"/>
                  </a:lnTo>
                  <a:lnTo>
                    <a:pt x="23672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373027" y="4007528"/>
              <a:ext cx="36195" cy="26670"/>
            </a:xfrm>
            <a:custGeom>
              <a:avLst/>
              <a:gdLst/>
              <a:ahLst/>
              <a:cxnLst/>
              <a:rect l="l" t="t" r="r" b="b"/>
              <a:pathLst>
                <a:path w="36194" h="26670">
                  <a:moveTo>
                    <a:pt x="23672" y="0"/>
                  </a:moveTo>
                  <a:lnTo>
                    <a:pt x="23672" y="3187"/>
                  </a:lnTo>
                  <a:lnTo>
                    <a:pt x="27152" y="3187"/>
                  </a:lnTo>
                  <a:lnTo>
                    <a:pt x="27152" y="7975"/>
                  </a:lnTo>
                  <a:lnTo>
                    <a:pt x="33921" y="7975"/>
                  </a:lnTo>
                  <a:lnTo>
                    <a:pt x="33921" y="14643"/>
                  </a:lnTo>
                  <a:lnTo>
                    <a:pt x="35915" y="14643"/>
                  </a:lnTo>
                  <a:lnTo>
                    <a:pt x="35915" y="21285"/>
                  </a:lnTo>
                  <a:lnTo>
                    <a:pt x="33921" y="21285"/>
                  </a:lnTo>
                  <a:lnTo>
                    <a:pt x="33921" y="26606"/>
                  </a:lnTo>
                  <a:lnTo>
                    <a:pt x="34048" y="26606"/>
                  </a:lnTo>
                  <a:lnTo>
                    <a:pt x="2108" y="26606"/>
                  </a:lnTo>
                  <a:lnTo>
                    <a:pt x="1993" y="21285"/>
                  </a:lnTo>
                  <a:lnTo>
                    <a:pt x="0" y="21285"/>
                  </a:lnTo>
                  <a:lnTo>
                    <a:pt x="0" y="14643"/>
                  </a:lnTo>
                  <a:lnTo>
                    <a:pt x="1993" y="14643"/>
                  </a:lnTo>
                  <a:lnTo>
                    <a:pt x="1993" y="7975"/>
                  </a:lnTo>
                  <a:lnTo>
                    <a:pt x="8775" y="7975"/>
                  </a:lnTo>
                  <a:lnTo>
                    <a:pt x="8775" y="3187"/>
                  </a:lnTo>
                  <a:lnTo>
                    <a:pt x="12242" y="3187"/>
                  </a:lnTo>
                  <a:lnTo>
                    <a:pt x="12242" y="0"/>
                  </a:lnTo>
                  <a:lnTo>
                    <a:pt x="23672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429809" y="4007528"/>
              <a:ext cx="36195" cy="26670"/>
            </a:xfrm>
            <a:custGeom>
              <a:avLst/>
              <a:gdLst/>
              <a:ahLst/>
              <a:cxnLst/>
              <a:rect l="l" t="t" r="r" b="b"/>
              <a:pathLst>
                <a:path w="36194" h="26670">
                  <a:moveTo>
                    <a:pt x="23685" y="0"/>
                  </a:moveTo>
                  <a:lnTo>
                    <a:pt x="23685" y="3187"/>
                  </a:lnTo>
                  <a:lnTo>
                    <a:pt x="27152" y="3187"/>
                  </a:lnTo>
                  <a:lnTo>
                    <a:pt x="27152" y="7975"/>
                  </a:lnTo>
                  <a:lnTo>
                    <a:pt x="33934" y="7975"/>
                  </a:lnTo>
                  <a:lnTo>
                    <a:pt x="33934" y="14643"/>
                  </a:lnTo>
                  <a:lnTo>
                    <a:pt x="35915" y="14643"/>
                  </a:lnTo>
                  <a:lnTo>
                    <a:pt x="35915" y="21285"/>
                  </a:lnTo>
                  <a:lnTo>
                    <a:pt x="33934" y="21285"/>
                  </a:lnTo>
                  <a:lnTo>
                    <a:pt x="33934" y="26606"/>
                  </a:lnTo>
                  <a:lnTo>
                    <a:pt x="2120" y="26606"/>
                  </a:lnTo>
                  <a:lnTo>
                    <a:pt x="1993" y="26606"/>
                  </a:lnTo>
                  <a:lnTo>
                    <a:pt x="1993" y="21285"/>
                  </a:lnTo>
                  <a:lnTo>
                    <a:pt x="0" y="21285"/>
                  </a:lnTo>
                  <a:lnTo>
                    <a:pt x="0" y="14643"/>
                  </a:lnTo>
                  <a:lnTo>
                    <a:pt x="1993" y="14643"/>
                  </a:lnTo>
                  <a:lnTo>
                    <a:pt x="1993" y="7975"/>
                  </a:lnTo>
                  <a:lnTo>
                    <a:pt x="8788" y="7975"/>
                  </a:lnTo>
                  <a:lnTo>
                    <a:pt x="8788" y="3187"/>
                  </a:lnTo>
                  <a:lnTo>
                    <a:pt x="12255" y="3187"/>
                  </a:lnTo>
                  <a:lnTo>
                    <a:pt x="12255" y="0"/>
                  </a:lnTo>
                  <a:lnTo>
                    <a:pt x="23685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953528" y="3974490"/>
              <a:ext cx="899794" cy="38100"/>
            </a:xfrm>
            <a:custGeom>
              <a:avLst/>
              <a:gdLst/>
              <a:ahLst/>
              <a:cxnLst/>
              <a:rect l="l" t="t" r="r" b="b"/>
              <a:pathLst>
                <a:path w="899794" h="38100">
                  <a:moveTo>
                    <a:pt x="15303" y="22174"/>
                  </a:moveTo>
                  <a:lnTo>
                    <a:pt x="0" y="22174"/>
                  </a:lnTo>
                  <a:lnTo>
                    <a:pt x="0" y="27686"/>
                  </a:lnTo>
                  <a:lnTo>
                    <a:pt x="0" y="28524"/>
                  </a:lnTo>
                  <a:lnTo>
                    <a:pt x="711" y="29375"/>
                  </a:lnTo>
                  <a:lnTo>
                    <a:pt x="8115" y="29375"/>
                  </a:lnTo>
                  <a:lnTo>
                    <a:pt x="8115" y="36652"/>
                  </a:lnTo>
                  <a:lnTo>
                    <a:pt x="8826" y="37477"/>
                  </a:lnTo>
                  <a:lnTo>
                    <a:pt x="15303" y="37477"/>
                  </a:lnTo>
                  <a:lnTo>
                    <a:pt x="15303" y="22174"/>
                  </a:lnTo>
                  <a:close/>
                </a:path>
                <a:path w="899794" h="38100">
                  <a:moveTo>
                    <a:pt x="32207" y="10248"/>
                  </a:moveTo>
                  <a:lnTo>
                    <a:pt x="27216" y="5257"/>
                  </a:lnTo>
                  <a:lnTo>
                    <a:pt x="20421" y="5257"/>
                  </a:lnTo>
                  <a:lnTo>
                    <a:pt x="13690" y="5257"/>
                  </a:lnTo>
                  <a:lnTo>
                    <a:pt x="8305" y="10604"/>
                  </a:lnTo>
                  <a:lnTo>
                    <a:pt x="8305" y="19761"/>
                  </a:lnTo>
                  <a:lnTo>
                    <a:pt x="15074" y="19761"/>
                  </a:lnTo>
                  <a:lnTo>
                    <a:pt x="15074" y="14351"/>
                  </a:lnTo>
                  <a:lnTo>
                    <a:pt x="17424" y="12026"/>
                  </a:lnTo>
                  <a:lnTo>
                    <a:pt x="23393" y="12026"/>
                  </a:lnTo>
                  <a:lnTo>
                    <a:pt x="25450" y="14084"/>
                  </a:lnTo>
                  <a:lnTo>
                    <a:pt x="25450" y="20180"/>
                  </a:lnTo>
                  <a:lnTo>
                    <a:pt x="23228" y="22402"/>
                  </a:lnTo>
                  <a:lnTo>
                    <a:pt x="17716" y="22402"/>
                  </a:lnTo>
                  <a:lnTo>
                    <a:pt x="17716" y="29171"/>
                  </a:lnTo>
                  <a:lnTo>
                    <a:pt x="26873" y="29171"/>
                  </a:lnTo>
                  <a:lnTo>
                    <a:pt x="32207" y="23787"/>
                  </a:lnTo>
                  <a:lnTo>
                    <a:pt x="32207" y="10248"/>
                  </a:lnTo>
                  <a:close/>
                </a:path>
                <a:path w="899794" h="38100">
                  <a:moveTo>
                    <a:pt x="44805" y="26606"/>
                  </a:moveTo>
                  <a:lnTo>
                    <a:pt x="40843" y="26606"/>
                  </a:lnTo>
                  <a:lnTo>
                    <a:pt x="40424" y="26136"/>
                  </a:lnTo>
                  <a:lnTo>
                    <a:pt x="40424" y="19329"/>
                  </a:lnTo>
                  <a:lnTo>
                    <a:pt x="43789" y="19329"/>
                  </a:lnTo>
                  <a:lnTo>
                    <a:pt x="43789" y="17018"/>
                  </a:lnTo>
                  <a:lnTo>
                    <a:pt x="40424" y="17018"/>
                  </a:lnTo>
                  <a:lnTo>
                    <a:pt x="40424" y="13436"/>
                  </a:lnTo>
                  <a:lnTo>
                    <a:pt x="37820" y="14744"/>
                  </a:lnTo>
                  <a:lnTo>
                    <a:pt x="37820" y="27609"/>
                  </a:lnTo>
                  <a:lnTo>
                    <a:pt x="39128" y="28841"/>
                  </a:lnTo>
                  <a:lnTo>
                    <a:pt x="44805" y="28841"/>
                  </a:lnTo>
                  <a:lnTo>
                    <a:pt x="44805" y="26606"/>
                  </a:lnTo>
                  <a:close/>
                </a:path>
                <a:path w="899794" h="38100">
                  <a:moveTo>
                    <a:pt x="58178" y="19418"/>
                  </a:moveTo>
                  <a:lnTo>
                    <a:pt x="58000" y="19240"/>
                  </a:lnTo>
                  <a:lnTo>
                    <a:pt x="55575" y="16814"/>
                  </a:lnTo>
                  <a:lnTo>
                    <a:pt x="49898" y="16814"/>
                  </a:lnTo>
                  <a:lnTo>
                    <a:pt x="47536" y="17983"/>
                  </a:lnTo>
                  <a:lnTo>
                    <a:pt x="46355" y="19710"/>
                  </a:lnTo>
                  <a:lnTo>
                    <a:pt x="46355" y="33007"/>
                  </a:lnTo>
                  <a:lnTo>
                    <a:pt x="46659" y="33299"/>
                  </a:lnTo>
                  <a:lnTo>
                    <a:pt x="48971" y="33299"/>
                  </a:lnTo>
                  <a:lnTo>
                    <a:pt x="48971" y="20764"/>
                  </a:lnTo>
                  <a:lnTo>
                    <a:pt x="49606" y="19837"/>
                  </a:lnTo>
                  <a:lnTo>
                    <a:pt x="50774" y="19240"/>
                  </a:lnTo>
                  <a:lnTo>
                    <a:pt x="54102" y="19240"/>
                  </a:lnTo>
                  <a:lnTo>
                    <a:pt x="55575" y="20764"/>
                  </a:lnTo>
                  <a:lnTo>
                    <a:pt x="55575" y="25006"/>
                  </a:lnTo>
                  <a:lnTo>
                    <a:pt x="54102" y="26606"/>
                  </a:lnTo>
                  <a:lnTo>
                    <a:pt x="50228" y="26606"/>
                  </a:lnTo>
                  <a:lnTo>
                    <a:pt x="50228" y="28841"/>
                  </a:lnTo>
                  <a:lnTo>
                    <a:pt x="55613" y="28841"/>
                  </a:lnTo>
                  <a:lnTo>
                    <a:pt x="58178" y="26352"/>
                  </a:lnTo>
                  <a:lnTo>
                    <a:pt x="58178" y="19418"/>
                  </a:lnTo>
                  <a:close/>
                </a:path>
                <a:path w="899794" h="38100">
                  <a:moveTo>
                    <a:pt x="64871" y="21602"/>
                  </a:moveTo>
                  <a:lnTo>
                    <a:pt x="60071" y="21602"/>
                  </a:lnTo>
                  <a:lnTo>
                    <a:pt x="61328" y="24206"/>
                  </a:lnTo>
                  <a:lnTo>
                    <a:pt x="64871" y="24206"/>
                  </a:lnTo>
                  <a:lnTo>
                    <a:pt x="64871" y="21602"/>
                  </a:lnTo>
                  <a:close/>
                </a:path>
                <a:path w="899794" h="38100">
                  <a:moveTo>
                    <a:pt x="69799" y="11671"/>
                  </a:moveTo>
                  <a:lnTo>
                    <a:pt x="67183" y="12979"/>
                  </a:lnTo>
                  <a:lnTo>
                    <a:pt x="67183" y="28206"/>
                  </a:lnTo>
                  <a:lnTo>
                    <a:pt x="69799" y="28206"/>
                  </a:lnTo>
                  <a:lnTo>
                    <a:pt x="69799" y="11671"/>
                  </a:lnTo>
                  <a:close/>
                </a:path>
                <a:path w="899794" h="38100">
                  <a:moveTo>
                    <a:pt x="75044" y="17018"/>
                  </a:moveTo>
                  <a:lnTo>
                    <a:pt x="72440" y="17018"/>
                  </a:lnTo>
                  <a:lnTo>
                    <a:pt x="72440" y="28549"/>
                  </a:lnTo>
                  <a:lnTo>
                    <a:pt x="75044" y="28549"/>
                  </a:lnTo>
                  <a:lnTo>
                    <a:pt x="75044" y="17018"/>
                  </a:lnTo>
                  <a:close/>
                </a:path>
                <a:path w="899794" h="38100">
                  <a:moveTo>
                    <a:pt x="75514" y="12179"/>
                  </a:moveTo>
                  <a:lnTo>
                    <a:pt x="74714" y="11417"/>
                  </a:lnTo>
                  <a:lnTo>
                    <a:pt x="72783" y="11417"/>
                  </a:lnTo>
                  <a:lnTo>
                    <a:pt x="71983" y="12179"/>
                  </a:lnTo>
                  <a:lnTo>
                    <a:pt x="71983" y="13601"/>
                  </a:lnTo>
                  <a:lnTo>
                    <a:pt x="75514" y="13601"/>
                  </a:lnTo>
                  <a:lnTo>
                    <a:pt x="75514" y="12179"/>
                  </a:lnTo>
                  <a:close/>
                </a:path>
                <a:path w="899794" h="38100">
                  <a:moveTo>
                    <a:pt x="88760" y="19113"/>
                  </a:moveTo>
                  <a:lnTo>
                    <a:pt x="86321" y="16675"/>
                  </a:lnTo>
                  <a:lnTo>
                    <a:pt x="80987" y="16675"/>
                  </a:lnTo>
                  <a:lnTo>
                    <a:pt x="78790" y="17767"/>
                  </a:lnTo>
                  <a:lnTo>
                    <a:pt x="77698" y="19367"/>
                  </a:lnTo>
                  <a:lnTo>
                    <a:pt x="77698" y="28549"/>
                  </a:lnTo>
                  <a:lnTo>
                    <a:pt x="78003" y="28841"/>
                  </a:lnTo>
                  <a:lnTo>
                    <a:pt x="80302" y="28841"/>
                  </a:lnTo>
                  <a:lnTo>
                    <a:pt x="80302" y="20421"/>
                  </a:lnTo>
                  <a:lnTo>
                    <a:pt x="80937" y="19621"/>
                  </a:lnTo>
                  <a:lnTo>
                    <a:pt x="81953" y="19113"/>
                  </a:lnTo>
                  <a:lnTo>
                    <a:pt x="84899" y="19113"/>
                  </a:lnTo>
                  <a:lnTo>
                    <a:pt x="86080" y="20421"/>
                  </a:lnTo>
                  <a:lnTo>
                    <a:pt x="86194" y="28841"/>
                  </a:lnTo>
                  <a:lnTo>
                    <a:pt x="88760" y="28841"/>
                  </a:lnTo>
                  <a:lnTo>
                    <a:pt x="88760" y="19113"/>
                  </a:lnTo>
                  <a:close/>
                </a:path>
                <a:path w="899794" h="38100">
                  <a:moveTo>
                    <a:pt x="101930" y="28841"/>
                  </a:moveTo>
                  <a:lnTo>
                    <a:pt x="96723" y="22948"/>
                  </a:lnTo>
                  <a:lnTo>
                    <a:pt x="96418" y="22606"/>
                  </a:lnTo>
                  <a:lnTo>
                    <a:pt x="96761" y="22225"/>
                  </a:lnTo>
                  <a:lnTo>
                    <a:pt x="101346" y="17018"/>
                  </a:lnTo>
                  <a:lnTo>
                    <a:pt x="98272" y="17018"/>
                  </a:lnTo>
                  <a:lnTo>
                    <a:pt x="93853" y="22225"/>
                  </a:lnTo>
                  <a:lnTo>
                    <a:pt x="93853" y="11671"/>
                  </a:lnTo>
                  <a:lnTo>
                    <a:pt x="91249" y="12979"/>
                  </a:lnTo>
                  <a:lnTo>
                    <a:pt x="91249" y="28549"/>
                  </a:lnTo>
                  <a:lnTo>
                    <a:pt x="91541" y="28841"/>
                  </a:lnTo>
                  <a:lnTo>
                    <a:pt x="93853" y="28841"/>
                  </a:lnTo>
                  <a:lnTo>
                    <a:pt x="93853" y="22948"/>
                  </a:lnTo>
                  <a:lnTo>
                    <a:pt x="98729" y="28841"/>
                  </a:lnTo>
                  <a:lnTo>
                    <a:pt x="101930" y="28841"/>
                  </a:lnTo>
                  <a:close/>
                </a:path>
                <a:path w="899794" h="38100">
                  <a:moveTo>
                    <a:pt x="812952" y="16903"/>
                  </a:moveTo>
                  <a:lnTo>
                    <a:pt x="797648" y="16903"/>
                  </a:lnTo>
                  <a:lnTo>
                    <a:pt x="797648" y="22415"/>
                  </a:lnTo>
                  <a:lnTo>
                    <a:pt x="797648" y="23253"/>
                  </a:lnTo>
                  <a:lnTo>
                    <a:pt x="798360" y="24091"/>
                  </a:lnTo>
                  <a:lnTo>
                    <a:pt x="805764" y="24091"/>
                  </a:lnTo>
                  <a:lnTo>
                    <a:pt x="805764" y="31381"/>
                  </a:lnTo>
                  <a:lnTo>
                    <a:pt x="806475" y="32207"/>
                  </a:lnTo>
                  <a:lnTo>
                    <a:pt x="812952" y="32207"/>
                  </a:lnTo>
                  <a:lnTo>
                    <a:pt x="812952" y="16903"/>
                  </a:lnTo>
                  <a:close/>
                </a:path>
                <a:path w="899794" h="38100">
                  <a:moveTo>
                    <a:pt x="829868" y="4991"/>
                  </a:moveTo>
                  <a:lnTo>
                    <a:pt x="824877" y="0"/>
                  </a:lnTo>
                  <a:lnTo>
                    <a:pt x="818083" y="0"/>
                  </a:lnTo>
                  <a:lnTo>
                    <a:pt x="811352" y="0"/>
                  </a:lnTo>
                  <a:lnTo>
                    <a:pt x="805967" y="5346"/>
                  </a:lnTo>
                  <a:lnTo>
                    <a:pt x="805967" y="14490"/>
                  </a:lnTo>
                  <a:lnTo>
                    <a:pt x="812736" y="14490"/>
                  </a:lnTo>
                  <a:lnTo>
                    <a:pt x="812736" y="9093"/>
                  </a:lnTo>
                  <a:lnTo>
                    <a:pt x="815086" y="6769"/>
                  </a:lnTo>
                  <a:lnTo>
                    <a:pt x="821055" y="6769"/>
                  </a:lnTo>
                  <a:lnTo>
                    <a:pt x="823112" y="8826"/>
                  </a:lnTo>
                  <a:lnTo>
                    <a:pt x="823112" y="14909"/>
                  </a:lnTo>
                  <a:lnTo>
                    <a:pt x="820889" y="17145"/>
                  </a:lnTo>
                  <a:lnTo>
                    <a:pt x="815378" y="17145"/>
                  </a:lnTo>
                  <a:lnTo>
                    <a:pt x="815378" y="23914"/>
                  </a:lnTo>
                  <a:lnTo>
                    <a:pt x="824522" y="23914"/>
                  </a:lnTo>
                  <a:lnTo>
                    <a:pt x="829868" y="18529"/>
                  </a:lnTo>
                  <a:lnTo>
                    <a:pt x="829868" y="4991"/>
                  </a:lnTo>
                  <a:close/>
                </a:path>
                <a:path w="899794" h="38100">
                  <a:moveTo>
                    <a:pt x="842467" y="21348"/>
                  </a:moveTo>
                  <a:lnTo>
                    <a:pt x="838504" y="21348"/>
                  </a:lnTo>
                  <a:lnTo>
                    <a:pt x="838085" y="20878"/>
                  </a:lnTo>
                  <a:lnTo>
                    <a:pt x="838085" y="14071"/>
                  </a:lnTo>
                  <a:lnTo>
                    <a:pt x="841451" y="14071"/>
                  </a:lnTo>
                  <a:lnTo>
                    <a:pt x="841451" y="11747"/>
                  </a:lnTo>
                  <a:lnTo>
                    <a:pt x="838085" y="11747"/>
                  </a:lnTo>
                  <a:lnTo>
                    <a:pt x="838085" y="8178"/>
                  </a:lnTo>
                  <a:lnTo>
                    <a:pt x="835482" y="9486"/>
                  </a:lnTo>
                  <a:lnTo>
                    <a:pt x="835482" y="22352"/>
                  </a:lnTo>
                  <a:lnTo>
                    <a:pt x="836790" y="23583"/>
                  </a:lnTo>
                  <a:lnTo>
                    <a:pt x="842467" y="23583"/>
                  </a:lnTo>
                  <a:lnTo>
                    <a:pt x="842467" y="21348"/>
                  </a:lnTo>
                  <a:close/>
                </a:path>
                <a:path w="899794" h="38100">
                  <a:moveTo>
                    <a:pt x="855840" y="14160"/>
                  </a:moveTo>
                  <a:lnTo>
                    <a:pt x="855662" y="13982"/>
                  </a:lnTo>
                  <a:lnTo>
                    <a:pt x="853236" y="11544"/>
                  </a:lnTo>
                  <a:lnTo>
                    <a:pt x="847559" y="11544"/>
                  </a:lnTo>
                  <a:lnTo>
                    <a:pt x="845197" y="12725"/>
                  </a:lnTo>
                  <a:lnTo>
                    <a:pt x="844016" y="14452"/>
                  </a:lnTo>
                  <a:lnTo>
                    <a:pt x="844016" y="27749"/>
                  </a:lnTo>
                  <a:lnTo>
                    <a:pt x="844308" y="28041"/>
                  </a:lnTo>
                  <a:lnTo>
                    <a:pt x="846632" y="28041"/>
                  </a:lnTo>
                  <a:lnTo>
                    <a:pt x="846632" y="15506"/>
                  </a:lnTo>
                  <a:lnTo>
                    <a:pt x="847267" y="14579"/>
                  </a:lnTo>
                  <a:lnTo>
                    <a:pt x="848436" y="13982"/>
                  </a:lnTo>
                  <a:lnTo>
                    <a:pt x="851763" y="13982"/>
                  </a:lnTo>
                  <a:lnTo>
                    <a:pt x="853236" y="15506"/>
                  </a:lnTo>
                  <a:lnTo>
                    <a:pt x="853236" y="19748"/>
                  </a:lnTo>
                  <a:lnTo>
                    <a:pt x="851763" y="21348"/>
                  </a:lnTo>
                  <a:lnTo>
                    <a:pt x="847890" y="21348"/>
                  </a:lnTo>
                  <a:lnTo>
                    <a:pt x="847890" y="23583"/>
                  </a:lnTo>
                  <a:lnTo>
                    <a:pt x="853274" y="23583"/>
                  </a:lnTo>
                  <a:lnTo>
                    <a:pt x="855840" y="21094"/>
                  </a:lnTo>
                  <a:lnTo>
                    <a:pt x="855840" y="14160"/>
                  </a:lnTo>
                  <a:close/>
                </a:path>
                <a:path w="899794" h="38100">
                  <a:moveTo>
                    <a:pt x="862533" y="16344"/>
                  </a:moveTo>
                  <a:lnTo>
                    <a:pt x="857732" y="16344"/>
                  </a:lnTo>
                  <a:lnTo>
                    <a:pt x="858989" y="18948"/>
                  </a:lnTo>
                  <a:lnTo>
                    <a:pt x="862533" y="18948"/>
                  </a:lnTo>
                  <a:lnTo>
                    <a:pt x="862533" y="16344"/>
                  </a:lnTo>
                  <a:close/>
                </a:path>
                <a:path w="899794" h="38100">
                  <a:moveTo>
                    <a:pt x="867460" y="6413"/>
                  </a:moveTo>
                  <a:lnTo>
                    <a:pt x="864844" y="7721"/>
                  </a:lnTo>
                  <a:lnTo>
                    <a:pt x="864844" y="22948"/>
                  </a:lnTo>
                  <a:lnTo>
                    <a:pt x="867460" y="22948"/>
                  </a:lnTo>
                  <a:lnTo>
                    <a:pt x="867460" y="6413"/>
                  </a:lnTo>
                  <a:close/>
                </a:path>
                <a:path w="899794" h="38100">
                  <a:moveTo>
                    <a:pt x="872705" y="11747"/>
                  </a:moveTo>
                  <a:lnTo>
                    <a:pt x="870102" y="11747"/>
                  </a:lnTo>
                  <a:lnTo>
                    <a:pt x="870102" y="23291"/>
                  </a:lnTo>
                  <a:lnTo>
                    <a:pt x="872705" y="23291"/>
                  </a:lnTo>
                  <a:lnTo>
                    <a:pt x="872705" y="11747"/>
                  </a:lnTo>
                  <a:close/>
                </a:path>
                <a:path w="899794" h="38100">
                  <a:moveTo>
                    <a:pt x="873175" y="6921"/>
                  </a:moveTo>
                  <a:lnTo>
                    <a:pt x="872375" y="6159"/>
                  </a:lnTo>
                  <a:lnTo>
                    <a:pt x="870445" y="6159"/>
                  </a:lnTo>
                  <a:lnTo>
                    <a:pt x="869645" y="6921"/>
                  </a:lnTo>
                  <a:lnTo>
                    <a:pt x="869645" y="8343"/>
                  </a:lnTo>
                  <a:lnTo>
                    <a:pt x="873175" y="8343"/>
                  </a:lnTo>
                  <a:lnTo>
                    <a:pt x="873175" y="6921"/>
                  </a:lnTo>
                  <a:close/>
                </a:path>
                <a:path w="899794" h="38100">
                  <a:moveTo>
                    <a:pt x="886421" y="13855"/>
                  </a:moveTo>
                  <a:lnTo>
                    <a:pt x="883983" y="11417"/>
                  </a:lnTo>
                  <a:lnTo>
                    <a:pt x="878649" y="11417"/>
                  </a:lnTo>
                  <a:lnTo>
                    <a:pt x="876452" y="12509"/>
                  </a:lnTo>
                  <a:lnTo>
                    <a:pt x="875360" y="14109"/>
                  </a:lnTo>
                  <a:lnTo>
                    <a:pt x="875360" y="23291"/>
                  </a:lnTo>
                  <a:lnTo>
                    <a:pt x="875665" y="23583"/>
                  </a:lnTo>
                  <a:lnTo>
                    <a:pt x="877963" y="23583"/>
                  </a:lnTo>
                  <a:lnTo>
                    <a:pt x="877963" y="15163"/>
                  </a:lnTo>
                  <a:lnTo>
                    <a:pt x="878598" y="14363"/>
                  </a:lnTo>
                  <a:lnTo>
                    <a:pt x="879614" y="13855"/>
                  </a:lnTo>
                  <a:lnTo>
                    <a:pt x="882561" y="13855"/>
                  </a:lnTo>
                  <a:lnTo>
                    <a:pt x="883742" y="15163"/>
                  </a:lnTo>
                  <a:lnTo>
                    <a:pt x="883856" y="23583"/>
                  </a:lnTo>
                  <a:lnTo>
                    <a:pt x="886421" y="23583"/>
                  </a:lnTo>
                  <a:lnTo>
                    <a:pt x="886421" y="13855"/>
                  </a:lnTo>
                  <a:close/>
                </a:path>
                <a:path w="899794" h="38100">
                  <a:moveTo>
                    <a:pt x="899591" y="23583"/>
                  </a:moveTo>
                  <a:lnTo>
                    <a:pt x="894384" y="17691"/>
                  </a:lnTo>
                  <a:lnTo>
                    <a:pt x="894080" y="17348"/>
                  </a:lnTo>
                  <a:lnTo>
                    <a:pt x="894410" y="16967"/>
                  </a:lnTo>
                  <a:lnTo>
                    <a:pt x="899007" y="11747"/>
                  </a:lnTo>
                  <a:lnTo>
                    <a:pt x="895934" y="11747"/>
                  </a:lnTo>
                  <a:lnTo>
                    <a:pt x="891514" y="16967"/>
                  </a:lnTo>
                  <a:lnTo>
                    <a:pt x="891514" y="6413"/>
                  </a:lnTo>
                  <a:lnTo>
                    <a:pt x="888911" y="7721"/>
                  </a:lnTo>
                  <a:lnTo>
                    <a:pt x="888911" y="23291"/>
                  </a:lnTo>
                  <a:lnTo>
                    <a:pt x="889203" y="23583"/>
                  </a:lnTo>
                  <a:lnTo>
                    <a:pt x="891514" y="23583"/>
                  </a:lnTo>
                  <a:lnTo>
                    <a:pt x="891514" y="17691"/>
                  </a:lnTo>
                  <a:lnTo>
                    <a:pt x="896391" y="23583"/>
                  </a:lnTo>
                  <a:lnTo>
                    <a:pt x="899591" y="235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681985" y="4389856"/>
              <a:ext cx="400685" cy="56515"/>
            </a:xfrm>
            <a:custGeom>
              <a:avLst/>
              <a:gdLst/>
              <a:ahLst/>
              <a:cxnLst/>
              <a:rect l="l" t="t" r="r" b="b"/>
              <a:pathLst>
                <a:path w="400685" h="56514">
                  <a:moveTo>
                    <a:pt x="400608" y="0"/>
                  </a:moveTo>
                  <a:lnTo>
                    <a:pt x="0" y="0"/>
                  </a:lnTo>
                  <a:lnTo>
                    <a:pt x="0" y="55905"/>
                  </a:lnTo>
                  <a:lnTo>
                    <a:pt x="400608" y="55905"/>
                  </a:lnTo>
                  <a:lnTo>
                    <a:pt x="4006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681989" y="4389852"/>
              <a:ext cx="400685" cy="56515"/>
            </a:xfrm>
            <a:custGeom>
              <a:avLst/>
              <a:gdLst/>
              <a:ahLst/>
              <a:cxnLst/>
              <a:rect l="l" t="t" r="r" b="b"/>
              <a:pathLst>
                <a:path w="400685" h="56514">
                  <a:moveTo>
                    <a:pt x="400608" y="55905"/>
                  </a:moveTo>
                  <a:lnTo>
                    <a:pt x="0" y="55905"/>
                  </a:lnTo>
                  <a:lnTo>
                    <a:pt x="0" y="0"/>
                  </a:lnTo>
                  <a:lnTo>
                    <a:pt x="400608" y="0"/>
                  </a:lnTo>
                  <a:lnTo>
                    <a:pt x="400608" y="55905"/>
                  </a:lnTo>
                  <a:close/>
                </a:path>
              </a:pathLst>
            </a:custGeom>
            <a:ln w="469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681800" y="4358840"/>
              <a:ext cx="401320" cy="31750"/>
            </a:xfrm>
            <a:custGeom>
              <a:avLst/>
              <a:gdLst/>
              <a:ahLst/>
              <a:cxnLst/>
              <a:rect l="l" t="t" r="r" b="b"/>
              <a:pathLst>
                <a:path w="401319" h="31750">
                  <a:moveTo>
                    <a:pt x="354279" y="0"/>
                  </a:moveTo>
                  <a:lnTo>
                    <a:pt x="41592" y="0"/>
                  </a:lnTo>
                  <a:lnTo>
                    <a:pt x="0" y="30213"/>
                  </a:lnTo>
                  <a:lnTo>
                    <a:pt x="38" y="31305"/>
                  </a:lnTo>
                  <a:lnTo>
                    <a:pt x="401129" y="30886"/>
                  </a:lnTo>
                  <a:lnTo>
                    <a:pt x="401256" y="29971"/>
                  </a:lnTo>
                  <a:lnTo>
                    <a:pt x="35427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681711" y="4358840"/>
              <a:ext cx="401955" cy="31750"/>
            </a:xfrm>
            <a:custGeom>
              <a:avLst/>
              <a:gdLst/>
              <a:ahLst/>
              <a:cxnLst/>
              <a:rect l="l" t="t" r="r" b="b"/>
              <a:pathLst>
                <a:path w="401955" h="31750">
                  <a:moveTo>
                    <a:pt x="401218" y="30886"/>
                  </a:moveTo>
                  <a:lnTo>
                    <a:pt x="126" y="31305"/>
                  </a:lnTo>
                  <a:lnTo>
                    <a:pt x="0" y="30403"/>
                  </a:lnTo>
                  <a:lnTo>
                    <a:pt x="88" y="30213"/>
                  </a:lnTo>
                  <a:lnTo>
                    <a:pt x="41681" y="0"/>
                  </a:lnTo>
                  <a:lnTo>
                    <a:pt x="354368" y="0"/>
                  </a:lnTo>
                  <a:lnTo>
                    <a:pt x="401243" y="29794"/>
                  </a:lnTo>
                  <a:lnTo>
                    <a:pt x="401345" y="29971"/>
                  </a:lnTo>
                  <a:lnTo>
                    <a:pt x="401218" y="30886"/>
                  </a:lnTo>
                  <a:close/>
                </a:path>
              </a:pathLst>
            </a:custGeom>
            <a:ln w="469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2909962" y="4416089"/>
              <a:ext cx="24130" cy="17780"/>
            </a:xfrm>
            <a:custGeom>
              <a:avLst/>
              <a:gdLst/>
              <a:ahLst/>
              <a:cxnLst/>
              <a:rect l="l" t="t" r="r" b="b"/>
              <a:pathLst>
                <a:path w="24130" h="17779">
                  <a:moveTo>
                    <a:pt x="22352" y="14020"/>
                  </a:moveTo>
                  <a:lnTo>
                    <a:pt x="1320" y="14020"/>
                  </a:lnTo>
                  <a:lnTo>
                    <a:pt x="1397" y="17526"/>
                  </a:lnTo>
                  <a:lnTo>
                    <a:pt x="22352" y="17526"/>
                  </a:lnTo>
                  <a:lnTo>
                    <a:pt x="22352" y="14020"/>
                  </a:lnTo>
                  <a:close/>
                </a:path>
                <a:path w="24130" h="17779">
                  <a:moveTo>
                    <a:pt x="23660" y="9639"/>
                  </a:moveTo>
                  <a:lnTo>
                    <a:pt x="0" y="9639"/>
                  </a:lnTo>
                  <a:lnTo>
                    <a:pt x="0" y="14020"/>
                  </a:lnTo>
                  <a:lnTo>
                    <a:pt x="23660" y="14020"/>
                  </a:lnTo>
                  <a:lnTo>
                    <a:pt x="23660" y="9639"/>
                  </a:lnTo>
                  <a:close/>
                </a:path>
                <a:path w="24130" h="17779">
                  <a:moveTo>
                    <a:pt x="22352" y="5257"/>
                  </a:moveTo>
                  <a:lnTo>
                    <a:pt x="1320" y="5257"/>
                  </a:lnTo>
                  <a:lnTo>
                    <a:pt x="1320" y="9639"/>
                  </a:lnTo>
                  <a:lnTo>
                    <a:pt x="22352" y="9639"/>
                  </a:lnTo>
                  <a:lnTo>
                    <a:pt x="22352" y="5257"/>
                  </a:lnTo>
                  <a:close/>
                </a:path>
                <a:path w="24130" h="17779">
                  <a:moveTo>
                    <a:pt x="17868" y="2108"/>
                  </a:moveTo>
                  <a:lnTo>
                    <a:pt x="5791" y="2108"/>
                  </a:lnTo>
                  <a:lnTo>
                    <a:pt x="5791" y="5257"/>
                  </a:lnTo>
                  <a:lnTo>
                    <a:pt x="17868" y="5257"/>
                  </a:lnTo>
                  <a:lnTo>
                    <a:pt x="17868" y="2108"/>
                  </a:lnTo>
                  <a:close/>
                </a:path>
                <a:path w="24130" h="17779">
                  <a:moveTo>
                    <a:pt x="15595" y="0"/>
                  </a:moveTo>
                  <a:lnTo>
                    <a:pt x="8064" y="0"/>
                  </a:lnTo>
                  <a:lnTo>
                    <a:pt x="8064" y="2108"/>
                  </a:lnTo>
                  <a:lnTo>
                    <a:pt x="15595" y="2108"/>
                  </a:lnTo>
                  <a:lnTo>
                    <a:pt x="155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2909962" y="4416089"/>
              <a:ext cx="24130" cy="17780"/>
            </a:xfrm>
            <a:custGeom>
              <a:avLst/>
              <a:gdLst/>
              <a:ahLst/>
              <a:cxnLst/>
              <a:rect l="l" t="t" r="r" b="b"/>
              <a:pathLst>
                <a:path w="24130" h="17779">
                  <a:moveTo>
                    <a:pt x="15595" y="0"/>
                  </a:moveTo>
                  <a:lnTo>
                    <a:pt x="15595" y="2108"/>
                  </a:lnTo>
                  <a:lnTo>
                    <a:pt x="17868" y="2108"/>
                  </a:lnTo>
                  <a:lnTo>
                    <a:pt x="17868" y="5257"/>
                  </a:lnTo>
                  <a:lnTo>
                    <a:pt x="22352" y="5257"/>
                  </a:lnTo>
                  <a:lnTo>
                    <a:pt x="22352" y="9639"/>
                  </a:lnTo>
                  <a:lnTo>
                    <a:pt x="23660" y="9639"/>
                  </a:lnTo>
                  <a:lnTo>
                    <a:pt x="23660" y="14020"/>
                  </a:lnTo>
                  <a:lnTo>
                    <a:pt x="22352" y="14020"/>
                  </a:lnTo>
                  <a:lnTo>
                    <a:pt x="22352" y="17526"/>
                  </a:lnTo>
                  <a:lnTo>
                    <a:pt x="1397" y="17526"/>
                  </a:lnTo>
                  <a:lnTo>
                    <a:pt x="1320" y="14020"/>
                  </a:lnTo>
                  <a:lnTo>
                    <a:pt x="0" y="14020"/>
                  </a:lnTo>
                  <a:lnTo>
                    <a:pt x="0" y="9639"/>
                  </a:lnTo>
                  <a:lnTo>
                    <a:pt x="1320" y="9639"/>
                  </a:lnTo>
                  <a:lnTo>
                    <a:pt x="1320" y="5257"/>
                  </a:lnTo>
                  <a:lnTo>
                    <a:pt x="5791" y="5257"/>
                  </a:lnTo>
                  <a:lnTo>
                    <a:pt x="5791" y="2108"/>
                  </a:lnTo>
                  <a:lnTo>
                    <a:pt x="8064" y="2108"/>
                  </a:lnTo>
                  <a:lnTo>
                    <a:pt x="8064" y="0"/>
                  </a:lnTo>
                  <a:lnTo>
                    <a:pt x="15595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2947357" y="4416089"/>
              <a:ext cx="24130" cy="17780"/>
            </a:xfrm>
            <a:custGeom>
              <a:avLst/>
              <a:gdLst/>
              <a:ahLst/>
              <a:cxnLst/>
              <a:rect l="l" t="t" r="r" b="b"/>
              <a:pathLst>
                <a:path w="24130" h="17779">
                  <a:moveTo>
                    <a:pt x="22352" y="14020"/>
                  </a:moveTo>
                  <a:lnTo>
                    <a:pt x="1320" y="14020"/>
                  </a:lnTo>
                  <a:lnTo>
                    <a:pt x="1397" y="17526"/>
                  </a:lnTo>
                  <a:lnTo>
                    <a:pt x="22352" y="17526"/>
                  </a:lnTo>
                  <a:lnTo>
                    <a:pt x="22352" y="14020"/>
                  </a:lnTo>
                  <a:close/>
                </a:path>
                <a:path w="24130" h="17779">
                  <a:moveTo>
                    <a:pt x="23660" y="9639"/>
                  </a:moveTo>
                  <a:lnTo>
                    <a:pt x="0" y="9639"/>
                  </a:lnTo>
                  <a:lnTo>
                    <a:pt x="0" y="14020"/>
                  </a:lnTo>
                  <a:lnTo>
                    <a:pt x="23660" y="14020"/>
                  </a:lnTo>
                  <a:lnTo>
                    <a:pt x="23660" y="9639"/>
                  </a:lnTo>
                  <a:close/>
                </a:path>
                <a:path w="24130" h="17779">
                  <a:moveTo>
                    <a:pt x="22352" y="5257"/>
                  </a:moveTo>
                  <a:lnTo>
                    <a:pt x="1320" y="5257"/>
                  </a:lnTo>
                  <a:lnTo>
                    <a:pt x="1320" y="9639"/>
                  </a:lnTo>
                  <a:lnTo>
                    <a:pt x="22352" y="9639"/>
                  </a:lnTo>
                  <a:lnTo>
                    <a:pt x="22352" y="5257"/>
                  </a:lnTo>
                  <a:close/>
                </a:path>
                <a:path w="24130" h="17779">
                  <a:moveTo>
                    <a:pt x="17881" y="2108"/>
                  </a:moveTo>
                  <a:lnTo>
                    <a:pt x="5791" y="2108"/>
                  </a:lnTo>
                  <a:lnTo>
                    <a:pt x="5791" y="5257"/>
                  </a:lnTo>
                  <a:lnTo>
                    <a:pt x="17881" y="5257"/>
                  </a:lnTo>
                  <a:lnTo>
                    <a:pt x="17881" y="2108"/>
                  </a:lnTo>
                  <a:close/>
                </a:path>
                <a:path w="24130" h="17779">
                  <a:moveTo>
                    <a:pt x="15595" y="0"/>
                  </a:moveTo>
                  <a:lnTo>
                    <a:pt x="8064" y="0"/>
                  </a:lnTo>
                  <a:lnTo>
                    <a:pt x="8064" y="2108"/>
                  </a:lnTo>
                  <a:lnTo>
                    <a:pt x="15595" y="2108"/>
                  </a:lnTo>
                  <a:lnTo>
                    <a:pt x="155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2947357" y="4416089"/>
              <a:ext cx="24130" cy="17780"/>
            </a:xfrm>
            <a:custGeom>
              <a:avLst/>
              <a:gdLst/>
              <a:ahLst/>
              <a:cxnLst/>
              <a:rect l="l" t="t" r="r" b="b"/>
              <a:pathLst>
                <a:path w="24130" h="17779">
                  <a:moveTo>
                    <a:pt x="15595" y="0"/>
                  </a:moveTo>
                  <a:lnTo>
                    <a:pt x="15595" y="2108"/>
                  </a:lnTo>
                  <a:lnTo>
                    <a:pt x="17881" y="2108"/>
                  </a:lnTo>
                  <a:lnTo>
                    <a:pt x="17881" y="5257"/>
                  </a:lnTo>
                  <a:lnTo>
                    <a:pt x="22352" y="5257"/>
                  </a:lnTo>
                  <a:lnTo>
                    <a:pt x="22352" y="9639"/>
                  </a:lnTo>
                  <a:lnTo>
                    <a:pt x="23660" y="9639"/>
                  </a:lnTo>
                  <a:lnTo>
                    <a:pt x="23660" y="14020"/>
                  </a:lnTo>
                  <a:lnTo>
                    <a:pt x="22352" y="14020"/>
                  </a:lnTo>
                  <a:lnTo>
                    <a:pt x="22352" y="17526"/>
                  </a:lnTo>
                  <a:lnTo>
                    <a:pt x="1397" y="17526"/>
                  </a:lnTo>
                  <a:lnTo>
                    <a:pt x="1320" y="14020"/>
                  </a:lnTo>
                  <a:lnTo>
                    <a:pt x="0" y="14020"/>
                  </a:lnTo>
                  <a:lnTo>
                    <a:pt x="0" y="9639"/>
                  </a:lnTo>
                  <a:lnTo>
                    <a:pt x="1320" y="9639"/>
                  </a:lnTo>
                  <a:lnTo>
                    <a:pt x="1320" y="5257"/>
                  </a:lnTo>
                  <a:lnTo>
                    <a:pt x="5791" y="5257"/>
                  </a:lnTo>
                  <a:lnTo>
                    <a:pt x="5791" y="2108"/>
                  </a:lnTo>
                  <a:lnTo>
                    <a:pt x="8064" y="2108"/>
                  </a:lnTo>
                  <a:lnTo>
                    <a:pt x="8064" y="0"/>
                  </a:lnTo>
                  <a:lnTo>
                    <a:pt x="15595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2984757" y="4416092"/>
              <a:ext cx="24130" cy="17780"/>
            </a:xfrm>
            <a:custGeom>
              <a:avLst/>
              <a:gdLst/>
              <a:ahLst/>
              <a:cxnLst/>
              <a:rect l="l" t="t" r="r" b="b"/>
              <a:pathLst>
                <a:path w="24130" h="17779">
                  <a:moveTo>
                    <a:pt x="22352" y="14020"/>
                  </a:moveTo>
                  <a:lnTo>
                    <a:pt x="1320" y="14020"/>
                  </a:lnTo>
                  <a:lnTo>
                    <a:pt x="1397" y="17526"/>
                  </a:lnTo>
                  <a:lnTo>
                    <a:pt x="22352" y="17526"/>
                  </a:lnTo>
                  <a:lnTo>
                    <a:pt x="22352" y="14020"/>
                  </a:lnTo>
                  <a:close/>
                </a:path>
                <a:path w="24130" h="17779">
                  <a:moveTo>
                    <a:pt x="23660" y="9639"/>
                  </a:moveTo>
                  <a:lnTo>
                    <a:pt x="0" y="9639"/>
                  </a:lnTo>
                  <a:lnTo>
                    <a:pt x="0" y="14020"/>
                  </a:lnTo>
                  <a:lnTo>
                    <a:pt x="23660" y="14020"/>
                  </a:lnTo>
                  <a:lnTo>
                    <a:pt x="23660" y="9639"/>
                  </a:lnTo>
                  <a:close/>
                </a:path>
                <a:path w="24130" h="17779">
                  <a:moveTo>
                    <a:pt x="22352" y="5257"/>
                  </a:moveTo>
                  <a:lnTo>
                    <a:pt x="1320" y="5257"/>
                  </a:lnTo>
                  <a:lnTo>
                    <a:pt x="1320" y="9639"/>
                  </a:lnTo>
                  <a:lnTo>
                    <a:pt x="22352" y="9639"/>
                  </a:lnTo>
                  <a:lnTo>
                    <a:pt x="22352" y="5257"/>
                  </a:lnTo>
                  <a:close/>
                </a:path>
                <a:path w="24130" h="17779">
                  <a:moveTo>
                    <a:pt x="17881" y="2108"/>
                  </a:moveTo>
                  <a:lnTo>
                    <a:pt x="5791" y="2108"/>
                  </a:lnTo>
                  <a:lnTo>
                    <a:pt x="5791" y="5257"/>
                  </a:lnTo>
                  <a:lnTo>
                    <a:pt x="17881" y="5257"/>
                  </a:lnTo>
                  <a:lnTo>
                    <a:pt x="17881" y="2108"/>
                  </a:lnTo>
                  <a:close/>
                </a:path>
                <a:path w="24130" h="17779">
                  <a:moveTo>
                    <a:pt x="15595" y="0"/>
                  </a:moveTo>
                  <a:lnTo>
                    <a:pt x="8064" y="0"/>
                  </a:lnTo>
                  <a:lnTo>
                    <a:pt x="8064" y="2108"/>
                  </a:lnTo>
                  <a:lnTo>
                    <a:pt x="15595" y="2108"/>
                  </a:lnTo>
                  <a:lnTo>
                    <a:pt x="155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2984757" y="4416092"/>
              <a:ext cx="24130" cy="17780"/>
            </a:xfrm>
            <a:custGeom>
              <a:avLst/>
              <a:gdLst/>
              <a:ahLst/>
              <a:cxnLst/>
              <a:rect l="l" t="t" r="r" b="b"/>
              <a:pathLst>
                <a:path w="24130" h="17779">
                  <a:moveTo>
                    <a:pt x="15595" y="0"/>
                  </a:moveTo>
                  <a:lnTo>
                    <a:pt x="15595" y="2108"/>
                  </a:lnTo>
                  <a:lnTo>
                    <a:pt x="17881" y="2108"/>
                  </a:lnTo>
                  <a:lnTo>
                    <a:pt x="17881" y="5257"/>
                  </a:lnTo>
                  <a:lnTo>
                    <a:pt x="22352" y="5257"/>
                  </a:lnTo>
                  <a:lnTo>
                    <a:pt x="22352" y="9639"/>
                  </a:lnTo>
                  <a:lnTo>
                    <a:pt x="23660" y="9639"/>
                  </a:lnTo>
                  <a:lnTo>
                    <a:pt x="23660" y="14020"/>
                  </a:lnTo>
                  <a:lnTo>
                    <a:pt x="22352" y="14020"/>
                  </a:lnTo>
                  <a:lnTo>
                    <a:pt x="22352" y="17526"/>
                  </a:lnTo>
                  <a:lnTo>
                    <a:pt x="1397" y="17526"/>
                  </a:lnTo>
                  <a:lnTo>
                    <a:pt x="1320" y="14020"/>
                  </a:lnTo>
                  <a:lnTo>
                    <a:pt x="0" y="14020"/>
                  </a:lnTo>
                  <a:lnTo>
                    <a:pt x="0" y="9639"/>
                  </a:lnTo>
                  <a:lnTo>
                    <a:pt x="1320" y="9639"/>
                  </a:lnTo>
                  <a:lnTo>
                    <a:pt x="1320" y="5257"/>
                  </a:lnTo>
                  <a:lnTo>
                    <a:pt x="5791" y="5257"/>
                  </a:lnTo>
                  <a:lnTo>
                    <a:pt x="5791" y="2108"/>
                  </a:lnTo>
                  <a:lnTo>
                    <a:pt x="8064" y="2108"/>
                  </a:lnTo>
                  <a:lnTo>
                    <a:pt x="8064" y="0"/>
                  </a:lnTo>
                  <a:lnTo>
                    <a:pt x="15595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3022165" y="4416092"/>
              <a:ext cx="24130" cy="17780"/>
            </a:xfrm>
            <a:custGeom>
              <a:avLst/>
              <a:gdLst/>
              <a:ahLst/>
              <a:cxnLst/>
              <a:rect l="l" t="t" r="r" b="b"/>
              <a:pathLst>
                <a:path w="24130" h="17779">
                  <a:moveTo>
                    <a:pt x="22352" y="14020"/>
                  </a:moveTo>
                  <a:lnTo>
                    <a:pt x="1320" y="14020"/>
                  </a:lnTo>
                  <a:lnTo>
                    <a:pt x="1397" y="17526"/>
                  </a:lnTo>
                  <a:lnTo>
                    <a:pt x="22352" y="17526"/>
                  </a:lnTo>
                  <a:lnTo>
                    <a:pt x="22352" y="14020"/>
                  </a:lnTo>
                  <a:close/>
                </a:path>
                <a:path w="24130" h="17779">
                  <a:moveTo>
                    <a:pt x="23660" y="9639"/>
                  </a:moveTo>
                  <a:lnTo>
                    <a:pt x="0" y="9639"/>
                  </a:lnTo>
                  <a:lnTo>
                    <a:pt x="0" y="14020"/>
                  </a:lnTo>
                  <a:lnTo>
                    <a:pt x="23660" y="14020"/>
                  </a:lnTo>
                  <a:lnTo>
                    <a:pt x="23660" y="9639"/>
                  </a:lnTo>
                  <a:close/>
                </a:path>
                <a:path w="24130" h="17779">
                  <a:moveTo>
                    <a:pt x="22352" y="5257"/>
                  </a:moveTo>
                  <a:lnTo>
                    <a:pt x="1320" y="5257"/>
                  </a:lnTo>
                  <a:lnTo>
                    <a:pt x="1320" y="9639"/>
                  </a:lnTo>
                  <a:lnTo>
                    <a:pt x="22352" y="9639"/>
                  </a:lnTo>
                  <a:lnTo>
                    <a:pt x="22352" y="5257"/>
                  </a:lnTo>
                  <a:close/>
                </a:path>
                <a:path w="24130" h="17779">
                  <a:moveTo>
                    <a:pt x="17868" y="2108"/>
                  </a:moveTo>
                  <a:lnTo>
                    <a:pt x="5791" y="2108"/>
                  </a:lnTo>
                  <a:lnTo>
                    <a:pt x="5791" y="5257"/>
                  </a:lnTo>
                  <a:lnTo>
                    <a:pt x="17868" y="5257"/>
                  </a:lnTo>
                  <a:lnTo>
                    <a:pt x="17868" y="2108"/>
                  </a:lnTo>
                  <a:close/>
                </a:path>
                <a:path w="24130" h="17779">
                  <a:moveTo>
                    <a:pt x="15595" y="0"/>
                  </a:moveTo>
                  <a:lnTo>
                    <a:pt x="8064" y="0"/>
                  </a:lnTo>
                  <a:lnTo>
                    <a:pt x="8064" y="2108"/>
                  </a:lnTo>
                  <a:lnTo>
                    <a:pt x="15595" y="2108"/>
                  </a:lnTo>
                  <a:lnTo>
                    <a:pt x="155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3022165" y="4416092"/>
              <a:ext cx="24130" cy="17780"/>
            </a:xfrm>
            <a:custGeom>
              <a:avLst/>
              <a:gdLst/>
              <a:ahLst/>
              <a:cxnLst/>
              <a:rect l="l" t="t" r="r" b="b"/>
              <a:pathLst>
                <a:path w="24130" h="17779">
                  <a:moveTo>
                    <a:pt x="15595" y="0"/>
                  </a:moveTo>
                  <a:lnTo>
                    <a:pt x="15595" y="2108"/>
                  </a:lnTo>
                  <a:lnTo>
                    <a:pt x="17868" y="2108"/>
                  </a:lnTo>
                  <a:lnTo>
                    <a:pt x="17868" y="5257"/>
                  </a:lnTo>
                  <a:lnTo>
                    <a:pt x="22352" y="5257"/>
                  </a:lnTo>
                  <a:lnTo>
                    <a:pt x="22352" y="9639"/>
                  </a:lnTo>
                  <a:lnTo>
                    <a:pt x="23660" y="9639"/>
                  </a:lnTo>
                  <a:lnTo>
                    <a:pt x="23660" y="14020"/>
                  </a:lnTo>
                  <a:lnTo>
                    <a:pt x="22352" y="14020"/>
                  </a:lnTo>
                  <a:lnTo>
                    <a:pt x="22352" y="17526"/>
                  </a:lnTo>
                  <a:lnTo>
                    <a:pt x="1397" y="17526"/>
                  </a:lnTo>
                  <a:lnTo>
                    <a:pt x="1320" y="14020"/>
                  </a:lnTo>
                  <a:lnTo>
                    <a:pt x="0" y="14020"/>
                  </a:lnTo>
                  <a:lnTo>
                    <a:pt x="0" y="9639"/>
                  </a:lnTo>
                  <a:lnTo>
                    <a:pt x="1320" y="9639"/>
                  </a:lnTo>
                  <a:lnTo>
                    <a:pt x="1320" y="5257"/>
                  </a:lnTo>
                  <a:lnTo>
                    <a:pt x="5791" y="5257"/>
                  </a:lnTo>
                  <a:lnTo>
                    <a:pt x="5791" y="2108"/>
                  </a:lnTo>
                  <a:lnTo>
                    <a:pt x="8064" y="2108"/>
                  </a:lnTo>
                  <a:lnTo>
                    <a:pt x="8064" y="0"/>
                  </a:lnTo>
                  <a:lnTo>
                    <a:pt x="15595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2704109" y="4406760"/>
              <a:ext cx="62230" cy="23495"/>
            </a:xfrm>
            <a:custGeom>
              <a:avLst/>
              <a:gdLst/>
              <a:ahLst/>
              <a:cxnLst/>
              <a:rect l="l" t="t" r="r" b="b"/>
              <a:pathLst>
                <a:path w="62230" h="23495">
                  <a:moveTo>
                    <a:pt x="11125" y="12293"/>
                  </a:moveTo>
                  <a:lnTo>
                    <a:pt x="0" y="12293"/>
                  </a:lnTo>
                  <a:lnTo>
                    <a:pt x="0" y="16916"/>
                  </a:lnTo>
                  <a:lnTo>
                    <a:pt x="393" y="17386"/>
                  </a:lnTo>
                  <a:lnTo>
                    <a:pt x="508" y="17526"/>
                  </a:lnTo>
                  <a:lnTo>
                    <a:pt x="5892" y="17526"/>
                  </a:lnTo>
                  <a:lnTo>
                    <a:pt x="5892" y="22821"/>
                  </a:lnTo>
                  <a:lnTo>
                    <a:pt x="6413" y="23431"/>
                  </a:lnTo>
                  <a:lnTo>
                    <a:pt x="11125" y="23431"/>
                  </a:lnTo>
                  <a:lnTo>
                    <a:pt x="11125" y="12293"/>
                  </a:lnTo>
                  <a:close/>
                </a:path>
                <a:path w="62230" h="23495">
                  <a:moveTo>
                    <a:pt x="23431" y="3632"/>
                  </a:moveTo>
                  <a:lnTo>
                    <a:pt x="19786" y="0"/>
                  </a:lnTo>
                  <a:lnTo>
                    <a:pt x="9956" y="0"/>
                  </a:lnTo>
                  <a:lnTo>
                    <a:pt x="6045" y="3898"/>
                  </a:lnTo>
                  <a:lnTo>
                    <a:pt x="6045" y="10541"/>
                  </a:lnTo>
                  <a:lnTo>
                    <a:pt x="10960" y="10541"/>
                  </a:lnTo>
                  <a:lnTo>
                    <a:pt x="10960" y="6604"/>
                  </a:lnTo>
                  <a:lnTo>
                    <a:pt x="12661" y="4914"/>
                  </a:lnTo>
                  <a:lnTo>
                    <a:pt x="17005" y="4914"/>
                  </a:lnTo>
                  <a:lnTo>
                    <a:pt x="18503" y="6426"/>
                  </a:lnTo>
                  <a:lnTo>
                    <a:pt x="18503" y="10845"/>
                  </a:lnTo>
                  <a:lnTo>
                    <a:pt x="16891" y="12471"/>
                  </a:lnTo>
                  <a:lnTo>
                    <a:pt x="12877" y="12471"/>
                  </a:lnTo>
                  <a:lnTo>
                    <a:pt x="12877" y="17386"/>
                  </a:lnTo>
                  <a:lnTo>
                    <a:pt x="19532" y="17386"/>
                  </a:lnTo>
                  <a:lnTo>
                    <a:pt x="23431" y="13474"/>
                  </a:lnTo>
                  <a:lnTo>
                    <a:pt x="23431" y="4914"/>
                  </a:lnTo>
                  <a:lnTo>
                    <a:pt x="23431" y="3632"/>
                  </a:lnTo>
                  <a:close/>
                </a:path>
                <a:path w="62230" h="23495">
                  <a:moveTo>
                    <a:pt x="29870" y="10947"/>
                  </a:moveTo>
                  <a:lnTo>
                    <a:pt x="27990" y="10947"/>
                  </a:lnTo>
                  <a:lnTo>
                    <a:pt x="27990" y="8953"/>
                  </a:lnTo>
                  <a:lnTo>
                    <a:pt x="26543" y="9690"/>
                  </a:lnTo>
                  <a:lnTo>
                    <a:pt x="26543" y="16040"/>
                  </a:lnTo>
                  <a:lnTo>
                    <a:pt x="27990" y="16040"/>
                  </a:lnTo>
                  <a:lnTo>
                    <a:pt x="27990" y="12242"/>
                  </a:lnTo>
                  <a:lnTo>
                    <a:pt x="29870" y="12242"/>
                  </a:lnTo>
                  <a:lnTo>
                    <a:pt x="29870" y="10947"/>
                  </a:lnTo>
                  <a:close/>
                </a:path>
                <a:path w="62230" h="23495">
                  <a:moveTo>
                    <a:pt x="30429" y="16294"/>
                  </a:moveTo>
                  <a:lnTo>
                    <a:pt x="26543" y="16294"/>
                  </a:lnTo>
                  <a:lnTo>
                    <a:pt x="26543" y="16852"/>
                  </a:lnTo>
                  <a:lnTo>
                    <a:pt x="27266" y="17538"/>
                  </a:lnTo>
                  <a:lnTo>
                    <a:pt x="30429" y="17538"/>
                  </a:lnTo>
                  <a:lnTo>
                    <a:pt x="30429" y="16294"/>
                  </a:lnTo>
                  <a:close/>
                </a:path>
                <a:path w="62230" h="23495">
                  <a:moveTo>
                    <a:pt x="37884" y="12293"/>
                  </a:moveTo>
                  <a:lnTo>
                    <a:pt x="36436" y="10833"/>
                  </a:lnTo>
                  <a:lnTo>
                    <a:pt x="33274" y="10833"/>
                  </a:lnTo>
                  <a:lnTo>
                    <a:pt x="31953" y="11493"/>
                  </a:lnTo>
                  <a:lnTo>
                    <a:pt x="31407" y="12293"/>
                  </a:lnTo>
                  <a:lnTo>
                    <a:pt x="31292" y="19850"/>
                  </a:lnTo>
                  <a:lnTo>
                    <a:pt x="32753" y="19850"/>
                  </a:lnTo>
                  <a:lnTo>
                    <a:pt x="32753" y="13030"/>
                  </a:lnTo>
                  <a:lnTo>
                    <a:pt x="33108" y="12522"/>
                  </a:lnTo>
                  <a:lnTo>
                    <a:pt x="33566" y="12293"/>
                  </a:lnTo>
                  <a:lnTo>
                    <a:pt x="35712" y="12293"/>
                  </a:lnTo>
                  <a:lnTo>
                    <a:pt x="36436" y="13030"/>
                  </a:lnTo>
                  <a:lnTo>
                    <a:pt x="36436" y="15405"/>
                  </a:lnTo>
                  <a:lnTo>
                    <a:pt x="35610" y="16294"/>
                  </a:lnTo>
                  <a:lnTo>
                    <a:pt x="33451" y="16294"/>
                  </a:lnTo>
                  <a:lnTo>
                    <a:pt x="33451" y="17538"/>
                  </a:lnTo>
                  <a:lnTo>
                    <a:pt x="36449" y="17538"/>
                  </a:lnTo>
                  <a:lnTo>
                    <a:pt x="37884" y="16154"/>
                  </a:lnTo>
                  <a:lnTo>
                    <a:pt x="37884" y="12293"/>
                  </a:lnTo>
                  <a:close/>
                </a:path>
                <a:path w="62230" h="23495">
                  <a:moveTo>
                    <a:pt x="41605" y="13512"/>
                  </a:moveTo>
                  <a:lnTo>
                    <a:pt x="38938" y="13512"/>
                  </a:lnTo>
                  <a:lnTo>
                    <a:pt x="39636" y="14960"/>
                  </a:lnTo>
                  <a:lnTo>
                    <a:pt x="41605" y="14960"/>
                  </a:lnTo>
                  <a:lnTo>
                    <a:pt x="41605" y="13512"/>
                  </a:lnTo>
                  <a:close/>
                </a:path>
                <a:path w="62230" h="23495">
                  <a:moveTo>
                    <a:pt x="44348" y="8699"/>
                  </a:moveTo>
                  <a:lnTo>
                    <a:pt x="42900" y="8699"/>
                  </a:lnTo>
                  <a:lnTo>
                    <a:pt x="42900" y="17183"/>
                  </a:lnTo>
                  <a:lnTo>
                    <a:pt x="44348" y="17183"/>
                  </a:lnTo>
                  <a:lnTo>
                    <a:pt x="44348" y="8699"/>
                  </a:lnTo>
                  <a:close/>
                </a:path>
                <a:path w="62230" h="23495">
                  <a:moveTo>
                    <a:pt x="47282" y="10947"/>
                  </a:moveTo>
                  <a:lnTo>
                    <a:pt x="45834" y="10947"/>
                  </a:lnTo>
                  <a:lnTo>
                    <a:pt x="45834" y="17373"/>
                  </a:lnTo>
                  <a:lnTo>
                    <a:pt x="47282" y="17373"/>
                  </a:lnTo>
                  <a:lnTo>
                    <a:pt x="47282" y="10947"/>
                  </a:lnTo>
                  <a:close/>
                </a:path>
                <a:path w="62230" h="23495">
                  <a:moveTo>
                    <a:pt x="47536" y="8255"/>
                  </a:moveTo>
                  <a:lnTo>
                    <a:pt x="45567" y="8255"/>
                  </a:lnTo>
                  <a:lnTo>
                    <a:pt x="45656" y="9271"/>
                  </a:lnTo>
                  <a:lnTo>
                    <a:pt x="47447" y="9271"/>
                  </a:lnTo>
                  <a:lnTo>
                    <a:pt x="47536" y="8255"/>
                  </a:lnTo>
                  <a:close/>
                </a:path>
                <a:path w="62230" h="23495">
                  <a:moveTo>
                    <a:pt x="53492" y="17373"/>
                  </a:moveTo>
                  <a:lnTo>
                    <a:pt x="50215" y="17373"/>
                  </a:lnTo>
                  <a:lnTo>
                    <a:pt x="50215" y="17538"/>
                  </a:lnTo>
                  <a:lnTo>
                    <a:pt x="53492" y="17538"/>
                  </a:lnTo>
                  <a:lnTo>
                    <a:pt x="53492" y="17373"/>
                  </a:lnTo>
                  <a:close/>
                </a:path>
                <a:path w="62230" h="23495">
                  <a:moveTo>
                    <a:pt x="54914" y="12115"/>
                  </a:moveTo>
                  <a:lnTo>
                    <a:pt x="53555" y="10756"/>
                  </a:lnTo>
                  <a:lnTo>
                    <a:pt x="50584" y="10756"/>
                  </a:lnTo>
                  <a:lnTo>
                    <a:pt x="49364" y="11379"/>
                  </a:lnTo>
                  <a:lnTo>
                    <a:pt x="48856" y="12115"/>
                  </a:lnTo>
                  <a:lnTo>
                    <a:pt x="48755" y="17373"/>
                  </a:lnTo>
                  <a:lnTo>
                    <a:pt x="50215" y="17373"/>
                  </a:lnTo>
                  <a:lnTo>
                    <a:pt x="50215" y="12915"/>
                  </a:lnTo>
                  <a:lnTo>
                    <a:pt x="50558" y="12407"/>
                  </a:lnTo>
                  <a:lnTo>
                    <a:pt x="51117" y="12115"/>
                  </a:lnTo>
                  <a:lnTo>
                    <a:pt x="52755" y="12115"/>
                  </a:lnTo>
                  <a:lnTo>
                    <a:pt x="53492" y="12915"/>
                  </a:lnTo>
                  <a:lnTo>
                    <a:pt x="53492" y="17373"/>
                  </a:lnTo>
                  <a:lnTo>
                    <a:pt x="54914" y="17373"/>
                  </a:lnTo>
                  <a:lnTo>
                    <a:pt x="54914" y="12115"/>
                  </a:lnTo>
                  <a:close/>
                </a:path>
                <a:path w="62230" h="23495">
                  <a:moveTo>
                    <a:pt x="60477" y="17538"/>
                  </a:moveTo>
                  <a:lnTo>
                    <a:pt x="60337" y="17373"/>
                  </a:lnTo>
                  <a:lnTo>
                    <a:pt x="57746" y="17373"/>
                  </a:lnTo>
                  <a:lnTo>
                    <a:pt x="57746" y="17538"/>
                  </a:lnTo>
                  <a:lnTo>
                    <a:pt x="60477" y="17538"/>
                  </a:lnTo>
                  <a:close/>
                </a:path>
                <a:path w="62230" h="23495">
                  <a:moveTo>
                    <a:pt x="62115" y="17373"/>
                  </a:moveTo>
                  <a:lnTo>
                    <a:pt x="59347" y="14249"/>
                  </a:lnTo>
                  <a:lnTo>
                    <a:pt x="59182" y="14071"/>
                  </a:lnTo>
                  <a:lnTo>
                    <a:pt x="59372" y="13855"/>
                  </a:lnTo>
                  <a:lnTo>
                    <a:pt x="61925" y="10947"/>
                  </a:lnTo>
                  <a:lnTo>
                    <a:pt x="60223" y="10947"/>
                  </a:lnTo>
                  <a:lnTo>
                    <a:pt x="57746" y="13855"/>
                  </a:lnTo>
                  <a:lnTo>
                    <a:pt x="57746" y="7975"/>
                  </a:lnTo>
                  <a:lnTo>
                    <a:pt x="56299" y="8699"/>
                  </a:lnTo>
                  <a:lnTo>
                    <a:pt x="56299" y="17373"/>
                  </a:lnTo>
                  <a:lnTo>
                    <a:pt x="57746" y="17373"/>
                  </a:lnTo>
                  <a:lnTo>
                    <a:pt x="57746" y="14249"/>
                  </a:lnTo>
                  <a:lnTo>
                    <a:pt x="60337" y="17373"/>
                  </a:lnTo>
                  <a:lnTo>
                    <a:pt x="62115" y="1737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2735820" y="4850550"/>
              <a:ext cx="262255" cy="29209"/>
            </a:xfrm>
            <a:custGeom>
              <a:avLst/>
              <a:gdLst/>
              <a:ahLst/>
              <a:cxnLst/>
              <a:rect l="l" t="t" r="r" b="b"/>
              <a:pathLst>
                <a:path w="262255" h="29210">
                  <a:moveTo>
                    <a:pt x="255003" y="0"/>
                  </a:moveTo>
                  <a:lnTo>
                    <a:pt x="6921" y="0"/>
                  </a:lnTo>
                  <a:lnTo>
                    <a:pt x="3695" y="1727"/>
                  </a:lnTo>
                  <a:lnTo>
                    <a:pt x="190" y="7239"/>
                  </a:lnTo>
                  <a:lnTo>
                    <a:pt x="0" y="10490"/>
                  </a:lnTo>
                  <a:lnTo>
                    <a:pt x="7747" y="26873"/>
                  </a:lnTo>
                  <a:lnTo>
                    <a:pt x="11353" y="29070"/>
                  </a:lnTo>
                  <a:lnTo>
                    <a:pt x="250571" y="29070"/>
                  </a:lnTo>
                  <a:lnTo>
                    <a:pt x="254165" y="26873"/>
                  </a:lnTo>
                  <a:lnTo>
                    <a:pt x="255344" y="24384"/>
                  </a:lnTo>
                  <a:lnTo>
                    <a:pt x="13157" y="24384"/>
                  </a:lnTo>
                  <a:lnTo>
                    <a:pt x="11214" y="23228"/>
                  </a:lnTo>
                  <a:lnTo>
                    <a:pt x="4076" y="8153"/>
                  </a:lnTo>
                  <a:lnTo>
                    <a:pt x="6667" y="4699"/>
                  </a:lnTo>
                  <a:lnTo>
                    <a:pt x="260119" y="4699"/>
                  </a:lnTo>
                  <a:lnTo>
                    <a:pt x="258229" y="1727"/>
                  </a:lnTo>
                  <a:lnTo>
                    <a:pt x="255003" y="0"/>
                  </a:lnTo>
                  <a:close/>
                </a:path>
                <a:path w="262255" h="29210">
                  <a:moveTo>
                    <a:pt x="260119" y="4699"/>
                  </a:moveTo>
                  <a:lnTo>
                    <a:pt x="255257" y="4699"/>
                  </a:lnTo>
                  <a:lnTo>
                    <a:pt x="257835" y="8153"/>
                  </a:lnTo>
                  <a:lnTo>
                    <a:pt x="250710" y="23228"/>
                  </a:lnTo>
                  <a:lnTo>
                    <a:pt x="248767" y="24384"/>
                  </a:lnTo>
                  <a:lnTo>
                    <a:pt x="255344" y="24384"/>
                  </a:lnTo>
                  <a:lnTo>
                    <a:pt x="261924" y="10490"/>
                  </a:lnTo>
                  <a:lnTo>
                    <a:pt x="261787" y="8153"/>
                  </a:lnTo>
                  <a:lnTo>
                    <a:pt x="261734" y="7239"/>
                  </a:lnTo>
                  <a:lnTo>
                    <a:pt x="260119" y="4699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3" name="object 5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49463" y="4686439"/>
              <a:ext cx="234645" cy="182638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983543" y="3972659"/>
              <a:ext cx="112868" cy="159634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983534" y="3465867"/>
              <a:ext cx="112878" cy="159641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131459" y="3537995"/>
              <a:ext cx="172008" cy="172021"/>
            </a:xfrm>
            <a:prstGeom prst="rect">
              <a:avLst/>
            </a:prstGeom>
          </p:spPr>
        </p:pic>
        <p:sp>
          <p:nvSpPr>
            <p:cNvPr id="57" name="object 57"/>
            <p:cNvSpPr/>
            <p:nvPr/>
          </p:nvSpPr>
          <p:spPr>
            <a:xfrm>
              <a:off x="2801988" y="3824990"/>
              <a:ext cx="27305" cy="354965"/>
            </a:xfrm>
            <a:custGeom>
              <a:avLst/>
              <a:gdLst/>
              <a:ahLst/>
              <a:cxnLst/>
              <a:rect l="l" t="t" r="r" b="b"/>
              <a:pathLst>
                <a:path w="27305" h="354964">
                  <a:moveTo>
                    <a:pt x="27050" y="0"/>
                  </a:moveTo>
                  <a:lnTo>
                    <a:pt x="0" y="12700"/>
                  </a:lnTo>
                  <a:lnTo>
                    <a:pt x="0" y="342455"/>
                  </a:lnTo>
                  <a:lnTo>
                    <a:pt x="27050" y="354838"/>
                  </a:lnTo>
                  <a:lnTo>
                    <a:pt x="27050" y="0"/>
                  </a:lnTo>
                  <a:close/>
                </a:path>
              </a:pathLst>
            </a:custGeom>
            <a:ln w="469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2904959" y="3824990"/>
              <a:ext cx="27305" cy="354965"/>
            </a:xfrm>
            <a:custGeom>
              <a:avLst/>
              <a:gdLst/>
              <a:ahLst/>
              <a:cxnLst/>
              <a:rect l="l" t="t" r="r" b="b"/>
              <a:pathLst>
                <a:path w="27305" h="354964">
                  <a:moveTo>
                    <a:pt x="0" y="0"/>
                  </a:moveTo>
                  <a:lnTo>
                    <a:pt x="27038" y="12700"/>
                  </a:lnTo>
                  <a:lnTo>
                    <a:pt x="27038" y="342455"/>
                  </a:lnTo>
                  <a:lnTo>
                    <a:pt x="0" y="354838"/>
                  </a:lnTo>
                  <a:lnTo>
                    <a:pt x="0" y="0"/>
                  </a:lnTo>
                  <a:close/>
                </a:path>
              </a:pathLst>
            </a:custGeom>
            <a:ln w="469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2829039" y="3841178"/>
              <a:ext cx="76200" cy="323850"/>
            </a:xfrm>
            <a:custGeom>
              <a:avLst/>
              <a:gdLst/>
              <a:ahLst/>
              <a:cxnLst/>
              <a:rect l="l" t="t" r="r" b="b"/>
              <a:pathLst>
                <a:path w="76200" h="323850">
                  <a:moveTo>
                    <a:pt x="75920" y="0"/>
                  </a:moveTo>
                  <a:lnTo>
                    <a:pt x="0" y="0"/>
                  </a:lnTo>
                  <a:lnTo>
                    <a:pt x="0" y="323227"/>
                  </a:lnTo>
                  <a:lnTo>
                    <a:pt x="75920" y="323227"/>
                  </a:lnTo>
                  <a:lnTo>
                    <a:pt x="7592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2829036" y="3841179"/>
              <a:ext cx="76200" cy="323850"/>
            </a:xfrm>
            <a:custGeom>
              <a:avLst/>
              <a:gdLst/>
              <a:ahLst/>
              <a:cxnLst/>
              <a:rect l="l" t="t" r="r" b="b"/>
              <a:pathLst>
                <a:path w="76200" h="323850">
                  <a:moveTo>
                    <a:pt x="75920" y="323227"/>
                  </a:moveTo>
                  <a:lnTo>
                    <a:pt x="0" y="323227"/>
                  </a:lnTo>
                  <a:lnTo>
                    <a:pt x="0" y="0"/>
                  </a:lnTo>
                  <a:lnTo>
                    <a:pt x="75920" y="0"/>
                  </a:lnTo>
                  <a:lnTo>
                    <a:pt x="75920" y="323227"/>
                  </a:lnTo>
                  <a:close/>
                </a:path>
              </a:pathLst>
            </a:custGeom>
            <a:ln w="469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2850271" y="4164407"/>
              <a:ext cx="33655" cy="13335"/>
            </a:xfrm>
            <a:custGeom>
              <a:avLst/>
              <a:gdLst/>
              <a:ahLst/>
              <a:cxnLst/>
              <a:rect l="l" t="t" r="r" b="b"/>
              <a:pathLst>
                <a:path w="33655" h="13335">
                  <a:moveTo>
                    <a:pt x="33451" y="0"/>
                  </a:moveTo>
                  <a:lnTo>
                    <a:pt x="0" y="0"/>
                  </a:lnTo>
                  <a:lnTo>
                    <a:pt x="0" y="13246"/>
                  </a:lnTo>
                  <a:lnTo>
                    <a:pt x="16725" y="13246"/>
                  </a:lnTo>
                  <a:lnTo>
                    <a:pt x="33451" y="13144"/>
                  </a:lnTo>
                  <a:lnTo>
                    <a:pt x="334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2850271" y="4164407"/>
              <a:ext cx="33655" cy="13335"/>
            </a:xfrm>
            <a:custGeom>
              <a:avLst/>
              <a:gdLst/>
              <a:ahLst/>
              <a:cxnLst/>
              <a:rect l="l" t="t" r="r" b="b"/>
              <a:pathLst>
                <a:path w="33655" h="13335">
                  <a:moveTo>
                    <a:pt x="16725" y="13246"/>
                  </a:moveTo>
                  <a:lnTo>
                    <a:pt x="12268" y="13246"/>
                  </a:lnTo>
                  <a:lnTo>
                    <a:pt x="0" y="13246"/>
                  </a:lnTo>
                  <a:lnTo>
                    <a:pt x="0" y="5156"/>
                  </a:lnTo>
                  <a:lnTo>
                    <a:pt x="0" y="0"/>
                  </a:lnTo>
                  <a:lnTo>
                    <a:pt x="33451" y="0"/>
                  </a:lnTo>
                  <a:lnTo>
                    <a:pt x="33451" y="5156"/>
                  </a:lnTo>
                  <a:lnTo>
                    <a:pt x="33451" y="13144"/>
                  </a:lnTo>
                  <a:lnTo>
                    <a:pt x="21196" y="13246"/>
                  </a:lnTo>
                  <a:lnTo>
                    <a:pt x="16725" y="13246"/>
                  </a:lnTo>
                  <a:close/>
                </a:path>
              </a:pathLst>
            </a:custGeom>
            <a:ln w="469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2841694" y="3906452"/>
              <a:ext cx="50800" cy="19050"/>
            </a:xfrm>
            <a:custGeom>
              <a:avLst/>
              <a:gdLst/>
              <a:ahLst/>
              <a:cxnLst/>
              <a:rect l="l" t="t" r="r" b="b"/>
              <a:pathLst>
                <a:path w="50800" h="19050">
                  <a:moveTo>
                    <a:pt x="36055" y="7061"/>
                  </a:moveTo>
                  <a:lnTo>
                    <a:pt x="34874" y="7061"/>
                  </a:lnTo>
                  <a:lnTo>
                    <a:pt x="34874" y="13957"/>
                  </a:lnTo>
                  <a:lnTo>
                    <a:pt x="36055" y="13957"/>
                  </a:lnTo>
                  <a:lnTo>
                    <a:pt x="36055" y="7061"/>
                  </a:lnTo>
                  <a:close/>
                </a:path>
                <a:path w="50800" h="19050">
                  <a:moveTo>
                    <a:pt x="43548" y="8737"/>
                  </a:moveTo>
                  <a:lnTo>
                    <a:pt x="41122" y="8737"/>
                  </a:lnTo>
                  <a:lnTo>
                    <a:pt x="40132" y="9232"/>
                  </a:lnTo>
                  <a:lnTo>
                    <a:pt x="39636" y="10071"/>
                  </a:lnTo>
                  <a:lnTo>
                    <a:pt x="39636" y="14236"/>
                  </a:lnTo>
                  <a:lnTo>
                    <a:pt x="40817" y="14236"/>
                  </a:lnTo>
                  <a:lnTo>
                    <a:pt x="40817" y="10490"/>
                  </a:lnTo>
                  <a:lnTo>
                    <a:pt x="41097" y="10071"/>
                  </a:lnTo>
                  <a:lnTo>
                    <a:pt x="44881" y="10071"/>
                  </a:lnTo>
                  <a:lnTo>
                    <a:pt x="43548" y="8737"/>
                  </a:lnTo>
                  <a:close/>
                </a:path>
                <a:path w="50800" h="19050">
                  <a:moveTo>
                    <a:pt x="44653" y="10071"/>
                  </a:moveTo>
                  <a:lnTo>
                    <a:pt x="43106" y="10071"/>
                  </a:lnTo>
                  <a:lnTo>
                    <a:pt x="43484" y="10490"/>
                  </a:lnTo>
                  <a:lnTo>
                    <a:pt x="43484" y="14236"/>
                  </a:lnTo>
                  <a:lnTo>
                    <a:pt x="44653" y="14236"/>
                  </a:lnTo>
                  <a:lnTo>
                    <a:pt x="44653" y="10071"/>
                  </a:lnTo>
                  <a:close/>
                </a:path>
                <a:path w="50800" h="19050">
                  <a:moveTo>
                    <a:pt x="24739" y="13233"/>
                  </a:moveTo>
                  <a:lnTo>
                    <a:pt x="21577" y="13233"/>
                  </a:lnTo>
                  <a:lnTo>
                    <a:pt x="21577" y="13690"/>
                  </a:lnTo>
                  <a:lnTo>
                    <a:pt x="22174" y="14236"/>
                  </a:lnTo>
                  <a:lnTo>
                    <a:pt x="24739" y="14236"/>
                  </a:lnTo>
                  <a:lnTo>
                    <a:pt x="24739" y="13233"/>
                  </a:lnTo>
                  <a:close/>
                </a:path>
                <a:path w="50800" h="19050">
                  <a:moveTo>
                    <a:pt x="22758" y="7264"/>
                  </a:moveTo>
                  <a:lnTo>
                    <a:pt x="21577" y="7861"/>
                  </a:lnTo>
                  <a:lnTo>
                    <a:pt x="21577" y="13030"/>
                  </a:lnTo>
                  <a:lnTo>
                    <a:pt x="22758" y="13030"/>
                  </a:lnTo>
                  <a:lnTo>
                    <a:pt x="22758" y="9931"/>
                  </a:lnTo>
                  <a:lnTo>
                    <a:pt x="24282" y="9931"/>
                  </a:lnTo>
                  <a:lnTo>
                    <a:pt x="24282" y="8889"/>
                  </a:lnTo>
                  <a:lnTo>
                    <a:pt x="22758" y="8889"/>
                  </a:lnTo>
                  <a:lnTo>
                    <a:pt x="22758" y="7264"/>
                  </a:lnTo>
                  <a:close/>
                </a:path>
                <a:path w="50800" h="19050">
                  <a:moveTo>
                    <a:pt x="26911" y="10159"/>
                  </a:moveTo>
                  <a:lnTo>
                    <a:pt x="25450" y="10159"/>
                  </a:lnTo>
                  <a:lnTo>
                    <a:pt x="25450" y="16255"/>
                  </a:lnTo>
                  <a:lnTo>
                    <a:pt x="26631" y="16255"/>
                  </a:lnTo>
                  <a:lnTo>
                    <a:pt x="26631" y="10579"/>
                  </a:lnTo>
                  <a:lnTo>
                    <a:pt x="26911" y="10159"/>
                  </a:lnTo>
                  <a:close/>
                </a:path>
                <a:path w="50800" h="19050">
                  <a:moveTo>
                    <a:pt x="29616" y="8788"/>
                  </a:moveTo>
                  <a:lnTo>
                    <a:pt x="27038" y="8788"/>
                  </a:lnTo>
                  <a:lnTo>
                    <a:pt x="25984" y="9321"/>
                  </a:lnTo>
                  <a:lnTo>
                    <a:pt x="25536" y="9982"/>
                  </a:lnTo>
                  <a:lnTo>
                    <a:pt x="29030" y="9982"/>
                  </a:lnTo>
                  <a:lnTo>
                    <a:pt x="29616" y="10579"/>
                  </a:lnTo>
                  <a:lnTo>
                    <a:pt x="29616" y="12509"/>
                  </a:lnTo>
                  <a:lnTo>
                    <a:pt x="28956" y="13233"/>
                  </a:lnTo>
                  <a:lnTo>
                    <a:pt x="27190" y="13233"/>
                  </a:lnTo>
                  <a:lnTo>
                    <a:pt x="27190" y="14236"/>
                  </a:lnTo>
                  <a:lnTo>
                    <a:pt x="29641" y="14236"/>
                  </a:lnTo>
                  <a:lnTo>
                    <a:pt x="30679" y="13233"/>
                  </a:lnTo>
                  <a:lnTo>
                    <a:pt x="30797" y="9982"/>
                  </a:lnTo>
                  <a:lnTo>
                    <a:pt x="29616" y="8788"/>
                  </a:lnTo>
                  <a:close/>
                </a:path>
                <a:path w="50800" h="19050">
                  <a:moveTo>
                    <a:pt x="38430" y="8889"/>
                  </a:moveTo>
                  <a:lnTo>
                    <a:pt x="37261" y="8889"/>
                  </a:lnTo>
                  <a:lnTo>
                    <a:pt x="37261" y="14236"/>
                  </a:lnTo>
                  <a:lnTo>
                    <a:pt x="38430" y="14236"/>
                  </a:lnTo>
                  <a:lnTo>
                    <a:pt x="38430" y="8889"/>
                  </a:lnTo>
                  <a:close/>
                </a:path>
                <a:path w="50800" h="19050">
                  <a:moveTo>
                    <a:pt x="46951" y="6476"/>
                  </a:moveTo>
                  <a:lnTo>
                    <a:pt x="45770" y="7061"/>
                  </a:lnTo>
                  <a:lnTo>
                    <a:pt x="45770" y="14236"/>
                  </a:lnTo>
                  <a:lnTo>
                    <a:pt x="46951" y="14236"/>
                  </a:lnTo>
                  <a:lnTo>
                    <a:pt x="46951" y="11569"/>
                  </a:lnTo>
                  <a:lnTo>
                    <a:pt x="48242" y="11569"/>
                  </a:lnTo>
                  <a:lnTo>
                    <a:pt x="48107" y="11417"/>
                  </a:lnTo>
                  <a:lnTo>
                    <a:pt x="48253" y="11252"/>
                  </a:lnTo>
                  <a:lnTo>
                    <a:pt x="46951" y="11252"/>
                  </a:lnTo>
                  <a:lnTo>
                    <a:pt x="46951" y="6476"/>
                  </a:lnTo>
                  <a:close/>
                </a:path>
                <a:path w="50800" h="19050">
                  <a:moveTo>
                    <a:pt x="48242" y="11569"/>
                  </a:moveTo>
                  <a:lnTo>
                    <a:pt x="46951" y="11569"/>
                  </a:lnTo>
                  <a:lnTo>
                    <a:pt x="49161" y="14236"/>
                  </a:lnTo>
                  <a:lnTo>
                    <a:pt x="50609" y="14236"/>
                  </a:lnTo>
                  <a:lnTo>
                    <a:pt x="48242" y="11569"/>
                  </a:lnTo>
                  <a:close/>
                </a:path>
                <a:path w="50800" h="19050">
                  <a:moveTo>
                    <a:pt x="50342" y="8889"/>
                  </a:moveTo>
                  <a:lnTo>
                    <a:pt x="48945" y="8889"/>
                  </a:lnTo>
                  <a:lnTo>
                    <a:pt x="46951" y="11252"/>
                  </a:lnTo>
                  <a:lnTo>
                    <a:pt x="48253" y="11252"/>
                  </a:lnTo>
                  <a:lnTo>
                    <a:pt x="50342" y="8889"/>
                  </a:lnTo>
                  <a:close/>
                </a:path>
                <a:path w="50800" h="19050">
                  <a:moveTo>
                    <a:pt x="33832" y="10960"/>
                  </a:moveTo>
                  <a:lnTo>
                    <a:pt x="31661" y="10960"/>
                  </a:lnTo>
                  <a:lnTo>
                    <a:pt x="32232" y="12141"/>
                  </a:lnTo>
                  <a:lnTo>
                    <a:pt x="33832" y="12141"/>
                  </a:lnTo>
                  <a:lnTo>
                    <a:pt x="33832" y="10960"/>
                  </a:lnTo>
                  <a:close/>
                </a:path>
                <a:path w="50800" h="19050">
                  <a:moveTo>
                    <a:pt x="9042" y="9994"/>
                  </a:moveTo>
                  <a:lnTo>
                    <a:pt x="0" y="9994"/>
                  </a:lnTo>
                  <a:lnTo>
                    <a:pt x="0" y="13741"/>
                  </a:lnTo>
                  <a:lnTo>
                    <a:pt x="406" y="14236"/>
                  </a:lnTo>
                  <a:lnTo>
                    <a:pt x="4787" y="14236"/>
                  </a:lnTo>
                  <a:lnTo>
                    <a:pt x="4787" y="18541"/>
                  </a:lnTo>
                  <a:lnTo>
                    <a:pt x="5207" y="19037"/>
                  </a:lnTo>
                  <a:lnTo>
                    <a:pt x="9042" y="19037"/>
                  </a:lnTo>
                  <a:lnTo>
                    <a:pt x="9042" y="9994"/>
                  </a:lnTo>
                  <a:close/>
                </a:path>
                <a:path w="50800" h="19050">
                  <a:moveTo>
                    <a:pt x="19050" y="3987"/>
                  </a:moveTo>
                  <a:lnTo>
                    <a:pt x="13830" y="3987"/>
                  </a:lnTo>
                  <a:lnTo>
                    <a:pt x="15049" y="5219"/>
                  </a:lnTo>
                  <a:lnTo>
                    <a:pt x="15049" y="8813"/>
                  </a:lnTo>
                  <a:lnTo>
                    <a:pt x="13728" y="10121"/>
                  </a:lnTo>
                  <a:lnTo>
                    <a:pt x="10477" y="10121"/>
                  </a:lnTo>
                  <a:lnTo>
                    <a:pt x="10477" y="14236"/>
                  </a:lnTo>
                  <a:lnTo>
                    <a:pt x="15773" y="14236"/>
                  </a:lnTo>
                  <a:lnTo>
                    <a:pt x="19050" y="10947"/>
                  </a:lnTo>
                  <a:lnTo>
                    <a:pt x="19050" y="3987"/>
                  </a:lnTo>
                  <a:close/>
                </a:path>
                <a:path w="50800" h="19050">
                  <a:moveTo>
                    <a:pt x="16090" y="0"/>
                  </a:moveTo>
                  <a:lnTo>
                    <a:pt x="8089" y="0"/>
                  </a:lnTo>
                  <a:lnTo>
                    <a:pt x="4914" y="3149"/>
                  </a:lnTo>
                  <a:lnTo>
                    <a:pt x="4914" y="8559"/>
                  </a:lnTo>
                  <a:lnTo>
                    <a:pt x="8915" y="8559"/>
                  </a:lnTo>
                  <a:lnTo>
                    <a:pt x="8915" y="5359"/>
                  </a:lnTo>
                  <a:lnTo>
                    <a:pt x="10299" y="3987"/>
                  </a:lnTo>
                  <a:lnTo>
                    <a:pt x="19050" y="3987"/>
                  </a:lnTo>
                  <a:lnTo>
                    <a:pt x="19050" y="2946"/>
                  </a:lnTo>
                  <a:lnTo>
                    <a:pt x="16090" y="0"/>
                  </a:lnTo>
                  <a:close/>
                </a:path>
              </a:pathLst>
            </a:custGeom>
            <a:solidFill>
              <a:srgbClr val="B1B3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2801567" y="3278093"/>
              <a:ext cx="27305" cy="354965"/>
            </a:xfrm>
            <a:custGeom>
              <a:avLst/>
              <a:gdLst/>
              <a:ahLst/>
              <a:cxnLst/>
              <a:rect l="l" t="t" r="r" b="b"/>
              <a:pathLst>
                <a:path w="27305" h="354964">
                  <a:moveTo>
                    <a:pt x="27038" y="0"/>
                  </a:moveTo>
                  <a:lnTo>
                    <a:pt x="0" y="12700"/>
                  </a:lnTo>
                  <a:lnTo>
                    <a:pt x="0" y="342455"/>
                  </a:lnTo>
                  <a:lnTo>
                    <a:pt x="27038" y="354838"/>
                  </a:lnTo>
                  <a:lnTo>
                    <a:pt x="270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2801567" y="3278093"/>
              <a:ext cx="27305" cy="354965"/>
            </a:xfrm>
            <a:custGeom>
              <a:avLst/>
              <a:gdLst/>
              <a:ahLst/>
              <a:cxnLst/>
              <a:rect l="l" t="t" r="r" b="b"/>
              <a:pathLst>
                <a:path w="27305" h="354964">
                  <a:moveTo>
                    <a:pt x="27038" y="0"/>
                  </a:moveTo>
                  <a:lnTo>
                    <a:pt x="0" y="12700"/>
                  </a:lnTo>
                  <a:lnTo>
                    <a:pt x="0" y="342455"/>
                  </a:lnTo>
                  <a:lnTo>
                    <a:pt x="27038" y="354838"/>
                  </a:lnTo>
                  <a:lnTo>
                    <a:pt x="27038" y="0"/>
                  </a:lnTo>
                  <a:close/>
                </a:path>
              </a:pathLst>
            </a:custGeom>
            <a:ln w="469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2904525" y="3278093"/>
              <a:ext cx="27305" cy="354965"/>
            </a:xfrm>
            <a:custGeom>
              <a:avLst/>
              <a:gdLst/>
              <a:ahLst/>
              <a:cxnLst/>
              <a:rect l="l" t="t" r="r" b="b"/>
              <a:pathLst>
                <a:path w="27305" h="354964">
                  <a:moveTo>
                    <a:pt x="0" y="0"/>
                  </a:moveTo>
                  <a:lnTo>
                    <a:pt x="27051" y="12700"/>
                  </a:lnTo>
                  <a:lnTo>
                    <a:pt x="27051" y="342455"/>
                  </a:lnTo>
                  <a:lnTo>
                    <a:pt x="0" y="354838"/>
                  </a:lnTo>
                  <a:lnTo>
                    <a:pt x="0" y="0"/>
                  </a:lnTo>
                  <a:close/>
                </a:path>
              </a:pathLst>
            </a:custGeom>
            <a:ln w="469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2828607" y="3294278"/>
              <a:ext cx="76200" cy="323850"/>
            </a:xfrm>
            <a:custGeom>
              <a:avLst/>
              <a:gdLst/>
              <a:ahLst/>
              <a:cxnLst/>
              <a:rect l="l" t="t" r="r" b="b"/>
              <a:pathLst>
                <a:path w="76200" h="323850">
                  <a:moveTo>
                    <a:pt x="75920" y="0"/>
                  </a:moveTo>
                  <a:lnTo>
                    <a:pt x="0" y="0"/>
                  </a:lnTo>
                  <a:lnTo>
                    <a:pt x="0" y="323227"/>
                  </a:lnTo>
                  <a:lnTo>
                    <a:pt x="75920" y="323227"/>
                  </a:lnTo>
                  <a:lnTo>
                    <a:pt x="7592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2828605" y="3294279"/>
              <a:ext cx="76200" cy="323850"/>
            </a:xfrm>
            <a:custGeom>
              <a:avLst/>
              <a:gdLst/>
              <a:ahLst/>
              <a:cxnLst/>
              <a:rect l="l" t="t" r="r" b="b"/>
              <a:pathLst>
                <a:path w="76200" h="323850">
                  <a:moveTo>
                    <a:pt x="75920" y="323227"/>
                  </a:moveTo>
                  <a:lnTo>
                    <a:pt x="0" y="323227"/>
                  </a:lnTo>
                  <a:lnTo>
                    <a:pt x="0" y="0"/>
                  </a:lnTo>
                  <a:lnTo>
                    <a:pt x="75920" y="0"/>
                  </a:lnTo>
                  <a:lnTo>
                    <a:pt x="75920" y="323227"/>
                  </a:lnTo>
                  <a:close/>
                </a:path>
              </a:pathLst>
            </a:custGeom>
            <a:ln w="469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2849843" y="3617511"/>
              <a:ext cx="33655" cy="13335"/>
            </a:xfrm>
            <a:custGeom>
              <a:avLst/>
              <a:gdLst/>
              <a:ahLst/>
              <a:cxnLst/>
              <a:rect l="l" t="t" r="r" b="b"/>
              <a:pathLst>
                <a:path w="33655" h="13335">
                  <a:moveTo>
                    <a:pt x="33451" y="0"/>
                  </a:moveTo>
                  <a:lnTo>
                    <a:pt x="0" y="0"/>
                  </a:lnTo>
                  <a:lnTo>
                    <a:pt x="0" y="13246"/>
                  </a:lnTo>
                  <a:lnTo>
                    <a:pt x="16725" y="13246"/>
                  </a:lnTo>
                  <a:lnTo>
                    <a:pt x="33451" y="13131"/>
                  </a:lnTo>
                  <a:lnTo>
                    <a:pt x="334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2849843" y="3617511"/>
              <a:ext cx="33655" cy="13335"/>
            </a:xfrm>
            <a:custGeom>
              <a:avLst/>
              <a:gdLst/>
              <a:ahLst/>
              <a:cxnLst/>
              <a:rect l="l" t="t" r="r" b="b"/>
              <a:pathLst>
                <a:path w="33655" h="13335">
                  <a:moveTo>
                    <a:pt x="16725" y="13246"/>
                  </a:moveTo>
                  <a:lnTo>
                    <a:pt x="12255" y="13246"/>
                  </a:lnTo>
                  <a:lnTo>
                    <a:pt x="0" y="13246"/>
                  </a:lnTo>
                  <a:lnTo>
                    <a:pt x="0" y="5156"/>
                  </a:lnTo>
                  <a:lnTo>
                    <a:pt x="0" y="0"/>
                  </a:lnTo>
                  <a:lnTo>
                    <a:pt x="33451" y="0"/>
                  </a:lnTo>
                  <a:lnTo>
                    <a:pt x="33451" y="5156"/>
                  </a:lnTo>
                  <a:lnTo>
                    <a:pt x="33451" y="13131"/>
                  </a:lnTo>
                  <a:lnTo>
                    <a:pt x="21183" y="13246"/>
                  </a:lnTo>
                  <a:lnTo>
                    <a:pt x="16725" y="13246"/>
                  </a:lnTo>
                  <a:close/>
                </a:path>
              </a:pathLst>
            </a:custGeom>
            <a:ln w="469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2841266" y="3359554"/>
              <a:ext cx="50800" cy="19050"/>
            </a:xfrm>
            <a:custGeom>
              <a:avLst/>
              <a:gdLst/>
              <a:ahLst/>
              <a:cxnLst/>
              <a:rect l="l" t="t" r="r" b="b"/>
              <a:pathLst>
                <a:path w="50800" h="19050">
                  <a:moveTo>
                    <a:pt x="36055" y="7061"/>
                  </a:moveTo>
                  <a:lnTo>
                    <a:pt x="34874" y="7061"/>
                  </a:lnTo>
                  <a:lnTo>
                    <a:pt x="34874" y="13957"/>
                  </a:lnTo>
                  <a:lnTo>
                    <a:pt x="36055" y="13957"/>
                  </a:lnTo>
                  <a:lnTo>
                    <a:pt x="36055" y="7061"/>
                  </a:lnTo>
                  <a:close/>
                </a:path>
                <a:path w="50800" h="19050">
                  <a:moveTo>
                    <a:pt x="43548" y="8737"/>
                  </a:moveTo>
                  <a:lnTo>
                    <a:pt x="41122" y="8737"/>
                  </a:lnTo>
                  <a:lnTo>
                    <a:pt x="40132" y="9232"/>
                  </a:lnTo>
                  <a:lnTo>
                    <a:pt x="39636" y="10071"/>
                  </a:lnTo>
                  <a:lnTo>
                    <a:pt x="39636" y="14236"/>
                  </a:lnTo>
                  <a:lnTo>
                    <a:pt x="40817" y="14236"/>
                  </a:lnTo>
                  <a:lnTo>
                    <a:pt x="40817" y="10490"/>
                  </a:lnTo>
                  <a:lnTo>
                    <a:pt x="41097" y="10071"/>
                  </a:lnTo>
                  <a:lnTo>
                    <a:pt x="44881" y="10071"/>
                  </a:lnTo>
                  <a:lnTo>
                    <a:pt x="43548" y="8737"/>
                  </a:lnTo>
                  <a:close/>
                </a:path>
                <a:path w="50800" h="19050">
                  <a:moveTo>
                    <a:pt x="44653" y="10071"/>
                  </a:moveTo>
                  <a:lnTo>
                    <a:pt x="43098" y="10071"/>
                  </a:lnTo>
                  <a:lnTo>
                    <a:pt x="43484" y="10490"/>
                  </a:lnTo>
                  <a:lnTo>
                    <a:pt x="43484" y="14236"/>
                  </a:lnTo>
                  <a:lnTo>
                    <a:pt x="44653" y="14236"/>
                  </a:lnTo>
                  <a:lnTo>
                    <a:pt x="44653" y="10071"/>
                  </a:lnTo>
                  <a:close/>
                </a:path>
                <a:path w="50800" h="19050">
                  <a:moveTo>
                    <a:pt x="24739" y="13233"/>
                  </a:moveTo>
                  <a:lnTo>
                    <a:pt x="21577" y="13233"/>
                  </a:lnTo>
                  <a:lnTo>
                    <a:pt x="21577" y="13690"/>
                  </a:lnTo>
                  <a:lnTo>
                    <a:pt x="22174" y="14236"/>
                  </a:lnTo>
                  <a:lnTo>
                    <a:pt x="24739" y="14236"/>
                  </a:lnTo>
                  <a:lnTo>
                    <a:pt x="24739" y="13233"/>
                  </a:lnTo>
                  <a:close/>
                </a:path>
                <a:path w="50800" h="19050">
                  <a:moveTo>
                    <a:pt x="22758" y="7277"/>
                  </a:moveTo>
                  <a:lnTo>
                    <a:pt x="21577" y="7861"/>
                  </a:lnTo>
                  <a:lnTo>
                    <a:pt x="21577" y="13030"/>
                  </a:lnTo>
                  <a:lnTo>
                    <a:pt x="22758" y="13030"/>
                  </a:lnTo>
                  <a:lnTo>
                    <a:pt x="22758" y="9931"/>
                  </a:lnTo>
                  <a:lnTo>
                    <a:pt x="24282" y="9931"/>
                  </a:lnTo>
                  <a:lnTo>
                    <a:pt x="24282" y="8890"/>
                  </a:lnTo>
                  <a:lnTo>
                    <a:pt x="22758" y="8890"/>
                  </a:lnTo>
                  <a:lnTo>
                    <a:pt x="22758" y="7277"/>
                  </a:lnTo>
                  <a:close/>
                </a:path>
                <a:path w="50800" h="19050">
                  <a:moveTo>
                    <a:pt x="26911" y="10160"/>
                  </a:moveTo>
                  <a:lnTo>
                    <a:pt x="25438" y="10160"/>
                  </a:lnTo>
                  <a:lnTo>
                    <a:pt x="25438" y="16256"/>
                  </a:lnTo>
                  <a:lnTo>
                    <a:pt x="26631" y="16256"/>
                  </a:lnTo>
                  <a:lnTo>
                    <a:pt x="26631" y="10579"/>
                  </a:lnTo>
                  <a:lnTo>
                    <a:pt x="26911" y="10160"/>
                  </a:lnTo>
                  <a:close/>
                </a:path>
                <a:path w="50800" h="19050">
                  <a:moveTo>
                    <a:pt x="29616" y="8788"/>
                  </a:moveTo>
                  <a:lnTo>
                    <a:pt x="27038" y="8788"/>
                  </a:lnTo>
                  <a:lnTo>
                    <a:pt x="25984" y="9321"/>
                  </a:lnTo>
                  <a:lnTo>
                    <a:pt x="25526" y="9982"/>
                  </a:lnTo>
                  <a:lnTo>
                    <a:pt x="29030" y="9982"/>
                  </a:lnTo>
                  <a:lnTo>
                    <a:pt x="29616" y="10579"/>
                  </a:lnTo>
                  <a:lnTo>
                    <a:pt x="29616" y="12509"/>
                  </a:lnTo>
                  <a:lnTo>
                    <a:pt x="28956" y="13233"/>
                  </a:lnTo>
                  <a:lnTo>
                    <a:pt x="27190" y="13233"/>
                  </a:lnTo>
                  <a:lnTo>
                    <a:pt x="27190" y="14236"/>
                  </a:lnTo>
                  <a:lnTo>
                    <a:pt x="29629" y="14236"/>
                  </a:lnTo>
                  <a:lnTo>
                    <a:pt x="30678" y="13233"/>
                  </a:lnTo>
                  <a:lnTo>
                    <a:pt x="30797" y="9982"/>
                  </a:lnTo>
                  <a:lnTo>
                    <a:pt x="29616" y="8788"/>
                  </a:lnTo>
                  <a:close/>
                </a:path>
                <a:path w="50800" h="19050">
                  <a:moveTo>
                    <a:pt x="38430" y="8890"/>
                  </a:moveTo>
                  <a:lnTo>
                    <a:pt x="37261" y="8890"/>
                  </a:lnTo>
                  <a:lnTo>
                    <a:pt x="37261" y="14236"/>
                  </a:lnTo>
                  <a:lnTo>
                    <a:pt x="38430" y="14236"/>
                  </a:lnTo>
                  <a:lnTo>
                    <a:pt x="38430" y="8890"/>
                  </a:lnTo>
                  <a:close/>
                </a:path>
                <a:path w="50800" h="19050">
                  <a:moveTo>
                    <a:pt x="46951" y="6477"/>
                  </a:moveTo>
                  <a:lnTo>
                    <a:pt x="45770" y="7061"/>
                  </a:lnTo>
                  <a:lnTo>
                    <a:pt x="45770" y="14236"/>
                  </a:lnTo>
                  <a:lnTo>
                    <a:pt x="46951" y="14236"/>
                  </a:lnTo>
                  <a:lnTo>
                    <a:pt x="46951" y="11582"/>
                  </a:lnTo>
                  <a:lnTo>
                    <a:pt x="48254" y="11582"/>
                  </a:lnTo>
                  <a:lnTo>
                    <a:pt x="48107" y="11417"/>
                  </a:lnTo>
                  <a:lnTo>
                    <a:pt x="48253" y="11252"/>
                  </a:lnTo>
                  <a:lnTo>
                    <a:pt x="46951" y="11252"/>
                  </a:lnTo>
                  <a:lnTo>
                    <a:pt x="46951" y="6477"/>
                  </a:lnTo>
                  <a:close/>
                </a:path>
                <a:path w="50800" h="19050">
                  <a:moveTo>
                    <a:pt x="48254" y="11582"/>
                  </a:moveTo>
                  <a:lnTo>
                    <a:pt x="46951" y="11582"/>
                  </a:lnTo>
                  <a:lnTo>
                    <a:pt x="49161" y="14236"/>
                  </a:lnTo>
                  <a:lnTo>
                    <a:pt x="50609" y="14236"/>
                  </a:lnTo>
                  <a:lnTo>
                    <a:pt x="48254" y="11582"/>
                  </a:lnTo>
                  <a:close/>
                </a:path>
                <a:path w="50800" h="19050">
                  <a:moveTo>
                    <a:pt x="50342" y="8890"/>
                  </a:moveTo>
                  <a:lnTo>
                    <a:pt x="48945" y="8890"/>
                  </a:lnTo>
                  <a:lnTo>
                    <a:pt x="46951" y="11252"/>
                  </a:lnTo>
                  <a:lnTo>
                    <a:pt x="48253" y="11252"/>
                  </a:lnTo>
                  <a:lnTo>
                    <a:pt x="50342" y="8890"/>
                  </a:lnTo>
                  <a:close/>
                </a:path>
                <a:path w="50800" h="19050">
                  <a:moveTo>
                    <a:pt x="33832" y="10960"/>
                  </a:moveTo>
                  <a:lnTo>
                    <a:pt x="31648" y="10960"/>
                  </a:lnTo>
                  <a:lnTo>
                    <a:pt x="32232" y="12141"/>
                  </a:lnTo>
                  <a:lnTo>
                    <a:pt x="33832" y="12141"/>
                  </a:lnTo>
                  <a:lnTo>
                    <a:pt x="33832" y="10960"/>
                  </a:lnTo>
                  <a:close/>
                </a:path>
                <a:path w="50800" h="19050">
                  <a:moveTo>
                    <a:pt x="9042" y="9994"/>
                  </a:moveTo>
                  <a:lnTo>
                    <a:pt x="0" y="9994"/>
                  </a:lnTo>
                  <a:lnTo>
                    <a:pt x="0" y="13741"/>
                  </a:lnTo>
                  <a:lnTo>
                    <a:pt x="406" y="14236"/>
                  </a:lnTo>
                  <a:lnTo>
                    <a:pt x="4787" y="14236"/>
                  </a:lnTo>
                  <a:lnTo>
                    <a:pt x="4787" y="18542"/>
                  </a:lnTo>
                  <a:lnTo>
                    <a:pt x="5207" y="19037"/>
                  </a:lnTo>
                  <a:lnTo>
                    <a:pt x="9042" y="19037"/>
                  </a:lnTo>
                  <a:lnTo>
                    <a:pt x="9042" y="9994"/>
                  </a:lnTo>
                  <a:close/>
                </a:path>
                <a:path w="50800" h="19050">
                  <a:moveTo>
                    <a:pt x="19050" y="3987"/>
                  </a:moveTo>
                  <a:lnTo>
                    <a:pt x="13830" y="3987"/>
                  </a:lnTo>
                  <a:lnTo>
                    <a:pt x="15049" y="5219"/>
                  </a:lnTo>
                  <a:lnTo>
                    <a:pt x="15049" y="8813"/>
                  </a:lnTo>
                  <a:lnTo>
                    <a:pt x="13728" y="10121"/>
                  </a:lnTo>
                  <a:lnTo>
                    <a:pt x="10477" y="10121"/>
                  </a:lnTo>
                  <a:lnTo>
                    <a:pt x="10477" y="14236"/>
                  </a:lnTo>
                  <a:lnTo>
                    <a:pt x="15773" y="14236"/>
                  </a:lnTo>
                  <a:lnTo>
                    <a:pt x="19050" y="10947"/>
                  </a:lnTo>
                  <a:lnTo>
                    <a:pt x="19050" y="3987"/>
                  </a:lnTo>
                  <a:close/>
                </a:path>
                <a:path w="50800" h="19050">
                  <a:moveTo>
                    <a:pt x="16090" y="0"/>
                  </a:moveTo>
                  <a:lnTo>
                    <a:pt x="8089" y="0"/>
                  </a:lnTo>
                  <a:lnTo>
                    <a:pt x="4902" y="3149"/>
                  </a:lnTo>
                  <a:lnTo>
                    <a:pt x="4902" y="8572"/>
                  </a:lnTo>
                  <a:lnTo>
                    <a:pt x="8915" y="8572"/>
                  </a:lnTo>
                  <a:lnTo>
                    <a:pt x="8915" y="5359"/>
                  </a:lnTo>
                  <a:lnTo>
                    <a:pt x="10299" y="3987"/>
                  </a:lnTo>
                  <a:lnTo>
                    <a:pt x="19050" y="3987"/>
                  </a:lnTo>
                  <a:lnTo>
                    <a:pt x="19050" y="2946"/>
                  </a:lnTo>
                  <a:lnTo>
                    <a:pt x="16090" y="0"/>
                  </a:lnTo>
                  <a:close/>
                </a:path>
              </a:pathLst>
            </a:custGeom>
            <a:solidFill>
              <a:srgbClr val="B1B3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2" name="object 72"/>
          <p:cNvSpPr txBox="1"/>
          <p:nvPr/>
        </p:nvSpPr>
        <p:spPr>
          <a:xfrm>
            <a:off x="1106330" y="4055267"/>
            <a:ext cx="231140" cy="10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Enrutador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78" name="object 7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650"/>
              </a:lnSpc>
            </a:pPr>
            <a:r>
              <a:rPr spc="-25" dirty="0"/>
              <a:t>1</a:t>
            </a:r>
          </a:p>
        </p:txBody>
      </p:sp>
      <p:sp>
        <p:nvSpPr>
          <p:cNvPr id="73" name="object 73"/>
          <p:cNvSpPr txBox="1"/>
          <p:nvPr/>
        </p:nvSpPr>
        <p:spPr>
          <a:xfrm>
            <a:off x="1954518" y="4055267"/>
            <a:ext cx="234950" cy="10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Cambiar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1088867" y="3421658"/>
            <a:ext cx="266065" cy="10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Internet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2677186" y="3635888"/>
            <a:ext cx="390525" cy="10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50" dirty="0">
                <a:solidFill>
                  <a:srgbClr val="231F20"/>
                </a:solidFill>
                <a:latin typeface="Microsoft Sans Serif"/>
                <a:cs typeface="Microsoft Sans Serif"/>
              </a:rPr>
              <a:t>Exterior</a:t>
            </a:r>
            <a:r>
              <a:rPr sz="55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AP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2591760" y="4181277"/>
            <a:ext cx="641350" cy="382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7790">
              <a:lnSpc>
                <a:spcPct val="100000"/>
              </a:lnSpc>
              <a:spcBef>
                <a:spcPts val="100"/>
              </a:spcBef>
            </a:pPr>
            <a:r>
              <a:rPr sz="550" dirty="0">
                <a:solidFill>
                  <a:srgbClr val="231F20"/>
                </a:solidFill>
                <a:latin typeface="Microsoft Sans Serif"/>
                <a:cs typeface="Microsoft Sans Serif"/>
              </a:rPr>
              <a:t>Exterior</a:t>
            </a:r>
            <a:r>
              <a:rPr sz="55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AP</a:t>
            </a:r>
            <a:endParaRPr sz="5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5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5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5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Hardware</a:t>
            </a:r>
            <a:r>
              <a:rPr sz="55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Controlador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109224" y="4883269"/>
            <a:ext cx="3749669" cy="5803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41985" algn="r">
              <a:lnSpc>
                <a:spcPct val="100000"/>
              </a:lnSpc>
              <a:spcBef>
                <a:spcPts val="100"/>
              </a:spcBef>
            </a:pPr>
            <a:r>
              <a:rPr sz="7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Anfitrión</a:t>
            </a:r>
            <a:endParaRPr sz="700" dirty="0">
              <a:latin typeface="Microsoft Sans Serif"/>
              <a:cs typeface="Microsoft Sans Serif"/>
            </a:endParaRPr>
          </a:p>
          <a:p>
            <a:pPr marL="12700" marR="5080">
              <a:lnSpc>
                <a:spcPct val="130900"/>
              </a:lnSpc>
              <a:spcBef>
                <a:spcPts val="395"/>
              </a:spcBef>
            </a:pPr>
            <a:r>
              <a:rPr lang="es-MX" sz="700" dirty="0"/>
              <a:t>El hardware controlador puede estar en la misma o en una subred diferente a la de los </a:t>
            </a:r>
            <a:r>
              <a:rPr lang="es-MX" sz="700" dirty="0" err="1"/>
              <a:t>APs</a:t>
            </a:r>
            <a:r>
              <a:rPr lang="es-MX" sz="700" dirty="0"/>
              <a:t>. El host de gestión se utiliza para registrarse en el hardware controlador y administrar centralmente los </a:t>
            </a:r>
            <a:r>
              <a:rPr lang="es-MX" sz="700" dirty="0" err="1"/>
              <a:t>APs</a:t>
            </a:r>
            <a:r>
              <a:rPr lang="es-MX" sz="700" dirty="0"/>
              <a:t>.</a:t>
            </a:r>
            <a:endParaRPr sz="7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300" y="159630"/>
            <a:ext cx="3373754" cy="426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360420" algn="l"/>
              </a:tabLst>
            </a:pPr>
            <a:endParaRPr sz="700" dirty="0">
              <a:latin typeface="Tahoma"/>
              <a:cs typeface="Tahoma"/>
            </a:endParaRPr>
          </a:p>
          <a:p>
            <a:pPr marL="192405" indent="-179705">
              <a:lnSpc>
                <a:spcPct val="100000"/>
              </a:lnSpc>
              <a:spcBef>
                <a:spcPts val="535"/>
              </a:spcBef>
              <a:buChar char="■"/>
              <a:tabLst>
                <a:tab pos="192405" algn="l"/>
              </a:tabLst>
            </a:pPr>
            <a:r>
              <a:rPr sz="700" spc="20" dirty="0">
                <a:solidFill>
                  <a:srgbClr val="231F20"/>
                </a:solidFill>
                <a:latin typeface="Tahoma"/>
                <a:cs typeface="Tahoma"/>
              </a:rPr>
              <a:t>Autónomo</a:t>
            </a:r>
            <a:r>
              <a:rPr sz="700" spc="1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Tahoma"/>
                <a:cs typeface="Tahoma"/>
              </a:rPr>
              <a:t>Modo</a:t>
            </a:r>
            <a:endParaRPr sz="700" dirty="0">
              <a:latin typeface="Tahoma"/>
              <a:cs typeface="Tahoma"/>
            </a:endParaRPr>
          </a:p>
          <a:p>
            <a:pPr marL="710565">
              <a:lnSpc>
                <a:spcPct val="100000"/>
              </a:lnSpc>
              <a:spcBef>
                <a:spcPts val="284"/>
              </a:spcBef>
            </a:pPr>
            <a:r>
              <a:rPr sz="5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Internet</a:t>
            </a:r>
            <a:endParaRPr sz="550" dirty="0">
              <a:latin typeface="Microsoft Sans Serif"/>
              <a:cs typeface="Microsoft Sans Serif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52845" y="593252"/>
            <a:ext cx="2306955" cy="796290"/>
            <a:chOff x="752845" y="593252"/>
            <a:chExt cx="2306955" cy="796290"/>
          </a:xfrm>
        </p:grpSpPr>
        <p:sp>
          <p:nvSpPr>
            <p:cNvPr id="4" name="object 4"/>
            <p:cNvSpPr/>
            <p:nvPr/>
          </p:nvSpPr>
          <p:spPr>
            <a:xfrm>
              <a:off x="1434452" y="1067790"/>
              <a:ext cx="201930" cy="0"/>
            </a:xfrm>
            <a:custGeom>
              <a:avLst/>
              <a:gdLst/>
              <a:ahLst/>
              <a:cxnLst/>
              <a:rect l="l" t="t" r="r" b="b"/>
              <a:pathLst>
                <a:path w="201930">
                  <a:moveTo>
                    <a:pt x="0" y="0"/>
                  </a:moveTo>
                  <a:lnTo>
                    <a:pt x="201867" y="0"/>
                  </a:lnTo>
                </a:path>
              </a:pathLst>
            </a:custGeom>
            <a:ln w="523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640188" y="998375"/>
              <a:ext cx="800100" cy="100330"/>
            </a:xfrm>
            <a:custGeom>
              <a:avLst/>
              <a:gdLst/>
              <a:ahLst/>
              <a:cxnLst/>
              <a:rect l="l" t="t" r="r" b="b"/>
              <a:pathLst>
                <a:path w="800100" h="100330">
                  <a:moveTo>
                    <a:pt x="799795" y="100317"/>
                  </a:moveTo>
                  <a:lnTo>
                    <a:pt x="0" y="100317"/>
                  </a:lnTo>
                  <a:lnTo>
                    <a:pt x="0" y="0"/>
                  </a:lnTo>
                  <a:lnTo>
                    <a:pt x="799795" y="0"/>
                  </a:lnTo>
                  <a:lnTo>
                    <a:pt x="799795" y="100317"/>
                  </a:lnTo>
                  <a:close/>
                </a:path>
              </a:pathLst>
            </a:custGeom>
            <a:ln w="523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639632" y="942733"/>
              <a:ext cx="801370" cy="56515"/>
            </a:xfrm>
            <a:custGeom>
              <a:avLst/>
              <a:gdLst/>
              <a:ahLst/>
              <a:cxnLst/>
              <a:rect l="l" t="t" r="r" b="b"/>
              <a:pathLst>
                <a:path w="801369" h="56515">
                  <a:moveTo>
                    <a:pt x="801014" y="55410"/>
                  </a:moveTo>
                  <a:lnTo>
                    <a:pt x="241" y="56159"/>
                  </a:lnTo>
                  <a:lnTo>
                    <a:pt x="0" y="54533"/>
                  </a:lnTo>
                  <a:lnTo>
                    <a:pt x="139" y="54190"/>
                  </a:lnTo>
                  <a:lnTo>
                    <a:pt x="83197" y="0"/>
                  </a:lnTo>
                  <a:lnTo>
                    <a:pt x="707466" y="0"/>
                  </a:lnTo>
                  <a:lnTo>
                    <a:pt x="801065" y="53454"/>
                  </a:lnTo>
                  <a:lnTo>
                    <a:pt x="801268" y="53759"/>
                  </a:lnTo>
                  <a:lnTo>
                    <a:pt x="801014" y="55410"/>
                  </a:lnTo>
                  <a:close/>
                </a:path>
              </a:pathLst>
            </a:custGeom>
            <a:ln w="523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130492" y="1054335"/>
              <a:ext cx="40640" cy="29845"/>
            </a:xfrm>
            <a:custGeom>
              <a:avLst/>
              <a:gdLst/>
              <a:ahLst/>
              <a:cxnLst/>
              <a:rect l="l" t="t" r="r" b="b"/>
              <a:pathLst>
                <a:path w="40639" h="29844">
                  <a:moveTo>
                    <a:pt x="26416" y="29692"/>
                  </a:moveTo>
                  <a:lnTo>
                    <a:pt x="26416" y="26123"/>
                  </a:lnTo>
                  <a:lnTo>
                    <a:pt x="30289" y="26123"/>
                  </a:lnTo>
                  <a:lnTo>
                    <a:pt x="30289" y="20789"/>
                  </a:lnTo>
                  <a:lnTo>
                    <a:pt x="37858" y="20789"/>
                  </a:lnTo>
                  <a:lnTo>
                    <a:pt x="37858" y="13373"/>
                  </a:lnTo>
                  <a:lnTo>
                    <a:pt x="40068" y="13373"/>
                  </a:lnTo>
                  <a:lnTo>
                    <a:pt x="40068" y="5956"/>
                  </a:lnTo>
                  <a:lnTo>
                    <a:pt x="37858" y="5956"/>
                  </a:lnTo>
                  <a:lnTo>
                    <a:pt x="37858" y="0"/>
                  </a:lnTo>
                  <a:lnTo>
                    <a:pt x="2362" y="0"/>
                  </a:lnTo>
                  <a:lnTo>
                    <a:pt x="2222" y="0"/>
                  </a:lnTo>
                  <a:lnTo>
                    <a:pt x="2222" y="5956"/>
                  </a:lnTo>
                  <a:lnTo>
                    <a:pt x="0" y="5956"/>
                  </a:lnTo>
                  <a:lnTo>
                    <a:pt x="0" y="13373"/>
                  </a:lnTo>
                  <a:lnTo>
                    <a:pt x="2222" y="13373"/>
                  </a:lnTo>
                  <a:lnTo>
                    <a:pt x="2222" y="20789"/>
                  </a:lnTo>
                  <a:lnTo>
                    <a:pt x="9791" y="20789"/>
                  </a:lnTo>
                  <a:lnTo>
                    <a:pt x="9791" y="26123"/>
                  </a:lnTo>
                  <a:lnTo>
                    <a:pt x="13652" y="26123"/>
                  </a:lnTo>
                  <a:lnTo>
                    <a:pt x="13652" y="29692"/>
                  </a:lnTo>
                  <a:lnTo>
                    <a:pt x="26416" y="29692"/>
                  </a:lnTo>
                  <a:close/>
                </a:path>
              </a:pathLst>
            </a:custGeom>
            <a:ln w="349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061424" y="1054335"/>
              <a:ext cx="40640" cy="29845"/>
            </a:xfrm>
            <a:custGeom>
              <a:avLst/>
              <a:gdLst/>
              <a:ahLst/>
              <a:cxnLst/>
              <a:rect l="l" t="t" r="r" b="b"/>
              <a:pathLst>
                <a:path w="40639" h="29844">
                  <a:moveTo>
                    <a:pt x="26416" y="29692"/>
                  </a:moveTo>
                  <a:lnTo>
                    <a:pt x="26416" y="26123"/>
                  </a:lnTo>
                  <a:lnTo>
                    <a:pt x="30276" y="26123"/>
                  </a:lnTo>
                  <a:lnTo>
                    <a:pt x="30276" y="20789"/>
                  </a:lnTo>
                  <a:lnTo>
                    <a:pt x="37833" y="20789"/>
                  </a:lnTo>
                  <a:lnTo>
                    <a:pt x="37833" y="13373"/>
                  </a:lnTo>
                  <a:lnTo>
                    <a:pt x="40068" y="13373"/>
                  </a:lnTo>
                  <a:lnTo>
                    <a:pt x="40068" y="5956"/>
                  </a:lnTo>
                  <a:lnTo>
                    <a:pt x="37833" y="5956"/>
                  </a:lnTo>
                  <a:lnTo>
                    <a:pt x="37833" y="0"/>
                  </a:lnTo>
                  <a:lnTo>
                    <a:pt x="37973" y="0"/>
                  </a:lnTo>
                  <a:lnTo>
                    <a:pt x="2349" y="0"/>
                  </a:lnTo>
                  <a:lnTo>
                    <a:pt x="2222" y="0"/>
                  </a:lnTo>
                  <a:lnTo>
                    <a:pt x="2222" y="5956"/>
                  </a:lnTo>
                  <a:lnTo>
                    <a:pt x="0" y="5956"/>
                  </a:lnTo>
                  <a:lnTo>
                    <a:pt x="0" y="13373"/>
                  </a:lnTo>
                  <a:lnTo>
                    <a:pt x="2222" y="13373"/>
                  </a:lnTo>
                  <a:lnTo>
                    <a:pt x="2222" y="20789"/>
                  </a:lnTo>
                  <a:lnTo>
                    <a:pt x="9791" y="20789"/>
                  </a:lnTo>
                  <a:lnTo>
                    <a:pt x="9791" y="26123"/>
                  </a:lnTo>
                  <a:lnTo>
                    <a:pt x="13639" y="26123"/>
                  </a:lnTo>
                  <a:lnTo>
                    <a:pt x="13639" y="29692"/>
                  </a:lnTo>
                  <a:lnTo>
                    <a:pt x="26416" y="29692"/>
                  </a:lnTo>
                  <a:close/>
                </a:path>
              </a:pathLst>
            </a:custGeom>
            <a:ln w="349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199579" y="1054335"/>
              <a:ext cx="40640" cy="29845"/>
            </a:xfrm>
            <a:custGeom>
              <a:avLst/>
              <a:gdLst/>
              <a:ahLst/>
              <a:cxnLst/>
              <a:rect l="l" t="t" r="r" b="b"/>
              <a:pathLst>
                <a:path w="40639" h="29844">
                  <a:moveTo>
                    <a:pt x="26403" y="29692"/>
                  </a:moveTo>
                  <a:lnTo>
                    <a:pt x="26403" y="26123"/>
                  </a:lnTo>
                  <a:lnTo>
                    <a:pt x="30276" y="26123"/>
                  </a:lnTo>
                  <a:lnTo>
                    <a:pt x="30276" y="20789"/>
                  </a:lnTo>
                  <a:lnTo>
                    <a:pt x="37846" y="20789"/>
                  </a:lnTo>
                  <a:lnTo>
                    <a:pt x="37846" y="13373"/>
                  </a:lnTo>
                  <a:lnTo>
                    <a:pt x="40068" y="13373"/>
                  </a:lnTo>
                  <a:lnTo>
                    <a:pt x="40068" y="5956"/>
                  </a:lnTo>
                  <a:lnTo>
                    <a:pt x="37846" y="5956"/>
                  </a:lnTo>
                  <a:lnTo>
                    <a:pt x="37846" y="0"/>
                  </a:lnTo>
                  <a:lnTo>
                    <a:pt x="37973" y="0"/>
                  </a:lnTo>
                  <a:lnTo>
                    <a:pt x="2349" y="0"/>
                  </a:lnTo>
                  <a:lnTo>
                    <a:pt x="2222" y="5956"/>
                  </a:lnTo>
                  <a:lnTo>
                    <a:pt x="0" y="5956"/>
                  </a:lnTo>
                  <a:lnTo>
                    <a:pt x="0" y="13373"/>
                  </a:lnTo>
                  <a:lnTo>
                    <a:pt x="2222" y="13373"/>
                  </a:lnTo>
                  <a:lnTo>
                    <a:pt x="2222" y="20789"/>
                  </a:lnTo>
                  <a:lnTo>
                    <a:pt x="9804" y="20789"/>
                  </a:lnTo>
                  <a:lnTo>
                    <a:pt x="9804" y="26123"/>
                  </a:lnTo>
                  <a:lnTo>
                    <a:pt x="13639" y="26123"/>
                  </a:lnTo>
                  <a:lnTo>
                    <a:pt x="13639" y="29692"/>
                  </a:lnTo>
                  <a:lnTo>
                    <a:pt x="26403" y="29692"/>
                  </a:lnTo>
                  <a:close/>
                </a:path>
              </a:pathLst>
            </a:custGeom>
            <a:ln w="349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268661" y="1054340"/>
              <a:ext cx="40640" cy="29845"/>
            </a:xfrm>
            <a:custGeom>
              <a:avLst/>
              <a:gdLst/>
              <a:ahLst/>
              <a:cxnLst/>
              <a:rect l="l" t="t" r="r" b="b"/>
              <a:pathLst>
                <a:path w="40639" h="29844">
                  <a:moveTo>
                    <a:pt x="26403" y="29679"/>
                  </a:moveTo>
                  <a:lnTo>
                    <a:pt x="26403" y="26111"/>
                  </a:lnTo>
                  <a:lnTo>
                    <a:pt x="30276" y="26111"/>
                  </a:lnTo>
                  <a:lnTo>
                    <a:pt x="30276" y="20789"/>
                  </a:lnTo>
                  <a:lnTo>
                    <a:pt x="37846" y="20789"/>
                  </a:lnTo>
                  <a:lnTo>
                    <a:pt x="37846" y="13360"/>
                  </a:lnTo>
                  <a:lnTo>
                    <a:pt x="40068" y="13360"/>
                  </a:lnTo>
                  <a:lnTo>
                    <a:pt x="40068" y="5930"/>
                  </a:lnTo>
                  <a:lnTo>
                    <a:pt x="37846" y="5930"/>
                  </a:lnTo>
                  <a:lnTo>
                    <a:pt x="37846" y="0"/>
                  </a:lnTo>
                  <a:lnTo>
                    <a:pt x="37973" y="0"/>
                  </a:lnTo>
                  <a:lnTo>
                    <a:pt x="2349" y="0"/>
                  </a:lnTo>
                  <a:lnTo>
                    <a:pt x="2209" y="0"/>
                  </a:lnTo>
                  <a:lnTo>
                    <a:pt x="2209" y="5930"/>
                  </a:lnTo>
                  <a:lnTo>
                    <a:pt x="0" y="5930"/>
                  </a:lnTo>
                  <a:lnTo>
                    <a:pt x="0" y="13360"/>
                  </a:lnTo>
                  <a:lnTo>
                    <a:pt x="2209" y="13360"/>
                  </a:lnTo>
                  <a:lnTo>
                    <a:pt x="2209" y="20789"/>
                  </a:lnTo>
                  <a:lnTo>
                    <a:pt x="9779" y="20789"/>
                  </a:lnTo>
                  <a:lnTo>
                    <a:pt x="9779" y="26111"/>
                  </a:lnTo>
                  <a:lnTo>
                    <a:pt x="13639" y="26111"/>
                  </a:lnTo>
                  <a:lnTo>
                    <a:pt x="13639" y="29679"/>
                  </a:lnTo>
                  <a:lnTo>
                    <a:pt x="26403" y="29679"/>
                  </a:lnTo>
                  <a:close/>
                </a:path>
              </a:pathLst>
            </a:custGeom>
            <a:ln w="349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337730" y="1054340"/>
              <a:ext cx="40640" cy="29845"/>
            </a:xfrm>
            <a:custGeom>
              <a:avLst/>
              <a:gdLst/>
              <a:ahLst/>
              <a:cxnLst/>
              <a:rect l="l" t="t" r="r" b="b"/>
              <a:pathLst>
                <a:path w="40639" h="29844">
                  <a:moveTo>
                    <a:pt x="26416" y="29679"/>
                  </a:moveTo>
                  <a:lnTo>
                    <a:pt x="26416" y="26111"/>
                  </a:lnTo>
                  <a:lnTo>
                    <a:pt x="30276" y="26111"/>
                  </a:lnTo>
                  <a:lnTo>
                    <a:pt x="30276" y="20789"/>
                  </a:lnTo>
                  <a:lnTo>
                    <a:pt x="37858" y="20789"/>
                  </a:lnTo>
                  <a:lnTo>
                    <a:pt x="37858" y="13360"/>
                  </a:lnTo>
                  <a:lnTo>
                    <a:pt x="40068" y="13360"/>
                  </a:lnTo>
                  <a:lnTo>
                    <a:pt x="40068" y="5930"/>
                  </a:lnTo>
                  <a:lnTo>
                    <a:pt x="37858" y="5930"/>
                  </a:lnTo>
                  <a:lnTo>
                    <a:pt x="37858" y="0"/>
                  </a:lnTo>
                  <a:lnTo>
                    <a:pt x="2362" y="0"/>
                  </a:lnTo>
                  <a:lnTo>
                    <a:pt x="2222" y="0"/>
                  </a:lnTo>
                  <a:lnTo>
                    <a:pt x="2222" y="5930"/>
                  </a:lnTo>
                  <a:lnTo>
                    <a:pt x="0" y="5930"/>
                  </a:lnTo>
                  <a:lnTo>
                    <a:pt x="0" y="13360"/>
                  </a:lnTo>
                  <a:lnTo>
                    <a:pt x="2222" y="13360"/>
                  </a:lnTo>
                  <a:lnTo>
                    <a:pt x="2222" y="20789"/>
                  </a:lnTo>
                  <a:lnTo>
                    <a:pt x="9791" y="20789"/>
                  </a:lnTo>
                  <a:lnTo>
                    <a:pt x="9791" y="26111"/>
                  </a:lnTo>
                  <a:lnTo>
                    <a:pt x="13652" y="26111"/>
                  </a:lnTo>
                  <a:lnTo>
                    <a:pt x="13652" y="29679"/>
                  </a:lnTo>
                  <a:lnTo>
                    <a:pt x="26416" y="29679"/>
                  </a:lnTo>
                  <a:close/>
                </a:path>
              </a:pathLst>
            </a:custGeom>
            <a:ln w="349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130492" y="1013053"/>
              <a:ext cx="40640" cy="29845"/>
            </a:xfrm>
            <a:custGeom>
              <a:avLst/>
              <a:gdLst/>
              <a:ahLst/>
              <a:cxnLst/>
              <a:rect l="l" t="t" r="r" b="b"/>
              <a:pathLst>
                <a:path w="40639" h="29844">
                  <a:moveTo>
                    <a:pt x="26416" y="0"/>
                  </a:moveTo>
                  <a:lnTo>
                    <a:pt x="26416" y="3556"/>
                  </a:lnTo>
                  <a:lnTo>
                    <a:pt x="30289" y="3556"/>
                  </a:lnTo>
                  <a:lnTo>
                    <a:pt x="30289" y="8890"/>
                  </a:lnTo>
                  <a:lnTo>
                    <a:pt x="37858" y="8890"/>
                  </a:lnTo>
                  <a:lnTo>
                    <a:pt x="37858" y="16319"/>
                  </a:lnTo>
                  <a:lnTo>
                    <a:pt x="40068" y="16319"/>
                  </a:lnTo>
                  <a:lnTo>
                    <a:pt x="40068" y="23749"/>
                  </a:lnTo>
                  <a:lnTo>
                    <a:pt x="37858" y="23749"/>
                  </a:lnTo>
                  <a:lnTo>
                    <a:pt x="37858" y="29679"/>
                  </a:lnTo>
                  <a:lnTo>
                    <a:pt x="2362" y="29679"/>
                  </a:lnTo>
                  <a:lnTo>
                    <a:pt x="2222" y="29679"/>
                  </a:lnTo>
                  <a:lnTo>
                    <a:pt x="2222" y="23749"/>
                  </a:lnTo>
                  <a:lnTo>
                    <a:pt x="0" y="23749"/>
                  </a:lnTo>
                  <a:lnTo>
                    <a:pt x="0" y="16319"/>
                  </a:lnTo>
                  <a:lnTo>
                    <a:pt x="2222" y="16319"/>
                  </a:lnTo>
                  <a:lnTo>
                    <a:pt x="2222" y="8890"/>
                  </a:lnTo>
                  <a:lnTo>
                    <a:pt x="9791" y="8890"/>
                  </a:lnTo>
                  <a:lnTo>
                    <a:pt x="9791" y="3556"/>
                  </a:lnTo>
                  <a:lnTo>
                    <a:pt x="13652" y="3556"/>
                  </a:lnTo>
                  <a:lnTo>
                    <a:pt x="13652" y="0"/>
                  </a:lnTo>
                  <a:lnTo>
                    <a:pt x="26416" y="0"/>
                  </a:lnTo>
                  <a:close/>
                </a:path>
              </a:pathLst>
            </a:custGeom>
            <a:ln w="349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061424" y="1013053"/>
              <a:ext cx="40640" cy="29845"/>
            </a:xfrm>
            <a:custGeom>
              <a:avLst/>
              <a:gdLst/>
              <a:ahLst/>
              <a:cxnLst/>
              <a:rect l="l" t="t" r="r" b="b"/>
              <a:pathLst>
                <a:path w="40639" h="29844">
                  <a:moveTo>
                    <a:pt x="26416" y="0"/>
                  </a:moveTo>
                  <a:lnTo>
                    <a:pt x="26416" y="3556"/>
                  </a:lnTo>
                  <a:lnTo>
                    <a:pt x="30276" y="3556"/>
                  </a:lnTo>
                  <a:lnTo>
                    <a:pt x="30276" y="8890"/>
                  </a:lnTo>
                  <a:lnTo>
                    <a:pt x="37833" y="8890"/>
                  </a:lnTo>
                  <a:lnTo>
                    <a:pt x="37833" y="16319"/>
                  </a:lnTo>
                  <a:lnTo>
                    <a:pt x="40068" y="16319"/>
                  </a:lnTo>
                  <a:lnTo>
                    <a:pt x="40068" y="23749"/>
                  </a:lnTo>
                  <a:lnTo>
                    <a:pt x="37833" y="23749"/>
                  </a:lnTo>
                  <a:lnTo>
                    <a:pt x="37833" y="29679"/>
                  </a:lnTo>
                  <a:lnTo>
                    <a:pt x="37973" y="29679"/>
                  </a:lnTo>
                  <a:lnTo>
                    <a:pt x="2349" y="29679"/>
                  </a:lnTo>
                  <a:lnTo>
                    <a:pt x="2222" y="29679"/>
                  </a:lnTo>
                  <a:lnTo>
                    <a:pt x="2222" y="23749"/>
                  </a:lnTo>
                  <a:lnTo>
                    <a:pt x="0" y="23749"/>
                  </a:lnTo>
                  <a:lnTo>
                    <a:pt x="0" y="16319"/>
                  </a:lnTo>
                  <a:lnTo>
                    <a:pt x="2222" y="16319"/>
                  </a:lnTo>
                  <a:lnTo>
                    <a:pt x="2222" y="8890"/>
                  </a:lnTo>
                  <a:lnTo>
                    <a:pt x="9791" y="8890"/>
                  </a:lnTo>
                  <a:lnTo>
                    <a:pt x="9791" y="3556"/>
                  </a:lnTo>
                  <a:lnTo>
                    <a:pt x="13639" y="3556"/>
                  </a:lnTo>
                  <a:lnTo>
                    <a:pt x="13639" y="0"/>
                  </a:lnTo>
                  <a:lnTo>
                    <a:pt x="26416" y="0"/>
                  </a:lnTo>
                  <a:close/>
                </a:path>
              </a:pathLst>
            </a:custGeom>
            <a:ln w="349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199579" y="1013053"/>
              <a:ext cx="40640" cy="29845"/>
            </a:xfrm>
            <a:custGeom>
              <a:avLst/>
              <a:gdLst/>
              <a:ahLst/>
              <a:cxnLst/>
              <a:rect l="l" t="t" r="r" b="b"/>
              <a:pathLst>
                <a:path w="40639" h="29844">
                  <a:moveTo>
                    <a:pt x="26403" y="0"/>
                  </a:moveTo>
                  <a:lnTo>
                    <a:pt x="26403" y="3556"/>
                  </a:lnTo>
                  <a:lnTo>
                    <a:pt x="30276" y="3556"/>
                  </a:lnTo>
                  <a:lnTo>
                    <a:pt x="30276" y="8890"/>
                  </a:lnTo>
                  <a:lnTo>
                    <a:pt x="37846" y="8890"/>
                  </a:lnTo>
                  <a:lnTo>
                    <a:pt x="37846" y="16319"/>
                  </a:lnTo>
                  <a:lnTo>
                    <a:pt x="40068" y="16319"/>
                  </a:lnTo>
                  <a:lnTo>
                    <a:pt x="40068" y="23749"/>
                  </a:lnTo>
                  <a:lnTo>
                    <a:pt x="37846" y="23749"/>
                  </a:lnTo>
                  <a:lnTo>
                    <a:pt x="37846" y="29679"/>
                  </a:lnTo>
                  <a:lnTo>
                    <a:pt x="37973" y="29679"/>
                  </a:lnTo>
                  <a:lnTo>
                    <a:pt x="2349" y="29679"/>
                  </a:lnTo>
                  <a:lnTo>
                    <a:pt x="2222" y="23749"/>
                  </a:lnTo>
                  <a:lnTo>
                    <a:pt x="0" y="23749"/>
                  </a:lnTo>
                  <a:lnTo>
                    <a:pt x="0" y="16319"/>
                  </a:lnTo>
                  <a:lnTo>
                    <a:pt x="2222" y="16319"/>
                  </a:lnTo>
                  <a:lnTo>
                    <a:pt x="2222" y="8890"/>
                  </a:lnTo>
                  <a:lnTo>
                    <a:pt x="9804" y="8890"/>
                  </a:lnTo>
                  <a:lnTo>
                    <a:pt x="9804" y="3556"/>
                  </a:lnTo>
                  <a:lnTo>
                    <a:pt x="13639" y="3556"/>
                  </a:lnTo>
                  <a:lnTo>
                    <a:pt x="13639" y="0"/>
                  </a:lnTo>
                  <a:lnTo>
                    <a:pt x="26403" y="0"/>
                  </a:lnTo>
                  <a:close/>
                </a:path>
              </a:pathLst>
            </a:custGeom>
            <a:ln w="349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268661" y="1013060"/>
              <a:ext cx="40640" cy="29845"/>
            </a:xfrm>
            <a:custGeom>
              <a:avLst/>
              <a:gdLst/>
              <a:ahLst/>
              <a:cxnLst/>
              <a:rect l="l" t="t" r="r" b="b"/>
              <a:pathLst>
                <a:path w="40639" h="29844">
                  <a:moveTo>
                    <a:pt x="26403" y="0"/>
                  </a:moveTo>
                  <a:lnTo>
                    <a:pt x="26403" y="3556"/>
                  </a:lnTo>
                  <a:lnTo>
                    <a:pt x="30276" y="3556"/>
                  </a:lnTo>
                  <a:lnTo>
                    <a:pt x="30276" y="8902"/>
                  </a:lnTo>
                  <a:lnTo>
                    <a:pt x="37846" y="8902"/>
                  </a:lnTo>
                  <a:lnTo>
                    <a:pt x="37846" y="16319"/>
                  </a:lnTo>
                  <a:lnTo>
                    <a:pt x="40068" y="16319"/>
                  </a:lnTo>
                  <a:lnTo>
                    <a:pt x="40068" y="23749"/>
                  </a:lnTo>
                  <a:lnTo>
                    <a:pt x="37846" y="23749"/>
                  </a:lnTo>
                  <a:lnTo>
                    <a:pt x="37846" y="29679"/>
                  </a:lnTo>
                  <a:lnTo>
                    <a:pt x="37973" y="29679"/>
                  </a:lnTo>
                  <a:lnTo>
                    <a:pt x="2349" y="29679"/>
                  </a:lnTo>
                  <a:lnTo>
                    <a:pt x="2209" y="29679"/>
                  </a:lnTo>
                  <a:lnTo>
                    <a:pt x="2209" y="23749"/>
                  </a:lnTo>
                  <a:lnTo>
                    <a:pt x="0" y="23749"/>
                  </a:lnTo>
                  <a:lnTo>
                    <a:pt x="0" y="16319"/>
                  </a:lnTo>
                  <a:lnTo>
                    <a:pt x="2209" y="16319"/>
                  </a:lnTo>
                  <a:lnTo>
                    <a:pt x="2209" y="8902"/>
                  </a:lnTo>
                  <a:lnTo>
                    <a:pt x="9779" y="8902"/>
                  </a:lnTo>
                  <a:lnTo>
                    <a:pt x="9779" y="3556"/>
                  </a:lnTo>
                  <a:lnTo>
                    <a:pt x="13639" y="3556"/>
                  </a:lnTo>
                  <a:lnTo>
                    <a:pt x="13639" y="0"/>
                  </a:lnTo>
                  <a:lnTo>
                    <a:pt x="26403" y="0"/>
                  </a:lnTo>
                  <a:close/>
                </a:path>
              </a:pathLst>
            </a:custGeom>
            <a:ln w="349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337730" y="1013060"/>
              <a:ext cx="40640" cy="29845"/>
            </a:xfrm>
            <a:custGeom>
              <a:avLst/>
              <a:gdLst/>
              <a:ahLst/>
              <a:cxnLst/>
              <a:rect l="l" t="t" r="r" b="b"/>
              <a:pathLst>
                <a:path w="40639" h="29844">
                  <a:moveTo>
                    <a:pt x="26416" y="0"/>
                  </a:moveTo>
                  <a:lnTo>
                    <a:pt x="26416" y="3556"/>
                  </a:lnTo>
                  <a:lnTo>
                    <a:pt x="30276" y="3556"/>
                  </a:lnTo>
                  <a:lnTo>
                    <a:pt x="30276" y="8902"/>
                  </a:lnTo>
                  <a:lnTo>
                    <a:pt x="37858" y="8902"/>
                  </a:lnTo>
                  <a:lnTo>
                    <a:pt x="37858" y="16319"/>
                  </a:lnTo>
                  <a:lnTo>
                    <a:pt x="40068" y="16319"/>
                  </a:lnTo>
                  <a:lnTo>
                    <a:pt x="40068" y="23749"/>
                  </a:lnTo>
                  <a:lnTo>
                    <a:pt x="37858" y="23749"/>
                  </a:lnTo>
                  <a:lnTo>
                    <a:pt x="37858" y="29679"/>
                  </a:lnTo>
                  <a:lnTo>
                    <a:pt x="2362" y="29679"/>
                  </a:lnTo>
                  <a:lnTo>
                    <a:pt x="2222" y="29679"/>
                  </a:lnTo>
                  <a:lnTo>
                    <a:pt x="2222" y="23749"/>
                  </a:lnTo>
                  <a:lnTo>
                    <a:pt x="0" y="23749"/>
                  </a:lnTo>
                  <a:lnTo>
                    <a:pt x="0" y="16319"/>
                  </a:lnTo>
                  <a:lnTo>
                    <a:pt x="2222" y="16319"/>
                  </a:lnTo>
                  <a:lnTo>
                    <a:pt x="2222" y="8902"/>
                  </a:lnTo>
                  <a:lnTo>
                    <a:pt x="9791" y="8902"/>
                  </a:lnTo>
                  <a:lnTo>
                    <a:pt x="9791" y="3556"/>
                  </a:lnTo>
                  <a:lnTo>
                    <a:pt x="13652" y="3556"/>
                  </a:lnTo>
                  <a:lnTo>
                    <a:pt x="13652" y="0"/>
                  </a:lnTo>
                  <a:lnTo>
                    <a:pt x="26416" y="0"/>
                  </a:lnTo>
                  <a:close/>
                </a:path>
              </a:pathLst>
            </a:custGeom>
            <a:ln w="349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619499" y="1264664"/>
              <a:ext cx="213995" cy="0"/>
            </a:xfrm>
            <a:custGeom>
              <a:avLst/>
              <a:gdLst/>
              <a:ahLst/>
              <a:cxnLst/>
              <a:rect l="l" t="t" r="r" b="b"/>
              <a:pathLst>
                <a:path w="213994">
                  <a:moveTo>
                    <a:pt x="0" y="0"/>
                  </a:moveTo>
                  <a:lnTo>
                    <a:pt x="213956" y="0"/>
                  </a:lnTo>
                </a:path>
              </a:pathLst>
            </a:custGeom>
            <a:ln w="553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619499" y="823028"/>
              <a:ext cx="221615" cy="0"/>
            </a:xfrm>
            <a:custGeom>
              <a:avLst/>
              <a:gdLst/>
              <a:ahLst/>
              <a:cxnLst/>
              <a:rect l="l" t="t" r="r" b="b"/>
              <a:pathLst>
                <a:path w="221614">
                  <a:moveTo>
                    <a:pt x="0" y="0"/>
                  </a:moveTo>
                  <a:lnTo>
                    <a:pt x="221444" y="0"/>
                  </a:lnTo>
                </a:path>
              </a:pathLst>
            </a:custGeom>
            <a:ln w="553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439986" y="1044716"/>
              <a:ext cx="179705" cy="0"/>
            </a:xfrm>
            <a:custGeom>
              <a:avLst/>
              <a:gdLst/>
              <a:ahLst/>
              <a:cxnLst/>
              <a:rect l="l" t="t" r="r" b="b"/>
              <a:pathLst>
                <a:path w="179705">
                  <a:moveTo>
                    <a:pt x="0" y="0"/>
                  </a:moveTo>
                  <a:lnTo>
                    <a:pt x="179501" y="0"/>
                  </a:lnTo>
                </a:path>
              </a:pathLst>
            </a:custGeom>
            <a:ln w="553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619499" y="824771"/>
              <a:ext cx="0" cy="440055"/>
            </a:xfrm>
            <a:custGeom>
              <a:avLst/>
              <a:gdLst/>
              <a:ahLst/>
              <a:cxnLst/>
              <a:rect l="l" t="t" r="r" b="b"/>
              <a:pathLst>
                <a:path h="440055">
                  <a:moveTo>
                    <a:pt x="0" y="0"/>
                  </a:moveTo>
                  <a:lnTo>
                    <a:pt x="0" y="439902"/>
                  </a:lnTo>
                </a:path>
              </a:pathLst>
            </a:custGeom>
            <a:ln w="553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095340" y="769037"/>
              <a:ext cx="0" cy="182880"/>
            </a:xfrm>
            <a:custGeom>
              <a:avLst/>
              <a:gdLst/>
              <a:ahLst/>
              <a:cxnLst/>
              <a:rect l="l" t="t" r="r" b="b"/>
              <a:pathLst>
                <a:path h="182880">
                  <a:moveTo>
                    <a:pt x="0" y="0"/>
                  </a:moveTo>
                  <a:lnTo>
                    <a:pt x="0" y="182454"/>
                  </a:lnTo>
                </a:path>
              </a:pathLst>
            </a:custGeom>
            <a:ln w="523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55925" y="1004013"/>
              <a:ext cx="678815" cy="95250"/>
            </a:xfrm>
            <a:custGeom>
              <a:avLst/>
              <a:gdLst/>
              <a:ahLst/>
              <a:cxnLst/>
              <a:rect l="l" t="t" r="r" b="b"/>
              <a:pathLst>
                <a:path w="678815" h="95250">
                  <a:moveTo>
                    <a:pt x="678522" y="94678"/>
                  </a:moveTo>
                  <a:lnTo>
                    <a:pt x="0" y="94678"/>
                  </a:lnTo>
                  <a:lnTo>
                    <a:pt x="0" y="0"/>
                  </a:lnTo>
                  <a:lnTo>
                    <a:pt x="678522" y="0"/>
                  </a:lnTo>
                  <a:lnTo>
                    <a:pt x="678522" y="94678"/>
                  </a:lnTo>
                  <a:close/>
                </a:path>
              </a:pathLst>
            </a:custGeom>
            <a:ln w="523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55462" y="951491"/>
              <a:ext cx="680085" cy="53340"/>
            </a:xfrm>
            <a:custGeom>
              <a:avLst/>
              <a:gdLst/>
              <a:ahLst/>
              <a:cxnLst/>
              <a:rect l="l" t="t" r="r" b="b"/>
              <a:pathLst>
                <a:path w="680085" h="53340">
                  <a:moveTo>
                    <a:pt x="679538" y="52298"/>
                  </a:moveTo>
                  <a:lnTo>
                    <a:pt x="203" y="53009"/>
                  </a:lnTo>
                  <a:lnTo>
                    <a:pt x="0" y="51473"/>
                  </a:lnTo>
                  <a:lnTo>
                    <a:pt x="126" y="51155"/>
                  </a:lnTo>
                  <a:lnTo>
                    <a:pt x="70573" y="0"/>
                  </a:lnTo>
                  <a:lnTo>
                    <a:pt x="600176" y="0"/>
                  </a:lnTo>
                  <a:lnTo>
                    <a:pt x="679589" y="50457"/>
                  </a:lnTo>
                  <a:lnTo>
                    <a:pt x="679767" y="50736"/>
                  </a:lnTo>
                  <a:lnTo>
                    <a:pt x="679538" y="52298"/>
                  </a:lnTo>
                  <a:close/>
                </a:path>
              </a:pathLst>
            </a:custGeom>
            <a:ln w="523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142042" y="1048446"/>
              <a:ext cx="40640" cy="29845"/>
            </a:xfrm>
            <a:custGeom>
              <a:avLst/>
              <a:gdLst/>
              <a:ahLst/>
              <a:cxnLst/>
              <a:rect l="l" t="t" r="r" b="b"/>
              <a:pathLst>
                <a:path w="40640" h="29844">
                  <a:moveTo>
                    <a:pt x="26415" y="0"/>
                  </a:moveTo>
                  <a:lnTo>
                    <a:pt x="26415" y="3556"/>
                  </a:lnTo>
                  <a:lnTo>
                    <a:pt x="30276" y="3556"/>
                  </a:lnTo>
                  <a:lnTo>
                    <a:pt x="30276" y="8890"/>
                  </a:lnTo>
                  <a:lnTo>
                    <a:pt x="37858" y="8890"/>
                  </a:lnTo>
                  <a:lnTo>
                    <a:pt x="37858" y="16319"/>
                  </a:lnTo>
                  <a:lnTo>
                    <a:pt x="40068" y="16319"/>
                  </a:lnTo>
                  <a:lnTo>
                    <a:pt x="40068" y="23736"/>
                  </a:lnTo>
                  <a:lnTo>
                    <a:pt x="37858" y="23736"/>
                  </a:lnTo>
                  <a:lnTo>
                    <a:pt x="37858" y="29679"/>
                  </a:lnTo>
                  <a:lnTo>
                    <a:pt x="2362" y="29679"/>
                  </a:lnTo>
                  <a:lnTo>
                    <a:pt x="2222" y="29679"/>
                  </a:lnTo>
                  <a:lnTo>
                    <a:pt x="2222" y="23736"/>
                  </a:lnTo>
                  <a:lnTo>
                    <a:pt x="0" y="23736"/>
                  </a:lnTo>
                  <a:lnTo>
                    <a:pt x="0" y="16319"/>
                  </a:lnTo>
                  <a:lnTo>
                    <a:pt x="2222" y="16319"/>
                  </a:lnTo>
                  <a:lnTo>
                    <a:pt x="2222" y="8890"/>
                  </a:lnTo>
                  <a:lnTo>
                    <a:pt x="9804" y="8890"/>
                  </a:lnTo>
                  <a:lnTo>
                    <a:pt x="9804" y="3556"/>
                  </a:lnTo>
                  <a:lnTo>
                    <a:pt x="13652" y="3556"/>
                  </a:lnTo>
                  <a:lnTo>
                    <a:pt x="13652" y="0"/>
                  </a:lnTo>
                  <a:lnTo>
                    <a:pt x="26415" y="0"/>
                  </a:lnTo>
                  <a:close/>
                </a:path>
              </a:pathLst>
            </a:custGeom>
            <a:ln w="349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205391" y="1048446"/>
              <a:ext cx="40640" cy="29845"/>
            </a:xfrm>
            <a:custGeom>
              <a:avLst/>
              <a:gdLst/>
              <a:ahLst/>
              <a:cxnLst/>
              <a:rect l="l" t="t" r="r" b="b"/>
              <a:pathLst>
                <a:path w="40640" h="29844">
                  <a:moveTo>
                    <a:pt x="26403" y="0"/>
                  </a:moveTo>
                  <a:lnTo>
                    <a:pt x="26403" y="3556"/>
                  </a:lnTo>
                  <a:lnTo>
                    <a:pt x="30276" y="3556"/>
                  </a:lnTo>
                  <a:lnTo>
                    <a:pt x="30276" y="8890"/>
                  </a:lnTo>
                  <a:lnTo>
                    <a:pt x="37845" y="8890"/>
                  </a:lnTo>
                  <a:lnTo>
                    <a:pt x="37845" y="16319"/>
                  </a:lnTo>
                  <a:lnTo>
                    <a:pt x="40068" y="16319"/>
                  </a:lnTo>
                  <a:lnTo>
                    <a:pt x="40068" y="23736"/>
                  </a:lnTo>
                  <a:lnTo>
                    <a:pt x="37845" y="23736"/>
                  </a:lnTo>
                  <a:lnTo>
                    <a:pt x="37845" y="29679"/>
                  </a:lnTo>
                  <a:lnTo>
                    <a:pt x="37972" y="29679"/>
                  </a:lnTo>
                  <a:lnTo>
                    <a:pt x="2349" y="29679"/>
                  </a:lnTo>
                  <a:lnTo>
                    <a:pt x="2222" y="23736"/>
                  </a:lnTo>
                  <a:lnTo>
                    <a:pt x="0" y="23736"/>
                  </a:lnTo>
                  <a:lnTo>
                    <a:pt x="0" y="16319"/>
                  </a:lnTo>
                  <a:lnTo>
                    <a:pt x="2222" y="16319"/>
                  </a:lnTo>
                  <a:lnTo>
                    <a:pt x="2222" y="8890"/>
                  </a:lnTo>
                  <a:lnTo>
                    <a:pt x="9804" y="8890"/>
                  </a:lnTo>
                  <a:lnTo>
                    <a:pt x="9804" y="3556"/>
                  </a:lnTo>
                  <a:lnTo>
                    <a:pt x="13652" y="3556"/>
                  </a:lnTo>
                  <a:lnTo>
                    <a:pt x="13652" y="0"/>
                  </a:lnTo>
                  <a:lnTo>
                    <a:pt x="26403" y="0"/>
                  </a:lnTo>
                  <a:close/>
                </a:path>
              </a:pathLst>
            </a:custGeom>
            <a:ln w="349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268738" y="1048453"/>
              <a:ext cx="40640" cy="29845"/>
            </a:xfrm>
            <a:custGeom>
              <a:avLst/>
              <a:gdLst/>
              <a:ahLst/>
              <a:cxnLst/>
              <a:rect l="l" t="t" r="r" b="b"/>
              <a:pathLst>
                <a:path w="40640" h="29844">
                  <a:moveTo>
                    <a:pt x="26403" y="0"/>
                  </a:moveTo>
                  <a:lnTo>
                    <a:pt x="26403" y="3556"/>
                  </a:lnTo>
                  <a:lnTo>
                    <a:pt x="30276" y="3556"/>
                  </a:lnTo>
                  <a:lnTo>
                    <a:pt x="30276" y="8902"/>
                  </a:lnTo>
                  <a:lnTo>
                    <a:pt x="37845" y="8902"/>
                  </a:lnTo>
                  <a:lnTo>
                    <a:pt x="37845" y="16319"/>
                  </a:lnTo>
                  <a:lnTo>
                    <a:pt x="40068" y="16319"/>
                  </a:lnTo>
                  <a:lnTo>
                    <a:pt x="40068" y="23736"/>
                  </a:lnTo>
                  <a:lnTo>
                    <a:pt x="37845" y="23736"/>
                  </a:lnTo>
                  <a:lnTo>
                    <a:pt x="37845" y="29679"/>
                  </a:lnTo>
                  <a:lnTo>
                    <a:pt x="37972" y="29679"/>
                  </a:lnTo>
                  <a:lnTo>
                    <a:pt x="2349" y="29679"/>
                  </a:lnTo>
                  <a:lnTo>
                    <a:pt x="2209" y="29679"/>
                  </a:lnTo>
                  <a:lnTo>
                    <a:pt x="2209" y="23736"/>
                  </a:lnTo>
                  <a:lnTo>
                    <a:pt x="0" y="23736"/>
                  </a:lnTo>
                  <a:lnTo>
                    <a:pt x="0" y="16319"/>
                  </a:lnTo>
                  <a:lnTo>
                    <a:pt x="2209" y="16319"/>
                  </a:lnTo>
                  <a:lnTo>
                    <a:pt x="2209" y="8902"/>
                  </a:lnTo>
                  <a:lnTo>
                    <a:pt x="9778" y="8902"/>
                  </a:lnTo>
                  <a:lnTo>
                    <a:pt x="9778" y="3556"/>
                  </a:lnTo>
                  <a:lnTo>
                    <a:pt x="13652" y="3556"/>
                  </a:lnTo>
                  <a:lnTo>
                    <a:pt x="13652" y="0"/>
                  </a:lnTo>
                  <a:lnTo>
                    <a:pt x="26403" y="0"/>
                  </a:lnTo>
                  <a:close/>
                </a:path>
              </a:pathLst>
            </a:custGeom>
            <a:ln w="349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332086" y="1048453"/>
              <a:ext cx="40640" cy="29845"/>
            </a:xfrm>
            <a:custGeom>
              <a:avLst/>
              <a:gdLst/>
              <a:ahLst/>
              <a:cxnLst/>
              <a:rect l="l" t="t" r="r" b="b"/>
              <a:pathLst>
                <a:path w="40640" h="29844">
                  <a:moveTo>
                    <a:pt x="26415" y="0"/>
                  </a:moveTo>
                  <a:lnTo>
                    <a:pt x="26415" y="3556"/>
                  </a:lnTo>
                  <a:lnTo>
                    <a:pt x="30276" y="3556"/>
                  </a:lnTo>
                  <a:lnTo>
                    <a:pt x="30276" y="8902"/>
                  </a:lnTo>
                  <a:lnTo>
                    <a:pt x="37858" y="8902"/>
                  </a:lnTo>
                  <a:lnTo>
                    <a:pt x="37858" y="16319"/>
                  </a:lnTo>
                  <a:lnTo>
                    <a:pt x="40068" y="16319"/>
                  </a:lnTo>
                  <a:lnTo>
                    <a:pt x="40068" y="23736"/>
                  </a:lnTo>
                  <a:lnTo>
                    <a:pt x="37858" y="23736"/>
                  </a:lnTo>
                  <a:lnTo>
                    <a:pt x="37858" y="29679"/>
                  </a:lnTo>
                  <a:lnTo>
                    <a:pt x="2362" y="29679"/>
                  </a:lnTo>
                  <a:lnTo>
                    <a:pt x="2222" y="29679"/>
                  </a:lnTo>
                  <a:lnTo>
                    <a:pt x="2222" y="23736"/>
                  </a:lnTo>
                  <a:lnTo>
                    <a:pt x="0" y="23736"/>
                  </a:lnTo>
                  <a:lnTo>
                    <a:pt x="0" y="16319"/>
                  </a:lnTo>
                  <a:lnTo>
                    <a:pt x="2222" y="16319"/>
                  </a:lnTo>
                  <a:lnTo>
                    <a:pt x="2222" y="8902"/>
                  </a:lnTo>
                  <a:lnTo>
                    <a:pt x="9791" y="8902"/>
                  </a:lnTo>
                  <a:lnTo>
                    <a:pt x="9791" y="3556"/>
                  </a:lnTo>
                  <a:lnTo>
                    <a:pt x="13665" y="3556"/>
                  </a:lnTo>
                  <a:lnTo>
                    <a:pt x="13665" y="0"/>
                  </a:lnTo>
                  <a:lnTo>
                    <a:pt x="26415" y="0"/>
                  </a:lnTo>
                  <a:close/>
                </a:path>
              </a:pathLst>
            </a:custGeom>
            <a:ln w="349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800735" y="1011580"/>
              <a:ext cx="1003935" cy="41910"/>
            </a:xfrm>
            <a:custGeom>
              <a:avLst/>
              <a:gdLst/>
              <a:ahLst/>
              <a:cxnLst/>
              <a:rect l="l" t="t" r="r" b="b"/>
              <a:pathLst>
                <a:path w="1003935" h="41909">
                  <a:moveTo>
                    <a:pt x="17068" y="24752"/>
                  </a:moveTo>
                  <a:lnTo>
                    <a:pt x="0" y="24752"/>
                  </a:lnTo>
                  <a:lnTo>
                    <a:pt x="0" y="30899"/>
                  </a:lnTo>
                  <a:lnTo>
                    <a:pt x="0" y="31838"/>
                  </a:lnTo>
                  <a:lnTo>
                    <a:pt x="787" y="32766"/>
                  </a:lnTo>
                  <a:lnTo>
                    <a:pt x="9055" y="32766"/>
                  </a:lnTo>
                  <a:lnTo>
                    <a:pt x="9055" y="40894"/>
                  </a:lnTo>
                  <a:lnTo>
                    <a:pt x="9855" y="41821"/>
                  </a:lnTo>
                  <a:lnTo>
                    <a:pt x="17068" y="41821"/>
                  </a:lnTo>
                  <a:lnTo>
                    <a:pt x="17068" y="24752"/>
                  </a:lnTo>
                  <a:close/>
                </a:path>
                <a:path w="1003935" h="41909">
                  <a:moveTo>
                    <a:pt x="35941" y="11442"/>
                  </a:moveTo>
                  <a:lnTo>
                    <a:pt x="30365" y="5880"/>
                  </a:lnTo>
                  <a:lnTo>
                    <a:pt x="22783" y="5880"/>
                  </a:lnTo>
                  <a:lnTo>
                    <a:pt x="15265" y="5880"/>
                  </a:lnTo>
                  <a:lnTo>
                    <a:pt x="9271" y="11849"/>
                  </a:lnTo>
                  <a:lnTo>
                    <a:pt x="9271" y="22059"/>
                  </a:lnTo>
                  <a:lnTo>
                    <a:pt x="16814" y="22059"/>
                  </a:lnTo>
                  <a:lnTo>
                    <a:pt x="16814" y="16014"/>
                  </a:lnTo>
                  <a:lnTo>
                    <a:pt x="19443" y="13423"/>
                  </a:lnTo>
                  <a:lnTo>
                    <a:pt x="26098" y="13423"/>
                  </a:lnTo>
                  <a:lnTo>
                    <a:pt x="28384" y="15735"/>
                  </a:lnTo>
                  <a:lnTo>
                    <a:pt x="28384" y="22529"/>
                  </a:lnTo>
                  <a:lnTo>
                    <a:pt x="25908" y="25006"/>
                  </a:lnTo>
                  <a:lnTo>
                    <a:pt x="19761" y="25006"/>
                  </a:lnTo>
                  <a:lnTo>
                    <a:pt x="19761" y="32550"/>
                  </a:lnTo>
                  <a:lnTo>
                    <a:pt x="29972" y="32550"/>
                  </a:lnTo>
                  <a:lnTo>
                    <a:pt x="35941" y="26543"/>
                  </a:lnTo>
                  <a:lnTo>
                    <a:pt x="35941" y="11442"/>
                  </a:lnTo>
                  <a:close/>
                </a:path>
                <a:path w="1003935" h="41909">
                  <a:moveTo>
                    <a:pt x="49987" y="29692"/>
                  </a:moveTo>
                  <a:lnTo>
                    <a:pt x="45567" y="29692"/>
                  </a:lnTo>
                  <a:lnTo>
                    <a:pt x="45110" y="29184"/>
                  </a:lnTo>
                  <a:lnTo>
                    <a:pt x="45110" y="21577"/>
                  </a:lnTo>
                  <a:lnTo>
                    <a:pt x="48856" y="21577"/>
                  </a:lnTo>
                  <a:lnTo>
                    <a:pt x="48856" y="18999"/>
                  </a:lnTo>
                  <a:lnTo>
                    <a:pt x="45110" y="18999"/>
                  </a:lnTo>
                  <a:lnTo>
                    <a:pt x="45110" y="15011"/>
                  </a:lnTo>
                  <a:lnTo>
                    <a:pt x="42202" y="16459"/>
                  </a:lnTo>
                  <a:lnTo>
                    <a:pt x="42202" y="30822"/>
                  </a:lnTo>
                  <a:lnTo>
                    <a:pt x="43662" y="32194"/>
                  </a:lnTo>
                  <a:lnTo>
                    <a:pt x="49987" y="32194"/>
                  </a:lnTo>
                  <a:lnTo>
                    <a:pt x="49987" y="29692"/>
                  </a:lnTo>
                  <a:close/>
                </a:path>
                <a:path w="1003935" h="41909">
                  <a:moveTo>
                    <a:pt x="64909" y="21678"/>
                  </a:moveTo>
                  <a:lnTo>
                    <a:pt x="64719" y="21488"/>
                  </a:lnTo>
                  <a:lnTo>
                    <a:pt x="62001" y="18770"/>
                  </a:lnTo>
                  <a:lnTo>
                    <a:pt x="55664" y="18770"/>
                  </a:lnTo>
                  <a:lnTo>
                    <a:pt x="53035" y="20078"/>
                  </a:lnTo>
                  <a:lnTo>
                    <a:pt x="51727" y="22009"/>
                  </a:lnTo>
                  <a:lnTo>
                    <a:pt x="51727" y="36842"/>
                  </a:lnTo>
                  <a:lnTo>
                    <a:pt x="52057" y="37160"/>
                  </a:lnTo>
                  <a:lnTo>
                    <a:pt x="54635" y="37160"/>
                  </a:lnTo>
                  <a:lnTo>
                    <a:pt x="54635" y="23177"/>
                  </a:lnTo>
                  <a:lnTo>
                    <a:pt x="55346" y="22136"/>
                  </a:lnTo>
                  <a:lnTo>
                    <a:pt x="56654" y="21488"/>
                  </a:lnTo>
                  <a:lnTo>
                    <a:pt x="60363" y="21488"/>
                  </a:lnTo>
                  <a:lnTo>
                    <a:pt x="62001" y="23177"/>
                  </a:lnTo>
                  <a:lnTo>
                    <a:pt x="62001" y="27914"/>
                  </a:lnTo>
                  <a:lnTo>
                    <a:pt x="60363" y="29692"/>
                  </a:lnTo>
                  <a:lnTo>
                    <a:pt x="56045" y="29692"/>
                  </a:lnTo>
                  <a:lnTo>
                    <a:pt x="56045" y="32194"/>
                  </a:lnTo>
                  <a:lnTo>
                    <a:pt x="62052" y="32194"/>
                  </a:lnTo>
                  <a:lnTo>
                    <a:pt x="64909" y="29413"/>
                  </a:lnTo>
                  <a:lnTo>
                    <a:pt x="64909" y="21678"/>
                  </a:lnTo>
                  <a:close/>
                </a:path>
                <a:path w="1003935" h="41909">
                  <a:moveTo>
                    <a:pt x="72377" y="24117"/>
                  </a:moveTo>
                  <a:lnTo>
                    <a:pt x="67017" y="24117"/>
                  </a:lnTo>
                  <a:lnTo>
                    <a:pt x="68427" y="27025"/>
                  </a:lnTo>
                  <a:lnTo>
                    <a:pt x="72377" y="27025"/>
                  </a:lnTo>
                  <a:lnTo>
                    <a:pt x="72377" y="24117"/>
                  </a:lnTo>
                  <a:close/>
                </a:path>
                <a:path w="1003935" h="41909">
                  <a:moveTo>
                    <a:pt x="77863" y="13030"/>
                  </a:moveTo>
                  <a:lnTo>
                    <a:pt x="74955" y="14490"/>
                  </a:lnTo>
                  <a:lnTo>
                    <a:pt x="74955" y="31483"/>
                  </a:lnTo>
                  <a:lnTo>
                    <a:pt x="77863" y="31483"/>
                  </a:lnTo>
                  <a:lnTo>
                    <a:pt x="77863" y="13030"/>
                  </a:lnTo>
                  <a:close/>
                </a:path>
                <a:path w="1003935" h="41909">
                  <a:moveTo>
                    <a:pt x="83731" y="18999"/>
                  </a:moveTo>
                  <a:lnTo>
                    <a:pt x="80822" y="18999"/>
                  </a:lnTo>
                  <a:lnTo>
                    <a:pt x="80822" y="31864"/>
                  </a:lnTo>
                  <a:lnTo>
                    <a:pt x="83731" y="31864"/>
                  </a:lnTo>
                  <a:lnTo>
                    <a:pt x="83731" y="18999"/>
                  </a:lnTo>
                  <a:close/>
                </a:path>
                <a:path w="1003935" h="41909">
                  <a:moveTo>
                    <a:pt x="84251" y="13601"/>
                  </a:moveTo>
                  <a:lnTo>
                    <a:pt x="83350" y="12750"/>
                  </a:lnTo>
                  <a:lnTo>
                    <a:pt x="81203" y="12750"/>
                  </a:lnTo>
                  <a:lnTo>
                    <a:pt x="80302" y="13601"/>
                  </a:lnTo>
                  <a:lnTo>
                    <a:pt x="80302" y="15189"/>
                  </a:lnTo>
                  <a:lnTo>
                    <a:pt x="80492" y="15621"/>
                  </a:lnTo>
                  <a:lnTo>
                    <a:pt x="84061" y="15621"/>
                  </a:lnTo>
                  <a:lnTo>
                    <a:pt x="84251" y="15189"/>
                  </a:lnTo>
                  <a:lnTo>
                    <a:pt x="84251" y="13601"/>
                  </a:lnTo>
                  <a:close/>
                </a:path>
                <a:path w="1003935" h="41909">
                  <a:moveTo>
                    <a:pt x="99021" y="21348"/>
                  </a:moveTo>
                  <a:lnTo>
                    <a:pt x="96304" y="18618"/>
                  </a:lnTo>
                  <a:lnTo>
                    <a:pt x="90347" y="18618"/>
                  </a:lnTo>
                  <a:lnTo>
                    <a:pt x="87909" y="19837"/>
                  </a:lnTo>
                  <a:lnTo>
                    <a:pt x="86690" y="21628"/>
                  </a:lnTo>
                  <a:lnTo>
                    <a:pt x="86690" y="31864"/>
                  </a:lnTo>
                  <a:lnTo>
                    <a:pt x="87020" y="32194"/>
                  </a:lnTo>
                  <a:lnTo>
                    <a:pt x="89598" y="32194"/>
                  </a:lnTo>
                  <a:lnTo>
                    <a:pt x="89598" y="22796"/>
                  </a:lnTo>
                  <a:lnTo>
                    <a:pt x="90297" y="21907"/>
                  </a:lnTo>
                  <a:lnTo>
                    <a:pt x="91427" y="21348"/>
                  </a:lnTo>
                  <a:lnTo>
                    <a:pt x="94716" y="21348"/>
                  </a:lnTo>
                  <a:lnTo>
                    <a:pt x="96164" y="22948"/>
                  </a:lnTo>
                  <a:lnTo>
                    <a:pt x="96164" y="32194"/>
                  </a:lnTo>
                  <a:lnTo>
                    <a:pt x="99021" y="32194"/>
                  </a:lnTo>
                  <a:lnTo>
                    <a:pt x="99021" y="21348"/>
                  </a:lnTo>
                  <a:close/>
                </a:path>
                <a:path w="1003935" h="41909">
                  <a:moveTo>
                    <a:pt x="113715" y="32194"/>
                  </a:moveTo>
                  <a:lnTo>
                    <a:pt x="107911" y="25615"/>
                  </a:lnTo>
                  <a:lnTo>
                    <a:pt x="107569" y="25234"/>
                  </a:lnTo>
                  <a:lnTo>
                    <a:pt x="107950" y="24815"/>
                  </a:lnTo>
                  <a:lnTo>
                    <a:pt x="113068" y="18999"/>
                  </a:lnTo>
                  <a:lnTo>
                    <a:pt x="109639" y="18999"/>
                  </a:lnTo>
                  <a:lnTo>
                    <a:pt x="104711" y="24815"/>
                  </a:lnTo>
                  <a:lnTo>
                    <a:pt x="104711" y="13030"/>
                  </a:lnTo>
                  <a:lnTo>
                    <a:pt x="101803" y="14490"/>
                  </a:lnTo>
                  <a:lnTo>
                    <a:pt x="101803" y="31864"/>
                  </a:lnTo>
                  <a:lnTo>
                    <a:pt x="102120" y="32194"/>
                  </a:lnTo>
                  <a:lnTo>
                    <a:pt x="104711" y="32194"/>
                  </a:lnTo>
                  <a:lnTo>
                    <a:pt x="104711" y="25615"/>
                  </a:lnTo>
                  <a:lnTo>
                    <a:pt x="110159" y="32194"/>
                  </a:lnTo>
                  <a:lnTo>
                    <a:pt x="113715" y="32194"/>
                  </a:lnTo>
                  <a:close/>
                </a:path>
                <a:path w="1003935" h="41909">
                  <a:moveTo>
                    <a:pt x="906932" y="18872"/>
                  </a:moveTo>
                  <a:lnTo>
                    <a:pt x="889863" y="18872"/>
                  </a:lnTo>
                  <a:lnTo>
                    <a:pt x="889863" y="25019"/>
                  </a:lnTo>
                  <a:lnTo>
                    <a:pt x="889863" y="25958"/>
                  </a:lnTo>
                  <a:lnTo>
                    <a:pt x="890651" y="26898"/>
                  </a:lnTo>
                  <a:lnTo>
                    <a:pt x="898918" y="26898"/>
                  </a:lnTo>
                  <a:lnTo>
                    <a:pt x="898918" y="35013"/>
                  </a:lnTo>
                  <a:lnTo>
                    <a:pt x="899718" y="35941"/>
                  </a:lnTo>
                  <a:lnTo>
                    <a:pt x="906932" y="35941"/>
                  </a:lnTo>
                  <a:lnTo>
                    <a:pt x="906932" y="18872"/>
                  </a:lnTo>
                  <a:close/>
                </a:path>
                <a:path w="1003935" h="41909">
                  <a:moveTo>
                    <a:pt x="925817" y="5562"/>
                  </a:moveTo>
                  <a:lnTo>
                    <a:pt x="920242" y="0"/>
                  </a:lnTo>
                  <a:lnTo>
                    <a:pt x="912660" y="0"/>
                  </a:lnTo>
                  <a:lnTo>
                    <a:pt x="905141" y="0"/>
                  </a:lnTo>
                  <a:lnTo>
                    <a:pt x="899147" y="5969"/>
                  </a:lnTo>
                  <a:lnTo>
                    <a:pt x="899147" y="16167"/>
                  </a:lnTo>
                  <a:lnTo>
                    <a:pt x="906691" y="16167"/>
                  </a:lnTo>
                  <a:lnTo>
                    <a:pt x="906691" y="10134"/>
                  </a:lnTo>
                  <a:lnTo>
                    <a:pt x="909320" y="7543"/>
                  </a:lnTo>
                  <a:lnTo>
                    <a:pt x="915974" y="7543"/>
                  </a:lnTo>
                  <a:lnTo>
                    <a:pt x="918260" y="9842"/>
                  </a:lnTo>
                  <a:lnTo>
                    <a:pt x="918260" y="16649"/>
                  </a:lnTo>
                  <a:lnTo>
                    <a:pt x="915784" y="19126"/>
                  </a:lnTo>
                  <a:lnTo>
                    <a:pt x="909637" y="19126"/>
                  </a:lnTo>
                  <a:lnTo>
                    <a:pt x="909637" y="26670"/>
                  </a:lnTo>
                  <a:lnTo>
                    <a:pt x="919848" y="26670"/>
                  </a:lnTo>
                  <a:lnTo>
                    <a:pt x="925817" y="20662"/>
                  </a:lnTo>
                  <a:lnTo>
                    <a:pt x="925817" y="5562"/>
                  </a:lnTo>
                  <a:close/>
                </a:path>
                <a:path w="1003935" h="41909">
                  <a:moveTo>
                    <a:pt x="939863" y="23812"/>
                  </a:moveTo>
                  <a:lnTo>
                    <a:pt x="935456" y="23812"/>
                  </a:lnTo>
                  <a:lnTo>
                    <a:pt x="934986" y="23304"/>
                  </a:lnTo>
                  <a:lnTo>
                    <a:pt x="934986" y="15697"/>
                  </a:lnTo>
                  <a:lnTo>
                    <a:pt x="938745" y="15697"/>
                  </a:lnTo>
                  <a:lnTo>
                    <a:pt x="938745" y="13119"/>
                  </a:lnTo>
                  <a:lnTo>
                    <a:pt x="934986" y="13119"/>
                  </a:lnTo>
                  <a:lnTo>
                    <a:pt x="934986" y="9131"/>
                  </a:lnTo>
                  <a:lnTo>
                    <a:pt x="932078" y="10579"/>
                  </a:lnTo>
                  <a:lnTo>
                    <a:pt x="932078" y="24942"/>
                  </a:lnTo>
                  <a:lnTo>
                    <a:pt x="933538" y="26314"/>
                  </a:lnTo>
                  <a:lnTo>
                    <a:pt x="939863" y="26314"/>
                  </a:lnTo>
                  <a:lnTo>
                    <a:pt x="939863" y="23812"/>
                  </a:lnTo>
                  <a:close/>
                </a:path>
                <a:path w="1003935" h="41909">
                  <a:moveTo>
                    <a:pt x="954786" y="15798"/>
                  </a:moveTo>
                  <a:lnTo>
                    <a:pt x="954595" y="15608"/>
                  </a:lnTo>
                  <a:lnTo>
                    <a:pt x="951877" y="12877"/>
                  </a:lnTo>
                  <a:lnTo>
                    <a:pt x="945540" y="12877"/>
                  </a:lnTo>
                  <a:lnTo>
                    <a:pt x="942924" y="14198"/>
                  </a:lnTo>
                  <a:lnTo>
                    <a:pt x="941603" y="16116"/>
                  </a:lnTo>
                  <a:lnTo>
                    <a:pt x="941603" y="30949"/>
                  </a:lnTo>
                  <a:lnTo>
                    <a:pt x="941933" y="31280"/>
                  </a:lnTo>
                  <a:lnTo>
                    <a:pt x="944511" y="31280"/>
                  </a:lnTo>
                  <a:lnTo>
                    <a:pt x="944511" y="17297"/>
                  </a:lnTo>
                  <a:lnTo>
                    <a:pt x="945222" y="16256"/>
                  </a:lnTo>
                  <a:lnTo>
                    <a:pt x="946531" y="15608"/>
                  </a:lnTo>
                  <a:lnTo>
                    <a:pt x="950239" y="15608"/>
                  </a:lnTo>
                  <a:lnTo>
                    <a:pt x="951877" y="17297"/>
                  </a:lnTo>
                  <a:lnTo>
                    <a:pt x="951877" y="22034"/>
                  </a:lnTo>
                  <a:lnTo>
                    <a:pt x="950239" y="23812"/>
                  </a:lnTo>
                  <a:lnTo>
                    <a:pt x="945921" y="23812"/>
                  </a:lnTo>
                  <a:lnTo>
                    <a:pt x="945921" y="26314"/>
                  </a:lnTo>
                  <a:lnTo>
                    <a:pt x="951928" y="26314"/>
                  </a:lnTo>
                  <a:lnTo>
                    <a:pt x="954786" y="23533"/>
                  </a:lnTo>
                  <a:lnTo>
                    <a:pt x="954786" y="15798"/>
                  </a:lnTo>
                  <a:close/>
                </a:path>
                <a:path w="1003935" h="41909">
                  <a:moveTo>
                    <a:pt x="962253" y="18224"/>
                  </a:moveTo>
                  <a:lnTo>
                    <a:pt x="956894" y="18224"/>
                  </a:lnTo>
                  <a:lnTo>
                    <a:pt x="958303" y="21145"/>
                  </a:lnTo>
                  <a:lnTo>
                    <a:pt x="962253" y="21145"/>
                  </a:lnTo>
                  <a:lnTo>
                    <a:pt x="962253" y="18224"/>
                  </a:lnTo>
                  <a:close/>
                </a:path>
                <a:path w="1003935" h="41909">
                  <a:moveTo>
                    <a:pt x="967752" y="7150"/>
                  </a:moveTo>
                  <a:lnTo>
                    <a:pt x="964831" y="8610"/>
                  </a:lnTo>
                  <a:lnTo>
                    <a:pt x="964831" y="25603"/>
                  </a:lnTo>
                  <a:lnTo>
                    <a:pt x="967752" y="25603"/>
                  </a:lnTo>
                  <a:lnTo>
                    <a:pt x="967752" y="7150"/>
                  </a:lnTo>
                  <a:close/>
                </a:path>
                <a:path w="1003935" h="41909">
                  <a:moveTo>
                    <a:pt x="973607" y="13119"/>
                  </a:moveTo>
                  <a:lnTo>
                    <a:pt x="970699" y="13119"/>
                  </a:lnTo>
                  <a:lnTo>
                    <a:pt x="970699" y="25984"/>
                  </a:lnTo>
                  <a:lnTo>
                    <a:pt x="973607" y="25984"/>
                  </a:lnTo>
                  <a:lnTo>
                    <a:pt x="973607" y="13119"/>
                  </a:lnTo>
                  <a:close/>
                </a:path>
                <a:path w="1003935" h="41909">
                  <a:moveTo>
                    <a:pt x="974128" y="7721"/>
                  </a:moveTo>
                  <a:lnTo>
                    <a:pt x="973239" y="6870"/>
                  </a:lnTo>
                  <a:lnTo>
                    <a:pt x="971080" y="6870"/>
                  </a:lnTo>
                  <a:lnTo>
                    <a:pt x="970191" y="7721"/>
                  </a:lnTo>
                  <a:lnTo>
                    <a:pt x="970191" y="9309"/>
                  </a:lnTo>
                  <a:lnTo>
                    <a:pt x="970381" y="9740"/>
                  </a:lnTo>
                  <a:lnTo>
                    <a:pt x="973937" y="9740"/>
                  </a:lnTo>
                  <a:lnTo>
                    <a:pt x="974128" y="9309"/>
                  </a:lnTo>
                  <a:lnTo>
                    <a:pt x="974128" y="7721"/>
                  </a:lnTo>
                  <a:close/>
                </a:path>
                <a:path w="1003935" h="41909">
                  <a:moveTo>
                    <a:pt x="988910" y="15455"/>
                  </a:moveTo>
                  <a:lnTo>
                    <a:pt x="986180" y="12738"/>
                  </a:lnTo>
                  <a:lnTo>
                    <a:pt x="980224" y="12738"/>
                  </a:lnTo>
                  <a:lnTo>
                    <a:pt x="977785" y="13957"/>
                  </a:lnTo>
                  <a:lnTo>
                    <a:pt x="976566" y="15748"/>
                  </a:lnTo>
                  <a:lnTo>
                    <a:pt x="976566" y="25984"/>
                  </a:lnTo>
                  <a:lnTo>
                    <a:pt x="976896" y="26314"/>
                  </a:lnTo>
                  <a:lnTo>
                    <a:pt x="979474" y="26314"/>
                  </a:lnTo>
                  <a:lnTo>
                    <a:pt x="979474" y="16916"/>
                  </a:lnTo>
                  <a:lnTo>
                    <a:pt x="980186" y="16027"/>
                  </a:lnTo>
                  <a:lnTo>
                    <a:pt x="981303" y="15455"/>
                  </a:lnTo>
                  <a:lnTo>
                    <a:pt x="984592" y="15455"/>
                  </a:lnTo>
                  <a:lnTo>
                    <a:pt x="985913" y="16916"/>
                  </a:lnTo>
                  <a:lnTo>
                    <a:pt x="986040" y="26314"/>
                  </a:lnTo>
                  <a:lnTo>
                    <a:pt x="988910" y="26314"/>
                  </a:lnTo>
                  <a:lnTo>
                    <a:pt x="988910" y="15455"/>
                  </a:lnTo>
                  <a:close/>
                </a:path>
                <a:path w="1003935" h="41909">
                  <a:moveTo>
                    <a:pt x="1003592" y="26314"/>
                  </a:moveTo>
                  <a:lnTo>
                    <a:pt x="997775" y="19735"/>
                  </a:lnTo>
                  <a:lnTo>
                    <a:pt x="997445" y="19354"/>
                  </a:lnTo>
                  <a:lnTo>
                    <a:pt x="997813" y="18935"/>
                  </a:lnTo>
                  <a:lnTo>
                    <a:pt x="1002944" y="13119"/>
                  </a:lnTo>
                  <a:lnTo>
                    <a:pt x="999515" y="13119"/>
                  </a:lnTo>
                  <a:lnTo>
                    <a:pt x="994587" y="18935"/>
                  </a:lnTo>
                  <a:lnTo>
                    <a:pt x="994587" y="7150"/>
                  </a:lnTo>
                  <a:lnTo>
                    <a:pt x="991679" y="8610"/>
                  </a:lnTo>
                  <a:lnTo>
                    <a:pt x="991679" y="25984"/>
                  </a:lnTo>
                  <a:lnTo>
                    <a:pt x="992009" y="26314"/>
                  </a:lnTo>
                  <a:lnTo>
                    <a:pt x="994587" y="26314"/>
                  </a:lnTo>
                  <a:lnTo>
                    <a:pt x="994587" y="19735"/>
                  </a:lnTo>
                  <a:lnTo>
                    <a:pt x="1000036" y="26314"/>
                  </a:lnTo>
                  <a:lnTo>
                    <a:pt x="1003592" y="26314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99227" y="594468"/>
              <a:ext cx="191909" cy="191909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2767354" y="1356964"/>
              <a:ext cx="292735" cy="33020"/>
            </a:xfrm>
            <a:custGeom>
              <a:avLst/>
              <a:gdLst/>
              <a:ahLst/>
              <a:cxnLst/>
              <a:rect l="l" t="t" r="r" b="b"/>
              <a:pathLst>
                <a:path w="292735" h="33019">
                  <a:moveTo>
                    <a:pt x="284492" y="0"/>
                  </a:moveTo>
                  <a:lnTo>
                    <a:pt x="7721" y="0"/>
                  </a:lnTo>
                  <a:lnTo>
                    <a:pt x="4127" y="1917"/>
                  </a:lnTo>
                  <a:lnTo>
                    <a:pt x="215" y="8077"/>
                  </a:lnTo>
                  <a:lnTo>
                    <a:pt x="0" y="11696"/>
                  </a:lnTo>
                  <a:lnTo>
                    <a:pt x="8648" y="29984"/>
                  </a:lnTo>
                  <a:lnTo>
                    <a:pt x="12661" y="32435"/>
                  </a:lnTo>
                  <a:lnTo>
                    <a:pt x="279539" y="32435"/>
                  </a:lnTo>
                  <a:lnTo>
                    <a:pt x="283552" y="29984"/>
                  </a:lnTo>
                  <a:lnTo>
                    <a:pt x="284870" y="27203"/>
                  </a:lnTo>
                  <a:lnTo>
                    <a:pt x="14681" y="27203"/>
                  </a:lnTo>
                  <a:lnTo>
                    <a:pt x="12522" y="25920"/>
                  </a:lnTo>
                  <a:lnTo>
                    <a:pt x="4559" y="9093"/>
                  </a:lnTo>
                  <a:lnTo>
                    <a:pt x="7442" y="5232"/>
                  </a:lnTo>
                  <a:lnTo>
                    <a:pt x="290184" y="5232"/>
                  </a:lnTo>
                  <a:lnTo>
                    <a:pt x="288086" y="1917"/>
                  </a:lnTo>
                  <a:lnTo>
                    <a:pt x="284492" y="0"/>
                  </a:lnTo>
                  <a:close/>
                </a:path>
                <a:path w="292735" h="33019">
                  <a:moveTo>
                    <a:pt x="290184" y="5232"/>
                  </a:moveTo>
                  <a:lnTo>
                    <a:pt x="284759" y="5232"/>
                  </a:lnTo>
                  <a:lnTo>
                    <a:pt x="287642" y="9093"/>
                  </a:lnTo>
                  <a:lnTo>
                    <a:pt x="279692" y="25920"/>
                  </a:lnTo>
                  <a:lnTo>
                    <a:pt x="277520" y="27203"/>
                  </a:lnTo>
                  <a:lnTo>
                    <a:pt x="284870" y="27203"/>
                  </a:lnTo>
                  <a:lnTo>
                    <a:pt x="292214" y="11696"/>
                  </a:lnTo>
                  <a:lnTo>
                    <a:pt x="292049" y="9093"/>
                  </a:lnTo>
                  <a:lnTo>
                    <a:pt x="291985" y="8077"/>
                  </a:lnTo>
                  <a:lnTo>
                    <a:pt x="290184" y="5232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785197" y="1176507"/>
              <a:ext cx="256540" cy="175260"/>
            </a:xfrm>
            <a:custGeom>
              <a:avLst/>
              <a:gdLst/>
              <a:ahLst/>
              <a:cxnLst/>
              <a:rect l="l" t="t" r="r" b="b"/>
              <a:pathLst>
                <a:path w="256539" h="175259">
                  <a:moveTo>
                    <a:pt x="249516" y="0"/>
                  </a:moveTo>
                  <a:lnTo>
                    <a:pt x="7010" y="0"/>
                  </a:lnTo>
                  <a:lnTo>
                    <a:pt x="0" y="7010"/>
                  </a:lnTo>
                  <a:lnTo>
                    <a:pt x="0" y="167843"/>
                  </a:lnTo>
                  <a:lnTo>
                    <a:pt x="7010" y="174853"/>
                  </a:lnTo>
                  <a:lnTo>
                    <a:pt x="15620" y="174853"/>
                  </a:lnTo>
                  <a:lnTo>
                    <a:pt x="249516" y="174853"/>
                  </a:lnTo>
                  <a:lnTo>
                    <a:pt x="256527" y="167843"/>
                  </a:lnTo>
                  <a:lnTo>
                    <a:pt x="256527" y="7010"/>
                  </a:lnTo>
                  <a:lnTo>
                    <a:pt x="24951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782577" y="1173886"/>
              <a:ext cx="262255" cy="180340"/>
            </a:xfrm>
            <a:custGeom>
              <a:avLst/>
              <a:gdLst/>
              <a:ahLst/>
              <a:cxnLst/>
              <a:rect l="l" t="t" r="r" b="b"/>
              <a:pathLst>
                <a:path w="262255" h="180340">
                  <a:moveTo>
                    <a:pt x="243522" y="0"/>
                  </a:moveTo>
                  <a:lnTo>
                    <a:pt x="18237" y="0"/>
                  </a:lnTo>
                  <a:lnTo>
                    <a:pt x="11138" y="1433"/>
                  </a:lnTo>
                  <a:lnTo>
                    <a:pt x="5341" y="5343"/>
                  </a:lnTo>
                  <a:lnTo>
                    <a:pt x="1433" y="11144"/>
                  </a:lnTo>
                  <a:lnTo>
                    <a:pt x="0" y="18249"/>
                  </a:lnTo>
                  <a:lnTo>
                    <a:pt x="0" y="161848"/>
                  </a:lnTo>
                  <a:lnTo>
                    <a:pt x="1483" y="169024"/>
                  </a:lnTo>
                  <a:lnTo>
                    <a:pt x="5494" y="174853"/>
                  </a:lnTo>
                  <a:lnTo>
                    <a:pt x="11138" y="178663"/>
                  </a:lnTo>
                  <a:lnTo>
                    <a:pt x="18237" y="180098"/>
                  </a:lnTo>
                  <a:lnTo>
                    <a:pt x="243522" y="180098"/>
                  </a:lnTo>
                  <a:lnTo>
                    <a:pt x="250622" y="178663"/>
                  </a:lnTo>
                  <a:lnTo>
                    <a:pt x="256271" y="174853"/>
                  </a:lnTo>
                  <a:lnTo>
                    <a:pt x="11061" y="174853"/>
                  </a:lnTo>
                  <a:lnTo>
                    <a:pt x="5232" y="169024"/>
                  </a:lnTo>
                  <a:lnTo>
                    <a:pt x="5232" y="11144"/>
                  </a:lnTo>
                  <a:lnTo>
                    <a:pt x="10950" y="5343"/>
                  </a:lnTo>
                  <a:lnTo>
                    <a:pt x="256424" y="5343"/>
                  </a:lnTo>
                  <a:lnTo>
                    <a:pt x="250622" y="1433"/>
                  </a:lnTo>
                  <a:lnTo>
                    <a:pt x="243522" y="0"/>
                  </a:lnTo>
                  <a:close/>
                </a:path>
                <a:path w="262255" h="180340">
                  <a:moveTo>
                    <a:pt x="256424" y="5343"/>
                  </a:moveTo>
                  <a:lnTo>
                    <a:pt x="250808" y="5343"/>
                  </a:lnTo>
                  <a:lnTo>
                    <a:pt x="256527" y="11144"/>
                  </a:lnTo>
                  <a:lnTo>
                    <a:pt x="256527" y="169024"/>
                  </a:lnTo>
                  <a:lnTo>
                    <a:pt x="250698" y="174853"/>
                  </a:lnTo>
                  <a:lnTo>
                    <a:pt x="256354" y="174853"/>
                  </a:lnTo>
                  <a:lnTo>
                    <a:pt x="260286" y="169024"/>
                  </a:lnTo>
                  <a:lnTo>
                    <a:pt x="261772" y="161848"/>
                  </a:lnTo>
                  <a:lnTo>
                    <a:pt x="261772" y="18249"/>
                  </a:lnTo>
                  <a:lnTo>
                    <a:pt x="260337" y="11144"/>
                  </a:lnTo>
                  <a:lnTo>
                    <a:pt x="256424" y="5343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01188" y="1194943"/>
              <a:ext cx="224548" cy="138429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2886764" y="1369190"/>
              <a:ext cx="53975" cy="7620"/>
            </a:xfrm>
            <a:custGeom>
              <a:avLst/>
              <a:gdLst/>
              <a:ahLst/>
              <a:cxnLst/>
              <a:rect l="l" t="t" r="r" b="b"/>
              <a:pathLst>
                <a:path w="53975" h="7619">
                  <a:moveTo>
                    <a:pt x="51701" y="0"/>
                  </a:moveTo>
                  <a:lnTo>
                    <a:pt x="1689" y="0"/>
                  </a:lnTo>
                  <a:lnTo>
                    <a:pt x="0" y="1689"/>
                  </a:lnTo>
                  <a:lnTo>
                    <a:pt x="0" y="5880"/>
                  </a:lnTo>
                  <a:lnTo>
                    <a:pt x="1689" y="7569"/>
                  </a:lnTo>
                  <a:lnTo>
                    <a:pt x="49606" y="7569"/>
                  </a:lnTo>
                  <a:lnTo>
                    <a:pt x="51701" y="7569"/>
                  </a:lnTo>
                  <a:lnTo>
                    <a:pt x="53403" y="5880"/>
                  </a:lnTo>
                  <a:lnTo>
                    <a:pt x="53403" y="1689"/>
                  </a:lnTo>
                  <a:lnTo>
                    <a:pt x="5170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886764" y="1369190"/>
              <a:ext cx="53975" cy="7620"/>
            </a:xfrm>
            <a:custGeom>
              <a:avLst/>
              <a:gdLst/>
              <a:ahLst/>
              <a:cxnLst/>
              <a:rect l="l" t="t" r="r" b="b"/>
              <a:pathLst>
                <a:path w="53975" h="7619">
                  <a:moveTo>
                    <a:pt x="49606" y="7569"/>
                  </a:moveTo>
                  <a:lnTo>
                    <a:pt x="3784" y="7569"/>
                  </a:lnTo>
                  <a:lnTo>
                    <a:pt x="1689" y="7569"/>
                  </a:lnTo>
                  <a:lnTo>
                    <a:pt x="0" y="5880"/>
                  </a:lnTo>
                  <a:lnTo>
                    <a:pt x="0" y="3784"/>
                  </a:lnTo>
                  <a:lnTo>
                    <a:pt x="0" y="1689"/>
                  </a:lnTo>
                  <a:lnTo>
                    <a:pt x="1689" y="0"/>
                  </a:lnTo>
                  <a:lnTo>
                    <a:pt x="3784" y="0"/>
                  </a:lnTo>
                  <a:lnTo>
                    <a:pt x="49606" y="0"/>
                  </a:lnTo>
                  <a:lnTo>
                    <a:pt x="51701" y="0"/>
                  </a:lnTo>
                  <a:lnTo>
                    <a:pt x="53403" y="1689"/>
                  </a:lnTo>
                  <a:lnTo>
                    <a:pt x="53403" y="3784"/>
                  </a:lnTo>
                  <a:lnTo>
                    <a:pt x="53403" y="5880"/>
                  </a:lnTo>
                  <a:lnTo>
                    <a:pt x="51701" y="7569"/>
                  </a:lnTo>
                  <a:lnTo>
                    <a:pt x="49606" y="7569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840944" y="595868"/>
              <a:ext cx="30480" cy="396240"/>
            </a:xfrm>
            <a:custGeom>
              <a:avLst/>
              <a:gdLst/>
              <a:ahLst/>
              <a:cxnLst/>
              <a:rect l="l" t="t" r="r" b="b"/>
              <a:pathLst>
                <a:path w="30480" h="396240">
                  <a:moveTo>
                    <a:pt x="30162" y="0"/>
                  </a:moveTo>
                  <a:lnTo>
                    <a:pt x="0" y="14185"/>
                  </a:lnTo>
                  <a:lnTo>
                    <a:pt x="0" y="382041"/>
                  </a:lnTo>
                  <a:lnTo>
                    <a:pt x="30162" y="395859"/>
                  </a:lnTo>
                  <a:lnTo>
                    <a:pt x="30162" y="0"/>
                  </a:lnTo>
                  <a:close/>
                </a:path>
              </a:pathLst>
            </a:custGeom>
            <a:ln w="523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955804" y="595868"/>
              <a:ext cx="30480" cy="396240"/>
            </a:xfrm>
            <a:custGeom>
              <a:avLst/>
              <a:gdLst/>
              <a:ahLst/>
              <a:cxnLst/>
              <a:rect l="l" t="t" r="r" b="b"/>
              <a:pathLst>
                <a:path w="30480" h="396240">
                  <a:moveTo>
                    <a:pt x="0" y="0"/>
                  </a:moveTo>
                  <a:lnTo>
                    <a:pt x="30175" y="14185"/>
                  </a:lnTo>
                  <a:lnTo>
                    <a:pt x="30175" y="382041"/>
                  </a:lnTo>
                  <a:lnTo>
                    <a:pt x="0" y="395859"/>
                  </a:lnTo>
                  <a:lnTo>
                    <a:pt x="0" y="0"/>
                  </a:lnTo>
                  <a:close/>
                </a:path>
              </a:pathLst>
            </a:custGeom>
            <a:ln w="523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871105" y="613930"/>
              <a:ext cx="85090" cy="360680"/>
            </a:xfrm>
            <a:custGeom>
              <a:avLst/>
              <a:gdLst/>
              <a:ahLst/>
              <a:cxnLst/>
              <a:rect l="l" t="t" r="r" b="b"/>
              <a:pathLst>
                <a:path w="85089" h="360680">
                  <a:moveTo>
                    <a:pt x="84696" y="360591"/>
                  </a:moveTo>
                  <a:lnTo>
                    <a:pt x="0" y="360591"/>
                  </a:lnTo>
                  <a:lnTo>
                    <a:pt x="0" y="0"/>
                  </a:lnTo>
                  <a:lnTo>
                    <a:pt x="84696" y="0"/>
                  </a:lnTo>
                  <a:lnTo>
                    <a:pt x="84696" y="360591"/>
                  </a:lnTo>
                  <a:close/>
                </a:path>
              </a:pathLst>
            </a:custGeom>
            <a:ln w="523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894789" y="974524"/>
              <a:ext cx="37465" cy="15240"/>
            </a:xfrm>
            <a:custGeom>
              <a:avLst/>
              <a:gdLst/>
              <a:ahLst/>
              <a:cxnLst/>
              <a:rect l="l" t="t" r="r" b="b"/>
              <a:pathLst>
                <a:path w="37464" h="15240">
                  <a:moveTo>
                    <a:pt x="18668" y="14782"/>
                  </a:moveTo>
                  <a:lnTo>
                    <a:pt x="13677" y="14782"/>
                  </a:lnTo>
                  <a:lnTo>
                    <a:pt x="0" y="14782"/>
                  </a:lnTo>
                  <a:lnTo>
                    <a:pt x="0" y="5765"/>
                  </a:lnTo>
                  <a:lnTo>
                    <a:pt x="0" y="0"/>
                  </a:lnTo>
                  <a:lnTo>
                    <a:pt x="37325" y="0"/>
                  </a:lnTo>
                  <a:lnTo>
                    <a:pt x="37325" y="5765"/>
                  </a:lnTo>
                  <a:lnTo>
                    <a:pt x="37325" y="14655"/>
                  </a:lnTo>
                  <a:lnTo>
                    <a:pt x="23647" y="14782"/>
                  </a:lnTo>
                  <a:lnTo>
                    <a:pt x="18668" y="14782"/>
                  </a:lnTo>
                  <a:close/>
                </a:path>
              </a:pathLst>
            </a:custGeom>
            <a:ln w="523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885225" y="686738"/>
              <a:ext cx="56515" cy="21590"/>
            </a:xfrm>
            <a:custGeom>
              <a:avLst/>
              <a:gdLst/>
              <a:ahLst/>
              <a:cxnLst/>
              <a:rect l="l" t="t" r="r" b="b"/>
              <a:pathLst>
                <a:path w="56514" h="21590">
                  <a:moveTo>
                    <a:pt x="40220" y="7886"/>
                  </a:moveTo>
                  <a:lnTo>
                    <a:pt x="38912" y="7886"/>
                  </a:lnTo>
                  <a:lnTo>
                    <a:pt x="38912" y="15582"/>
                  </a:lnTo>
                  <a:lnTo>
                    <a:pt x="40220" y="15582"/>
                  </a:lnTo>
                  <a:lnTo>
                    <a:pt x="40220" y="7886"/>
                  </a:lnTo>
                  <a:close/>
                </a:path>
                <a:path w="56514" h="21590">
                  <a:moveTo>
                    <a:pt x="48526" y="15747"/>
                  </a:moveTo>
                  <a:lnTo>
                    <a:pt x="45542" y="15747"/>
                  </a:lnTo>
                  <a:lnTo>
                    <a:pt x="45542" y="15900"/>
                  </a:lnTo>
                  <a:lnTo>
                    <a:pt x="48526" y="15900"/>
                  </a:lnTo>
                  <a:lnTo>
                    <a:pt x="48526" y="15747"/>
                  </a:lnTo>
                  <a:close/>
                </a:path>
                <a:path w="56514" h="21590">
                  <a:moveTo>
                    <a:pt x="45859" y="11252"/>
                  </a:moveTo>
                  <a:lnTo>
                    <a:pt x="44221" y="11252"/>
                  </a:lnTo>
                  <a:lnTo>
                    <a:pt x="44221" y="15747"/>
                  </a:lnTo>
                  <a:lnTo>
                    <a:pt x="45542" y="15747"/>
                  </a:lnTo>
                  <a:lnTo>
                    <a:pt x="45542" y="11709"/>
                  </a:lnTo>
                  <a:lnTo>
                    <a:pt x="45859" y="11252"/>
                  </a:lnTo>
                  <a:close/>
                </a:path>
                <a:path w="56514" h="21590">
                  <a:moveTo>
                    <a:pt x="48577" y="9753"/>
                  </a:moveTo>
                  <a:lnTo>
                    <a:pt x="45885" y="9753"/>
                  </a:lnTo>
                  <a:lnTo>
                    <a:pt x="44780" y="10312"/>
                  </a:lnTo>
                  <a:lnTo>
                    <a:pt x="44317" y="10985"/>
                  </a:lnTo>
                  <a:lnTo>
                    <a:pt x="47853" y="10985"/>
                  </a:lnTo>
                  <a:lnTo>
                    <a:pt x="48526" y="11709"/>
                  </a:lnTo>
                  <a:lnTo>
                    <a:pt x="48526" y="15747"/>
                  </a:lnTo>
                  <a:lnTo>
                    <a:pt x="49809" y="15747"/>
                  </a:lnTo>
                  <a:lnTo>
                    <a:pt x="49809" y="10985"/>
                  </a:lnTo>
                  <a:lnTo>
                    <a:pt x="48577" y="9753"/>
                  </a:lnTo>
                  <a:close/>
                </a:path>
                <a:path w="56514" h="21590">
                  <a:moveTo>
                    <a:pt x="27609" y="14770"/>
                  </a:moveTo>
                  <a:lnTo>
                    <a:pt x="24079" y="14770"/>
                  </a:lnTo>
                  <a:lnTo>
                    <a:pt x="24079" y="15278"/>
                  </a:lnTo>
                  <a:lnTo>
                    <a:pt x="24739" y="15900"/>
                  </a:lnTo>
                  <a:lnTo>
                    <a:pt x="27609" y="15900"/>
                  </a:lnTo>
                  <a:lnTo>
                    <a:pt x="27609" y="14770"/>
                  </a:lnTo>
                  <a:close/>
                </a:path>
                <a:path w="56514" h="21590">
                  <a:moveTo>
                    <a:pt x="25399" y="8127"/>
                  </a:moveTo>
                  <a:lnTo>
                    <a:pt x="24079" y="8788"/>
                  </a:lnTo>
                  <a:lnTo>
                    <a:pt x="24079" y="14541"/>
                  </a:lnTo>
                  <a:lnTo>
                    <a:pt x="25399" y="14541"/>
                  </a:lnTo>
                  <a:lnTo>
                    <a:pt x="25399" y="11087"/>
                  </a:lnTo>
                  <a:lnTo>
                    <a:pt x="27101" y="11087"/>
                  </a:lnTo>
                  <a:lnTo>
                    <a:pt x="27101" y="9931"/>
                  </a:lnTo>
                  <a:lnTo>
                    <a:pt x="25399" y="9931"/>
                  </a:lnTo>
                  <a:lnTo>
                    <a:pt x="25399" y="8127"/>
                  </a:lnTo>
                  <a:close/>
                </a:path>
                <a:path w="56514" h="21590">
                  <a:moveTo>
                    <a:pt x="33045" y="9817"/>
                  </a:moveTo>
                  <a:lnTo>
                    <a:pt x="30175" y="9817"/>
                  </a:lnTo>
                  <a:lnTo>
                    <a:pt x="28994" y="10413"/>
                  </a:lnTo>
                  <a:lnTo>
                    <a:pt x="28490" y="11137"/>
                  </a:lnTo>
                  <a:lnTo>
                    <a:pt x="28384" y="18008"/>
                  </a:lnTo>
                  <a:lnTo>
                    <a:pt x="29705" y="18008"/>
                  </a:lnTo>
                  <a:lnTo>
                    <a:pt x="29705" y="11823"/>
                  </a:lnTo>
                  <a:lnTo>
                    <a:pt x="30035" y="11353"/>
                  </a:lnTo>
                  <a:lnTo>
                    <a:pt x="30467" y="11137"/>
                  </a:lnTo>
                  <a:lnTo>
                    <a:pt x="34366" y="11137"/>
                  </a:lnTo>
                  <a:lnTo>
                    <a:pt x="33045" y="9817"/>
                  </a:lnTo>
                  <a:close/>
                </a:path>
                <a:path w="56514" h="21590">
                  <a:moveTo>
                    <a:pt x="34235" y="14770"/>
                  </a:moveTo>
                  <a:lnTo>
                    <a:pt x="30340" y="14770"/>
                  </a:lnTo>
                  <a:lnTo>
                    <a:pt x="30340" y="15900"/>
                  </a:lnTo>
                  <a:lnTo>
                    <a:pt x="33070" y="15900"/>
                  </a:lnTo>
                  <a:lnTo>
                    <a:pt x="34235" y="14770"/>
                  </a:lnTo>
                  <a:close/>
                </a:path>
                <a:path w="56514" h="21590">
                  <a:moveTo>
                    <a:pt x="34366" y="11137"/>
                  </a:moveTo>
                  <a:lnTo>
                    <a:pt x="32382" y="11137"/>
                  </a:lnTo>
                  <a:lnTo>
                    <a:pt x="33045" y="11823"/>
                  </a:lnTo>
                  <a:lnTo>
                    <a:pt x="33045" y="13969"/>
                  </a:lnTo>
                  <a:lnTo>
                    <a:pt x="32308" y="14770"/>
                  </a:lnTo>
                  <a:lnTo>
                    <a:pt x="34366" y="14770"/>
                  </a:lnTo>
                  <a:lnTo>
                    <a:pt x="34366" y="11137"/>
                  </a:lnTo>
                  <a:close/>
                </a:path>
                <a:path w="56514" h="21590">
                  <a:moveTo>
                    <a:pt x="42887" y="9931"/>
                  </a:moveTo>
                  <a:lnTo>
                    <a:pt x="41567" y="9931"/>
                  </a:lnTo>
                  <a:lnTo>
                    <a:pt x="41567" y="15747"/>
                  </a:lnTo>
                  <a:lnTo>
                    <a:pt x="42887" y="15747"/>
                  </a:lnTo>
                  <a:lnTo>
                    <a:pt x="42887" y="9931"/>
                  </a:lnTo>
                  <a:close/>
                </a:path>
                <a:path w="56514" h="21590">
                  <a:moveTo>
                    <a:pt x="54724" y="15747"/>
                  </a:moveTo>
                  <a:lnTo>
                    <a:pt x="52387" y="15747"/>
                  </a:lnTo>
                  <a:lnTo>
                    <a:pt x="52387" y="15900"/>
                  </a:lnTo>
                  <a:lnTo>
                    <a:pt x="54851" y="15900"/>
                  </a:lnTo>
                  <a:lnTo>
                    <a:pt x="54724" y="15747"/>
                  </a:lnTo>
                  <a:close/>
                </a:path>
                <a:path w="56514" h="21590">
                  <a:moveTo>
                    <a:pt x="52387" y="7226"/>
                  </a:moveTo>
                  <a:lnTo>
                    <a:pt x="51066" y="7886"/>
                  </a:lnTo>
                  <a:lnTo>
                    <a:pt x="51066" y="15747"/>
                  </a:lnTo>
                  <a:lnTo>
                    <a:pt x="52387" y="15747"/>
                  </a:lnTo>
                  <a:lnTo>
                    <a:pt x="52387" y="12928"/>
                  </a:lnTo>
                  <a:lnTo>
                    <a:pt x="53839" y="12928"/>
                  </a:lnTo>
                  <a:lnTo>
                    <a:pt x="53682" y="12750"/>
                  </a:lnTo>
                  <a:lnTo>
                    <a:pt x="53839" y="12572"/>
                  </a:lnTo>
                  <a:lnTo>
                    <a:pt x="52387" y="12572"/>
                  </a:lnTo>
                  <a:lnTo>
                    <a:pt x="52387" y="7226"/>
                  </a:lnTo>
                  <a:close/>
                </a:path>
                <a:path w="56514" h="21590">
                  <a:moveTo>
                    <a:pt x="53839" y="12928"/>
                  </a:moveTo>
                  <a:lnTo>
                    <a:pt x="52387" y="12928"/>
                  </a:lnTo>
                  <a:lnTo>
                    <a:pt x="54724" y="15747"/>
                  </a:lnTo>
                  <a:lnTo>
                    <a:pt x="56329" y="15747"/>
                  </a:lnTo>
                  <a:lnTo>
                    <a:pt x="53839" y="12928"/>
                  </a:lnTo>
                  <a:close/>
                </a:path>
                <a:path w="56514" h="21590">
                  <a:moveTo>
                    <a:pt x="56172" y="9931"/>
                  </a:moveTo>
                  <a:lnTo>
                    <a:pt x="54609" y="9931"/>
                  </a:lnTo>
                  <a:lnTo>
                    <a:pt x="52387" y="12572"/>
                  </a:lnTo>
                  <a:lnTo>
                    <a:pt x="53839" y="12572"/>
                  </a:lnTo>
                  <a:lnTo>
                    <a:pt x="56172" y="9931"/>
                  </a:lnTo>
                  <a:close/>
                </a:path>
                <a:path w="56514" h="21590">
                  <a:moveTo>
                    <a:pt x="37744" y="12242"/>
                  </a:moveTo>
                  <a:lnTo>
                    <a:pt x="35318" y="12242"/>
                  </a:lnTo>
                  <a:lnTo>
                    <a:pt x="35953" y="13563"/>
                  </a:lnTo>
                  <a:lnTo>
                    <a:pt x="37744" y="13563"/>
                  </a:lnTo>
                  <a:lnTo>
                    <a:pt x="37744" y="12242"/>
                  </a:lnTo>
                  <a:close/>
                </a:path>
                <a:path w="56514" h="21590">
                  <a:moveTo>
                    <a:pt x="43129" y="7480"/>
                  </a:moveTo>
                  <a:lnTo>
                    <a:pt x="41338" y="7480"/>
                  </a:lnTo>
                  <a:lnTo>
                    <a:pt x="41414" y="8394"/>
                  </a:lnTo>
                  <a:lnTo>
                    <a:pt x="43027" y="8394"/>
                  </a:lnTo>
                  <a:lnTo>
                    <a:pt x="43129" y="7480"/>
                  </a:lnTo>
                  <a:close/>
                </a:path>
                <a:path w="56514" h="21590">
                  <a:moveTo>
                    <a:pt x="10096" y="15900"/>
                  </a:moveTo>
                  <a:lnTo>
                    <a:pt x="5359" y="15900"/>
                  </a:lnTo>
                  <a:lnTo>
                    <a:pt x="5359" y="20700"/>
                  </a:lnTo>
                  <a:lnTo>
                    <a:pt x="5816" y="21247"/>
                  </a:lnTo>
                  <a:lnTo>
                    <a:pt x="10096" y="21247"/>
                  </a:lnTo>
                  <a:lnTo>
                    <a:pt x="10096" y="15900"/>
                  </a:lnTo>
                  <a:close/>
                </a:path>
                <a:path w="56514" h="21590">
                  <a:moveTo>
                    <a:pt x="10096" y="11163"/>
                  </a:moveTo>
                  <a:lnTo>
                    <a:pt x="0" y="11163"/>
                  </a:lnTo>
                  <a:lnTo>
                    <a:pt x="0" y="15341"/>
                  </a:lnTo>
                  <a:lnTo>
                    <a:pt x="363" y="15773"/>
                  </a:lnTo>
                  <a:lnTo>
                    <a:pt x="10096" y="15773"/>
                  </a:lnTo>
                  <a:lnTo>
                    <a:pt x="10096" y="11163"/>
                  </a:lnTo>
                  <a:close/>
                </a:path>
                <a:path w="56514" h="21590">
                  <a:moveTo>
                    <a:pt x="21259" y="4470"/>
                  </a:moveTo>
                  <a:lnTo>
                    <a:pt x="15430" y="4470"/>
                  </a:lnTo>
                  <a:lnTo>
                    <a:pt x="16789" y="5829"/>
                  </a:lnTo>
                  <a:lnTo>
                    <a:pt x="16789" y="9842"/>
                  </a:lnTo>
                  <a:lnTo>
                    <a:pt x="15316" y="11315"/>
                  </a:lnTo>
                  <a:lnTo>
                    <a:pt x="11683" y="11315"/>
                  </a:lnTo>
                  <a:lnTo>
                    <a:pt x="11683" y="15773"/>
                  </a:lnTo>
                  <a:lnTo>
                    <a:pt x="17729" y="15773"/>
                  </a:lnTo>
                  <a:lnTo>
                    <a:pt x="21259" y="12230"/>
                  </a:lnTo>
                  <a:lnTo>
                    <a:pt x="21259" y="4470"/>
                  </a:lnTo>
                  <a:close/>
                </a:path>
                <a:path w="56514" h="21590">
                  <a:moveTo>
                    <a:pt x="17957" y="0"/>
                  </a:moveTo>
                  <a:lnTo>
                    <a:pt x="9029" y="0"/>
                  </a:lnTo>
                  <a:lnTo>
                    <a:pt x="5486" y="3530"/>
                  </a:lnTo>
                  <a:lnTo>
                    <a:pt x="5486" y="9575"/>
                  </a:lnTo>
                  <a:lnTo>
                    <a:pt x="9944" y="9575"/>
                  </a:lnTo>
                  <a:lnTo>
                    <a:pt x="9944" y="5994"/>
                  </a:lnTo>
                  <a:lnTo>
                    <a:pt x="11493" y="4470"/>
                  </a:lnTo>
                  <a:lnTo>
                    <a:pt x="21259" y="4470"/>
                  </a:lnTo>
                  <a:lnTo>
                    <a:pt x="21259" y="3301"/>
                  </a:lnTo>
                  <a:lnTo>
                    <a:pt x="17957" y="0"/>
                  </a:lnTo>
                  <a:close/>
                </a:path>
              </a:pathLst>
            </a:custGeom>
            <a:solidFill>
              <a:srgbClr val="B1B3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1" name="object 4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60078" y="702889"/>
            <a:ext cx="125914" cy="178090"/>
          </a:xfrm>
          <a:prstGeom prst="rect">
            <a:avLst/>
          </a:prstGeom>
        </p:spPr>
      </p:pic>
      <p:sp>
        <p:nvSpPr>
          <p:cNvPr id="42" name="object 42"/>
          <p:cNvSpPr txBox="1"/>
          <p:nvPr/>
        </p:nvSpPr>
        <p:spPr>
          <a:xfrm>
            <a:off x="972770" y="1119634"/>
            <a:ext cx="231140" cy="10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Enrutador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937468" y="1119634"/>
            <a:ext cx="234950" cy="10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Cambiar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712943" y="1011646"/>
            <a:ext cx="390525" cy="10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50" dirty="0">
                <a:solidFill>
                  <a:srgbClr val="231F20"/>
                </a:solidFill>
                <a:latin typeface="Microsoft Sans Serif"/>
                <a:cs typeface="Microsoft Sans Serif"/>
              </a:rPr>
              <a:t>Exterior</a:t>
            </a:r>
            <a:r>
              <a:rPr sz="55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AP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6200" y="1381408"/>
            <a:ext cx="3733799" cy="997709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R="586740" algn="r">
              <a:lnSpc>
                <a:spcPct val="100000"/>
              </a:lnSpc>
              <a:spcBef>
                <a:spcPts val="220"/>
              </a:spcBef>
            </a:pPr>
            <a:r>
              <a:rPr sz="7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Anfitrión</a:t>
            </a:r>
            <a:endParaRPr sz="700" dirty="0">
              <a:latin typeface="Microsoft Sans Serif"/>
              <a:cs typeface="Microsoft Sans Serif"/>
            </a:endParaRPr>
          </a:p>
          <a:p>
            <a:r>
              <a:rPr lang="es-MX" sz="700" b="1" dirty="0"/>
              <a:t>Hardware - Conexión</a:t>
            </a:r>
          </a:p>
          <a:p>
            <a:r>
              <a:rPr lang="es-MX" sz="700" dirty="0"/>
              <a:t>Elige un método para conectar tu dispositivo de acuerdo con los accesorios disponibles.</a:t>
            </a:r>
          </a:p>
          <a:p>
            <a:r>
              <a:rPr lang="es-MX" sz="700" b="1" dirty="0"/>
              <a:t>A través de </a:t>
            </a:r>
            <a:r>
              <a:rPr lang="es-MX" sz="700" b="1" dirty="0" err="1"/>
              <a:t>PoE</a:t>
            </a:r>
            <a:r>
              <a:rPr lang="es-MX" sz="700" b="1" dirty="0"/>
              <a:t> Switch</a:t>
            </a:r>
          </a:p>
          <a:p>
            <a:r>
              <a:rPr lang="es-MX" sz="700" dirty="0"/>
              <a:t>Algunos puntos de acceso (AP) pueden ser alimentados a través de un dispositivo PSE (como un switch </a:t>
            </a:r>
            <a:r>
              <a:rPr lang="es-MX" sz="700" dirty="0" err="1"/>
              <a:t>PoE</a:t>
            </a:r>
            <a:r>
              <a:rPr lang="es-MX" sz="700" dirty="0"/>
              <a:t>) que cumpla con los requisitos de Fuente de Energía Clase 2 (PS2) o Fuente de Energía Limitada (LPS), conforme a la norma IEC 62368-1.</a:t>
            </a:r>
          </a:p>
          <a:p>
            <a:r>
              <a:rPr lang="es-MX" sz="700" b="1" dirty="0"/>
              <a:t>Nota:</a:t>
            </a:r>
            <a:r>
              <a:rPr lang="es-MX" sz="700" dirty="0"/>
              <a:t> La disponibilidad depende del modelo específico del producto. Por favor, consulta la hoja de especificaciones del producto correspondiente.</a:t>
            </a:r>
          </a:p>
        </p:txBody>
      </p:sp>
      <p:grpSp>
        <p:nvGrpSpPr>
          <p:cNvPr id="46" name="object 46"/>
          <p:cNvGrpSpPr/>
          <p:nvPr/>
        </p:nvGrpSpPr>
        <p:grpSpPr>
          <a:xfrm>
            <a:off x="868476" y="2482168"/>
            <a:ext cx="2197100" cy="1411605"/>
            <a:chOff x="868476" y="2482168"/>
            <a:chExt cx="2197100" cy="1411605"/>
          </a:xfrm>
        </p:grpSpPr>
        <p:sp>
          <p:nvSpPr>
            <p:cNvPr id="47" name="object 47"/>
            <p:cNvSpPr/>
            <p:nvPr/>
          </p:nvSpPr>
          <p:spPr>
            <a:xfrm>
              <a:off x="1412702" y="3113666"/>
              <a:ext cx="438784" cy="438784"/>
            </a:xfrm>
            <a:custGeom>
              <a:avLst/>
              <a:gdLst/>
              <a:ahLst/>
              <a:cxnLst/>
              <a:rect l="l" t="t" r="r" b="b"/>
              <a:pathLst>
                <a:path w="438785" h="438785">
                  <a:moveTo>
                    <a:pt x="219303" y="0"/>
                  </a:moveTo>
                  <a:lnTo>
                    <a:pt x="175105" y="4454"/>
                  </a:lnTo>
                  <a:lnTo>
                    <a:pt x="133939" y="17231"/>
                  </a:lnTo>
                  <a:lnTo>
                    <a:pt x="96688" y="37449"/>
                  </a:lnTo>
                  <a:lnTo>
                    <a:pt x="64231" y="64225"/>
                  </a:lnTo>
                  <a:lnTo>
                    <a:pt x="37453" y="96679"/>
                  </a:lnTo>
                  <a:lnTo>
                    <a:pt x="17233" y="133929"/>
                  </a:lnTo>
                  <a:lnTo>
                    <a:pt x="4455" y="175093"/>
                  </a:lnTo>
                  <a:lnTo>
                    <a:pt x="0" y="219290"/>
                  </a:lnTo>
                  <a:lnTo>
                    <a:pt x="4455" y="263488"/>
                  </a:lnTo>
                  <a:lnTo>
                    <a:pt x="17233" y="304652"/>
                  </a:lnTo>
                  <a:lnTo>
                    <a:pt x="37453" y="341902"/>
                  </a:lnTo>
                  <a:lnTo>
                    <a:pt x="64231" y="374356"/>
                  </a:lnTo>
                  <a:lnTo>
                    <a:pt x="96688" y="401132"/>
                  </a:lnTo>
                  <a:lnTo>
                    <a:pt x="133939" y="421350"/>
                  </a:lnTo>
                  <a:lnTo>
                    <a:pt x="175105" y="434126"/>
                  </a:lnTo>
                  <a:lnTo>
                    <a:pt x="219303" y="438581"/>
                  </a:lnTo>
                  <a:lnTo>
                    <a:pt x="263497" y="434126"/>
                  </a:lnTo>
                  <a:lnTo>
                    <a:pt x="304659" y="421350"/>
                  </a:lnTo>
                  <a:lnTo>
                    <a:pt x="341909" y="401132"/>
                  </a:lnTo>
                  <a:lnTo>
                    <a:pt x="374364" y="374356"/>
                  </a:lnTo>
                  <a:lnTo>
                    <a:pt x="401142" y="341902"/>
                  </a:lnTo>
                  <a:lnTo>
                    <a:pt x="421360" y="304652"/>
                  </a:lnTo>
                  <a:lnTo>
                    <a:pt x="434139" y="263488"/>
                  </a:lnTo>
                  <a:lnTo>
                    <a:pt x="438594" y="219290"/>
                  </a:lnTo>
                  <a:lnTo>
                    <a:pt x="434139" y="175093"/>
                  </a:lnTo>
                  <a:lnTo>
                    <a:pt x="421360" y="133929"/>
                  </a:lnTo>
                  <a:lnTo>
                    <a:pt x="401142" y="96679"/>
                  </a:lnTo>
                  <a:lnTo>
                    <a:pt x="374364" y="64225"/>
                  </a:lnTo>
                  <a:lnTo>
                    <a:pt x="341909" y="37449"/>
                  </a:lnTo>
                  <a:lnTo>
                    <a:pt x="304659" y="17231"/>
                  </a:lnTo>
                  <a:lnTo>
                    <a:pt x="263497" y="4454"/>
                  </a:lnTo>
                  <a:lnTo>
                    <a:pt x="219303" y="0"/>
                  </a:lnTo>
                  <a:close/>
                </a:path>
              </a:pathLst>
            </a:custGeom>
            <a:solidFill>
              <a:srgbClr val="C7C8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412697" y="3274596"/>
              <a:ext cx="62865" cy="144145"/>
            </a:xfrm>
            <a:custGeom>
              <a:avLst/>
              <a:gdLst/>
              <a:ahLst/>
              <a:cxnLst/>
              <a:rect l="l" t="t" r="r" b="b"/>
              <a:pathLst>
                <a:path w="62865" h="144145">
                  <a:moveTo>
                    <a:pt x="8853" y="0"/>
                  </a:moveTo>
                  <a:lnTo>
                    <a:pt x="4455" y="14168"/>
                  </a:lnTo>
                  <a:lnTo>
                    <a:pt x="0" y="58365"/>
                  </a:lnTo>
                  <a:lnTo>
                    <a:pt x="1322" y="71479"/>
                  </a:lnTo>
                  <a:lnTo>
                    <a:pt x="62740" y="143848"/>
                  </a:lnTo>
                  <a:lnTo>
                    <a:pt x="57177" y="52548"/>
                  </a:lnTo>
                  <a:lnTo>
                    <a:pt x="8853" y="0"/>
                  </a:lnTo>
                  <a:close/>
                </a:path>
              </a:pathLst>
            </a:custGeom>
            <a:solidFill>
              <a:srgbClr val="DCDD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421550" y="3115023"/>
              <a:ext cx="383540" cy="303530"/>
            </a:xfrm>
            <a:custGeom>
              <a:avLst/>
              <a:gdLst/>
              <a:ahLst/>
              <a:cxnLst/>
              <a:rect l="l" t="t" r="r" b="b"/>
              <a:pathLst>
                <a:path w="383539" h="303529">
                  <a:moveTo>
                    <a:pt x="196933" y="0"/>
                  </a:moveTo>
                  <a:lnTo>
                    <a:pt x="125091" y="15869"/>
                  </a:lnTo>
                  <a:lnTo>
                    <a:pt x="87837" y="36089"/>
                  </a:lnTo>
                  <a:lnTo>
                    <a:pt x="55380" y="62868"/>
                  </a:lnTo>
                  <a:lnTo>
                    <a:pt x="28600" y="95324"/>
                  </a:lnTo>
                  <a:lnTo>
                    <a:pt x="8380" y="132576"/>
                  </a:lnTo>
                  <a:lnTo>
                    <a:pt x="0" y="159573"/>
                  </a:lnTo>
                  <a:lnTo>
                    <a:pt x="48325" y="212125"/>
                  </a:lnTo>
                  <a:lnTo>
                    <a:pt x="53888" y="303426"/>
                  </a:lnTo>
                  <a:lnTo>
                    <a:pt x="105819" y="294927"/>
                  </a:lnTo>
                  <a:lnTo>
                    <a:pt x="172576" y="281796"/>
                  </a:lnTo>
                  <a:lnTo>
                    <a:pt x="218213" y="271104"/>
                  </a:lnTo>
                  <a:lnTo>
                    <a:pt x="273410" y="257021"/>
                  </a:lnTo>
                  <a:lnTo>
                    <a:pt x="319319" y="243901"/>
                  </a:lnTo>
                  <a:lnTo>
                    <a:pt x="362866" y="230261"/>
                  </a:lnTo>
                  <a:lnTo>
                    <a:pt x="364390" y="229728"/>
                  </a:lnTo>
                  <a:lnTo>
                    <a:pt x="365597" y="229728"/>
                  </a:lnTo>
                  <a:lnTo>
                    <a:pt x="365914" y="227810"/>
                  </a:lnTo>
                  <a:lnTo>
                    <a:pt x="368771" y="214166"/>
                  </a:lnTo>
                  <a:lnTo>
                    <a:pt x="383377" y="145425"/>
                  </a:lnTo>
                  <a:lnTo>
                    <a:pt x="383377" y="137195"/>
                  </a:lnTo>
                  <a:lnTo>
                    <a:pt x="19693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23098" y="3197174"/>
              <a:ext cx="377634" cy="216166"/>
            </a:xfrm>
            <a:prstGeom prst="rect">
              <a:avLst/>
            </a:prstGeom>
          </p:spPr>
        </p:pic>
        <p:sp>
          <p:nvSpPr>
            <p:cNvPr id="51" name="object 51"/>
            <p:cNvSpPr/>
            <p:nvPr/>
          </p:nvSpPr>
          <p:spPr>
            <a:xfrm>
              <a:off x="1425623" y="3197166"/>
              <a:ext cx="299720" cy="64769"/>
            </a:xfrm>
            <a:custGeom>
              <a:avLst/>
              <a:gdLst/>
              <a:ahLst/>
              <a:cxnLst/>
              <a:rect l="l" t="t" r="r" b="b"/>
              <a:pathLst>
                <a:path w="299719" h="64770">
                  <a:moveTo>
                    <a:pt x="290032" y="0"/>
                  </a:moveTo>
                  <a:lnTo>
                    <a:pt x="214857" y="5860"/>
                  </a:lnTo>
                  <a:lnTo>
                    <a:pt x="147595" y="17248"/>
                  </a:lnTo>
                  <a:lnTo>
                    <a:pt x="87051" y="29593"/>
                  </a:lnTo>
                  <a:lnTo>
                    <a:pt x="23333" y="47800"/>
                  </a:lnTo>
                  <a:lnTo>
                    <a:pt x="0" y="64309"/>
                  </a:lnTo>
                  <a:lnTo>
                    <a:pt x="37640" y="53080"/>
                  </a:lnTo>
                  <a:lnTo>
                    <a:pt x="87249" y="39755"/>
                  </a:lnTo>
                  <a:lnTo>
                    <a:pt x="146299" y="26151"/>
                  </a:lnTo>
                  <a:lnTo>
                    <a:pt x="195023" y="16224"/>
                  </a:lnTo>
                  <a:lnTo>
                    <a:pt x="257136" y="7020"/>
                  </a:lnTo>
                  <a:lnTo>
                    <a:pt x="299195" y="3494"/>
                  </a:lnTo>
                  <a:lnTo>
                    <a:pt x="299195" y="255"/>
                  </a:lnTo>
                  <a:lnTo>
                    <a:pt x="290032" y="0"/>
                  </a:lnTo>
                  <a:close/>
                </a:path>
              </a:pathLst>
            </a:custGeom>
            <a:solidFill>
              <a:srgbClr val="DCDD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700583" y="3197420"/>
              <a:ext cx="100139" cy="143891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1423939" y="3200240"/>
              <a:ext cx="370205" cy="66675"/>
            </a:xfrm>
            <a:custGeom>
              <a:avLst/>
              <a:gdLst/>
              <a:ahLst/>
              <a:cxnLst/>
              <a:rect l="l" t="t" r="r" b="b"/>
              <a:pathLst>
                <a:path w="370205" h="66675">
                  <a:moveTo>
                    <a:pt x="300307" y="0"/>
                  </a:moveTo>
                  <a:lnTo>
                    <a:pt x="257704" y="815"/>
                  </a:lnTo>
                  <a:lnTo>
                    <a:pt x="198139" y="7341"/>
                  </a:lnTo>
                  <a:lnTo>
                    <a:pt x="153686" y="16065"/>
                  </a:lnTo>
                  <a:lnTo>
                    <a:pt x="97240" y="29509"/>
                  </a:lnTo>
                  <a:lnTo>
                    <a:pt x="46139" y="44388"/>
                  </a:lnTo>
                  <a:lnTo>
                    <a:pt x="9093" y="56440"/>
                  </a:lnTo>
                  <a:lnTo>
                    <a:pt x="0" y="66661"/>
                  </a:lnTo>
                  <a:lnTo>
                    <a:pt x="45480" y="49840"/>
                  </a:lnTo>
                  <a:lnTo>
                    <a:pt x="77018" y="39533"/>
                  </a:lnTo>
                  <a:lnTo>
                    <a:pt x="157242" y="21539"/>
                  </a:lnTo>
                  <a:lnTo>
                    <a:pt x="214017" y="11998"/>
                  </a:lnTo>
                  <a:lnTo>
                    <a:pt x="260183" y="7069"/>
                  </a:lnTo>
                  <a:lnTo>
                    <a:pt x="302555" y="4952"/>
                  </a:lnTo>
                  <a:lnTo>
                    <a:pt x="307026" y="4952"/>
                  </a:lnTo>
                  <a:lnTo>
                    <a:pt x="300307" y="0"/>
                  </a:lnTo>
                  <a:close/>
                </a:path>
                <a:path w="370205" h="66675">
                  <a:moveTo>
                    <a:pt x="307026" y="4952"/>
                  </a:moveTo>
                  <a:lnTo>
                    <a:pt x="302555" y="4952"/>
                  </a:lnTo>
                  <a:lnTo>
                    <a:pt x="351560" y="41462"/>
                  </a:lnTo>
                  <a:lnTo>
                    <a:pt x="353165" y="42608"/>
                  </a:lnTo>
                  <a:lnTo>
                    <a:pt x="354707" y="43650"/>
                  </a:lnTo>
                  <a:lnTo>
                    <a:pt x="354520" y="43650"/>
                  </a:lnTo>
                  <a:lnTo>
                    <a:pt x="357106" y="41869"/>
                  </a:lnTo>
                  <a:lnTo>
                    <a:pt x="307026" y="4952"/>
                  </a:lnTo>
                  <a:close/>
                </a:path>
                <a:path w="370205" h="66675">
                  <a:moveTo>
                    <a:pt x="362242" y="45656"/>
                  </a:moveTo>
                  <a:lnTo>
                    <a:pt x="360556" y="46177"/>
                  </a:lnTo>
                  <a:lnTo>
                    <a:pt x="359489" y="46786"/>
                  </a:lnTo>
                  <a:lnTo>
                    <a:pt x="358651" y="47790"/>
                  </a:lnTo>
                  <a:lnTo>
                    <a:pt x="364138" y="50063"/>
                  </a:lnTo>
                  <a:lnTo>
                    <a:pt x="370081" y="51434"/>
                  </a:lnTo>
                  <a:lnTo>
                    <a:pt x="362242" y="4565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1423941" y="3205185"/>
              <a:ext cx="370205" cy="65405"/>
            </a:xfrm>
            <a:custGeom>
              <a:avLst/>
              <a:gdLst/>
              <a:ahLst/>
              <a:cxnLst/>
              <a:rect l="l" t="t" r="r" b="b"/>
              <a:pathLst>
                <a:path w="370205" h="65404">
                  <a:moveTo>
                    <a:pt x="302553" y="0"/>
                  </a:moveTo>
                  <a:lnTo>
                    <a:pt x="263978" y="330"/>
                  </a:lnTo>
                  <a:lnTo>
                    <a:pt x="204944" y="7074"/>
                  </a:lnTo>
                  <a:lnTo>
                    <a:pt x="157240" y="16598"/>
                  </a:lnTo>
                  <a:lnTo>
                    <a:pt x="98601" y="30591"/>
                  </a:lnTo>
                  <a:lnTo>
                    <a:pt x="48336" y="45326"/>
                  </a:lnTo>
                  <a:lnTo>
                    <a:pt x="0" y="61708"/>
                  </a:lnTo>
                  <a:lnTo>
                    <a:pt x="3227" y="64985"/>
                  </a:lnTo>
                  <a:lnTo>
                    <a:pt x="23782" y="57811"/>
                  </a:lnTo>
                  <a:lnTo>
                    <a:pt x="59369" y="46364"/>
                  </a:lnTo>
                  <a:lnTo>
                    <a:pt x="105388" y="33246"/>
                  </a:lnTo>
                  <a:lnTo>
                    <a:pt x="157240" y="21056"/>
                  </a:lnTo>
                  <a:lnTo>
                    <a:pt x="214021" y="11515"/>
                  </a:lnTo>
                  <a:lnTo>
                    <a:pt x="260186" y="6586"/>
                  </a:lnTo>
                  <a:lnTo>
                    <a:pt x="302553" y="4470"/>
                  </a:lnTo>
                  <a:lnTo>
                    <a:pt x="308553" y="4470"/>
                  </a:lnTo>
                  <a:lnTo>
                    <a:pt x="302553" y="0"/>
                  </a:lnTo>
                  <a:close/>
                </a:path>
                <a:path w="370205" h="65404">
                  <a:moveTo>
                    <a:pt x="359612" y="43238"/>
                  </a:moveTo>
                  <a:lnTo>
                    <a:pt x="362167" y="45173"/>
                  </a:lnTo>
                  <a:lnTo>
                    <a:pt x="360554" y="45694"/>
                  </a:lnTo>
                  <a:lnTo>
                    <a:pt x="359436" y="46364"/>
                  </a:lnTo>
                  <a:lnTo>
                    <a:pt x="358649" y="47294"/>
                  </a:lnTo>
                  <a:lnTo>
                    <a:pt x="364135" y="49580"/>
                  </a:lnTo>
                  <a:lnTo>
                    <a:pt x="370079" y="50965"/>
                  </a:lnTo>
                  <a:lnTo>
                    <a:pt x="370079" y="46494"/>
                  </a:lnTo>
                  <a:lnTo>
                    <a:pt x="364356" y="45173"/>
                  </a:lnTo>
                  <a:lnTo>
                    <a:pt x="361392" y="43980"/>
                  </a:lnTo>
                  <a:lnTo>
                    <a:pt x="359612" y="43238"/>
                  </a:lnTo>
                  <a:close/>
                </a:path>
                <a:path w="370205" h="65404">
                  <a:moveTo>
                    <a:pt x="358818" y="42637"/>
                  </a:moveTo>
                  <a:lnTo>
                    <a:pt x="358649" y="42837"/>
                  </a:lnTo>
                  <a:lnTo>
                    <a:pt x="359612" y="43238"/>
                  </a:lnTo>
                  <a:lnTo>
                    <a:pt x="358818" y="42637"/>
                  </a:lnTo>
                  <a:close/>
                </a:path>
                <a:path w="370205" h="65404">
                  <a:moveTo>
                    <a:pt x="308553" y="4470"/>
                  </a:moveTo>
                  <a:lnTo>
                    <a:pt x="302553" y="4470"/>
                  </a:lnTo>
                  <a:lnTo>
                    <a:pt x="351557" y="40967"/>
                  </a:lnTo>
                  <a:lnTo>
                    <a:pt x="353163" y="42113"/>
                  </a:lnTo>
                  <a:lnTo>
                    <a:pt x="354610" y="43103"/>
                  </a:lnTo>
                  <a:lnTo>
                    <a:pt x="357138" y="41363"/>
                  </a:lnTo>
                  <a:lnTo>
                    <a:pt x="360332" y="41363"/>
                  </a:lnTo>
                  <a:lnTo>
                    <a:pt x="360554" y="41236"/>
                  </a:lnTo>
                  <a:lnTo>
                    <a:pt x="362167" y="40716"/>
                  </a:lnTo>
                  <a:lnTo>
                    <a:pt x="359434" y="38646"/>
                  </a:lnTo>
                  <a:lnTo>
                    <a:pt x="354610" y="38646"/>
                  </a:lnTo>
                  <a:lnTo>
                    <a:pt x="353163" y="37668"/>
                  </a:lnTo>
                  <a:lnTo>
                    <a:pt x="308553" y="4470"/>
                  </a:lnTo>
                  <a:close/>
                </a:path>
                <a:path w="370205" h="65404">
                  <a:moveTo>
                    <a:pt x="360332" y="41363"/>
                  </a:moveTo>
                  <a:lnTo>
                    <a:pt x="357138" y="41363"/>
                  </a:lnTo>
                  <a:lnTo>
                    <a:pt x="358818" y="42637"/>
                  </a:lnTo>
                  <a:lnTo>
                    <a:pt x="359487" y="41846"/>
                  </a:lnTo>
                  <a:lnTo>
                    <a:pt x="360332" y="41363"/>
                  </a:lnTo>
                  <a:close/>
                </a:path>
                <a:path w="370205" h="65404">
                  <a:moveTo>
                    <a:pt x="357138" y="36906"/>
                  </a:moveTo>
                  <a:lnTo>
                    <a:pt x="354610" y="38646"/>
                  </a:lnTo>
                  <a:lnTo>
                    <a:pt x="359434" y="38646"/>
                  </a:lnTo>
                  <a:lnTo>
                    <a:pt x="357138" y="36906"/>
                  </a:lnTo>
                  <a:close/>
                </a:path>
              </a:pathLst>
            </a:custGeom>
            <a:solidFill>
              <a:srgbClr val="E6E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1460193" y="3264015"/>
              <a:ext cx="35560" cy="43180"/>
            </a:xfrm>
            <a:custGeom>
              <a:avLst/>
              <a:gdLst/>
              <a:ahLst/>
              <a:cxnLst/>
              <a:rect l="l" t="t" r="r" b="b"/>
              <a:pathLst>
                <a:path w="35559" h="43179">
                  <a:moveTo>
                    <a:pt x="34112" y="0"/>
                  </a:moveTo>
                  <a:lnTo>
                    <a:pt x="0" y="7238"/>
                  </a:lnTo>
                  <a:lnTo>
                    <a:pt x="0" y="41922"/>
                  </a:lnTo>
                  <a:lnTo>
                    <a:pt x="1130" y="42811"/>
                  </a:lnTo>
                  <a:lnTo>
                    <a:pt x="35229" y="888"/>
                  </a:lnTo>
                  <a:lnTo>
                    <a:pt x="34112" y="0"/>
                  </a:lnTo>
                  <a:close/>
                </a:path>
              </a:pathLst>
            </a:custGeom>
            <a:solidFill>
              <a:srgbClr val="7B7D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6" name="object 5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461312" y="3264903"/>
              <a:ext cx="34112" cy="41922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40078" y="3258083"/>
              <a:ext cx="5384" cy="5930"/>
            </a:xfrm>
            <a:prstGeom prst="rect">
              <a:avLst/>
            </a:prstGeom>
          </p:spPr>
        </p:pic>
        <p:sp>
          <p:nvSpPr>
            <p:cNvPr id="58" name="object 58"/>
            <p:cNvSpPr/>
            <p:nvPr/>
          </p:nvSpPr>
          <p:spPr>
            <a:xfrm>
              <a:off x="1640079" y="3257760"/>
              <a:ext cx="5715" cy="6350"/>
            </a:xfrm>
            <a:custGeom>
              <a:avLst/>
              <a:gdLst/>
              <a:ahLst/>
              <a:cxnLst/>
              <a:rect l="l" t="t" r="r" b="b"/>
              <a:pathLst>
                <a:path w="5714" h="6350">
                  <a:moveTo>
                    <a:pt x="5384" y="2552"/>
                  </a:moveTo>
                  <a:lnTo>
                    <a:pt x="5384" y="4114"/>
                  </a:lnTo>
                  <a:lnTo>
                    <a:pt x="4178" y="5626"/>
                  </a:lnTo>
                  <a:lnTo>
                    <a:pt x="2692" y="5943"/>
                  </a:lnTo>
                  <a:lnTo>
                    <a:pt x="1206" y="6261"/>
                  </a:lnTo>
                  <a:lnTo>
                    <a:pt x="0" y="5257"/>
                  </a:lnTo>
                  <a:lnTo>
                    <a:pt x="0" y="3708"/>
                  </a:lnTo>
                  <a:lnTo>
                    <a:pt x="0" y="2146"/>
                  </a:lnTo>
                  <a:lnTo>
                    <a:pt x="1206" y="622"/>
                  </a:lnTo>
                  <a:lnTo>
                    <a:pt x="2692" y="304"/>
                  </a:lnTo>
                  <a:lnTo>
                    <a:pt x="4178" y="0"/>
                  </a:lnTo>
                  <a:lnTo>
                    <a:pt x="5384" y="1003"/>
                  </a:lnTo>
                  <a:lnTo>
                    <a:pt x="5384" y="255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9" name="object 5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53006" y="3237966"/>
              <a:ext cx="47853" cy="47904"/>
            </a:xfrm>
            <a:prstGeom prst="rect">
              <a:avLst/>
            </a:prstGeom>
          </p:spPr>
        </p:pic>
        <p:sp>
          <p:nvSpPr>
            <p:cNvPr id="60" name="object 60"/>
            <p:cNvSpPr/>
            <p:nvPr/>
          </p:nvSpPr>
          <p:spPr>
            <a:xfrm>
              <a:off x="1557350" y="3243851"/>
              <a:ext cx="19050" cy="11430"/>
            </a:xfrm>
            <a:custGeom>
              <a:avLst/>
              <a:gdLst/>
              <a:ahLst/>
              <a:cxnLst/>
              <a:rect l="l" t="t" r="r" b="b"/>
              <a:pathLst>
                <a:path w="19050" h="11429">
                  <a:moveTo>
                    <a:pt x="18924" y="0"/>
                  </a:moveTo>
                  <a:lnTo>
                    <a:pt x="11087" y="1671"/>
                  </a:lnTo>
                  <a:lnTo>
                    <a:pt x="10871" y="1938"/>
                  </a:lnTo>
                  <a:lnTo>
                    <a:pt x="10871" y="3335"/>
                  </a:lnTo>
                  <a:lnTo>
                    <a:pt x="10667" y="3602"/>
                  </a:lnTo>
                  <a:lnTo>
                    <a:pt x="8039" y="4173"/>
                  </a:lnTo>
                  <a:lnTo>
                    <a:pt x="7823" y="4427"/>
                  </a:lnTo>
                  <a:lnTo>
                    <a:pt x="7823" y="8707"/>
                  </a:lnTo>
                  <a:lnTo>
                    <a:pt x="7594" y="8987"/>
                  </a:lnTo>
                  <a:lnTo>
                    <a:pt x="215" y="10549"/>
                  </a:lnTo>
                  <a:lnTo>
                    <a:pt x="0" y="10815"/>
                  </a:lnTo>
                  <a:lnTo>
                    <a:pt x="0" y="11175"/>
                  </a:lnTo>
                  <a:lnTo>
                    <a:pt x="18924" y="6985"/>
                  </a:lnTo>
                  <a:lnTo>
                    <a:pt x="18924" y="0"/>
                  </a:lnTo>
                  <a:close/>
                </a:path>
              </a:pathLst>
            </a:custGeom>
            <a:solidFill>
              <a:srgbClr val="6364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1" name="object 6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143" y="3247898"/>
              <a:ext cx="26670" cy="24866"/>
            </a:xfrm>
            <a:prstGeom prst="rect">
              <a:avLst/>
            </a:prstGeom>
          </p:spPr>
        </p:pic>
        <p:sp>
          <p:nvSpPr>
            <p:cNvPr id="62" name="object 62"/>
            <p:cNvSpPr/>
            <p:nvPr/>
          </p:nvSpPr>
          <p:spPr>
            <a:xfrm>
              <a:off x="1464531" y="3260106"/>
              <a:ext cx="265430" cy="80645"/>
            </a:xfrm>
            <a:custGeom>
              <a:avLst/>
              <a:gdLst/>
              <a:ahLst/>
              <a:cxnLst/>
              <a:rect l="l" t="t" r="r" b="b"/>
              <a:pathLst>
                <a:path w="265430" h="80645">
                  <a:moveTo>
                    <a:pt x="236054" y="0"/>
                  </a:moveTo>
                  <a:lnTo>
                    <a:pt x="0" y="49999"/>
                  </a:lnTo>
                  <a:lnTo>
                    <a:pt x="11633" y="80137"/>
                  </a:lnTo>
                  <a:lnTo>
                    <a:pt x="265010" y="23431"/>
                  </a:lnTo>
                  <a:lnTo>
                    <a:pt x="236054" y="0"/>
                  </a:lnTo>
                  <a:close/>
                </a:path>
              </a:pathLst>
            </a:custGeom>
            <a:solidFill>
              <a:srgbClr val="F1F2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1476889" y="3294624"/>
              <a:ext cx="306705" cy="118745"/>
            </a:xfrm>
            <a:custGeom>
              <a:avLst/>
              <a:gdLst/>
              <a:ahLst/>
              <a:cxnLst/>
              <a:rect l="l" t="t" r="r" b="b"/>
              <a:pathLst>
                <a:path w="306705" h="118745">
                  <a:moveTo>
                    <a:pt x="252653" y="0"/>
                  </a:moveTo>
                  <a:lnTo>
                    <a:pt x="187379" y="18575"/>
                  </a:lnTo>
                  <a:lnTo>
                    <a:pt x="131660" y="32207"/>
                  </a:lnTo>
                  <a:lnTo>
                    <a:pt x="80518" y="44091"/>
                  </a:lnTo>
                  <a:lnTo>
                    <a:pt x="27031" y="54983"/>
                  </a:lnTo>
                  <a:lnTo>
                    <a:pt x="0" y="59016"/>
                  </a:lnTo>
                  <a:lnTo>
                    <a:pt x="3276" y="118719"/>
                  </a:lnTo>
                  <a:lnTo>
                    <a:pt x="53471" y="109526"/>
                  </a:lnTo>
                  <a:lnTo>
                    <a:pt x="103719" y="99522"/>
                  </a:lnTo>
                  <a:lnTo>
                    <a:pt x="159626" y="87236"/>
                  </a:lnTo>
                  <a:lnTo>
                    <a:pt x="203904" y="76787"/>
                  </a:lnTo>
                  <a:lnTo>
                    <a:pt x="263557" y="60313"/>
                  </a:lnTo>
                  <a:lnTo>
                    <a:pt x="306463" y="46685"/>
                  </a:lnTo>
                  <a:lnTo>
                    <a:pt x="252653" y="0"/>
                  </a:lnTo>
                  <a:close/>
                </a:path>
              </a:pathLst>
            </a:custGeom>
            <a:solidFill>
              <a:srgbClr val="EFEF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1477834" y="3332965"/>
              <a:ext cx="154305" cy="43180"/>
            </a:xfrm>
            <a:custGeom>
              <a:avLst/>
              <a:gdLst/>
              <a:ahLst/>
              <a:cxnLst/>
              <a:rect l="l" t="t" r="r" b="b"/>
              <a:pathLst>
                <a:path w="154305" h="43179">
                  <a:moveTo>
                    <a:pt x="150698" y="0"/>
                  </a:moveTo>
                  <a:lnTo>
                    <a:pt x="1866" y="33947"/>
                  </a:lnTo>
                  <a:lnTo>
                    <a:pt x="1866" y="37617"/>
                  </a:lnTo>
                  <a:lnTo>
                    <a:pt x="0" y="38188"/>
                  </a:lnTo>
                  <a:lnTo>
                    <a:pt x="215" y="42760"/>
                  </a:lnTo>
                  <a:lnTo>
                    <a:pt x="4203" y="42011"/>
                  </a:lnTo>
                  <a:lnTo>
                    <a:pt x="4203" y="38074"/>
                  </a:lnTo>
                  <a:lnTo>
                    <a:pt x="153746" y="3822"/>
                  </a:lnTo>
                  <a:lnTo>
                    <a:pt x="1506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1702713" y="3248523"/>
              <a:ext cx="78105" cy="59690"/>
            </a:xfrm>
            <a:custGeom>
              <a:avLst/>
              <a:gdLst/>
              <a:ahLst/>
              <a:cxnLst/>
              <a:rect l="l" t="t" r="r" b="b"/>
              <a:pathLst>
                <a:path w="78105" h="59689">
                  <a:moveTo>
                    <a:pt x="7327" y="0"/>
                  </a:moveTo>
                  <a:lnTo>
                    <a:pt x="0" y="2539"/>
                  </a:lnTo>
                  <a:lnTo>
                    <a:pt x="70497" y="59410"/>
                  </a:lnTo>
                  <a:lnTo>
                    <a:pt x="77736" y="56730"/>
                  </a:lnTo>
                  <a:lnTo>
                    <a:pt x="7327" y="0"/>
                  </a:lnTo>
                  <a:close/>
                </a:path>
              </a:pathLst>
            </a:custGeom>
            <a:solidFill>
              <a:srgbClr val="DEDF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1648324" y="3300850"/>
              <a:ext cx="125095" cy="31750"/>
            </a:xfrm>
            <a:custGeom>
              <a:avLst/>
              <a:gdLst/>
              <a:ahLst/>
              <a:cxnLst/>
              <a:rect l="l" t="t" r="r" b="b"/>
              <a:pathLst>
                <a:path w="125094" h="31750">
                  <a:moveTo>
                    <a:pt x="120992" y="0"/>
                  </a:moveTo>
                  <a:lnTo>
                    <a:pt x="0" y="27597"/>
                  </a:lnTo>
                  <a:lnTo>
                    <a:pt x="3314" y="31343"/>
                  </a:lnTo>
                  <a:lnTo>
                    <a:pt x="124891" y="3505"/>
                  </a:lnTo>
                  <a:lnTo>
                    <a:pt x="1209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6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20799" y="3114154"/>
              <a:ext cx="384124" cy="304292"/>
            </a:xfrm>
            <a:prstGeom prst="rect">
              <a:avLst/>
            </a:prstGeom>
          </p:spPr>
        </p:pic>
        <p:sp>
          <p:nvSpPr>
            <p:cNvPr id="68" name="object 68"/>
            <p:cNvSpPr/>
            <p:nvPr/>
          </p:nvSpPr>
          <p:spPr>
            <a:xfrm>
              <a:off x="1607807" y="3249256"/>
              <a:ext cx="69850" cy="13335"/>
            </a:xfrm>
            <a:custGeom>
              <a:avLst/>
              <a:gdLst/>
              <a:ahLst/>
              <a:cxnLst/>
              <a:rect l="l" t="t" r="r" b="b"/>
              <a:pathLst>
                <a:path w="69850" h="13335">
                  <a:moveTo>
                    <a:pt x="3848" y="5905"/>
                  </a:moveTo>
                  <a:lnTo>
                    <a:pt x="0" y="6807"/>
                  </a:lnTo>
                  <a:lnTo>
                    <a:pt x="0" y="12801"/>
                  </a:lnTo>
                  <a:lnTo>
                    <a:pt x="762" y="12623"/>
                  </a:lnTo>
                  <a:lnTo>
                    <a:pt x="762" y="9893"/>
                  </a:lnTo>
                  <a:lnTo>
                    <a:pt x="3429" y="9283"/>
                  </a:lnTo>
                  <a:lnTo>
                    <a:pt x="3429" y="8572"/>
                  </a:lnTo>
                  <a:lnTo>
                    <a:pt x="762" y="9194"/>
                  </a:lnTo>
                  <a:lnTo>
                    <a:pt x="762" y="7327"/>
                  </a:lnTo>
                  <a:lnTo>
                    <a:pt x="3848" y="6616"/>
                  </a:lnTo>
                  <a:lnTo>
                    <a:pt x="3848" y="5905"/>
                  </a:lnTo>
                  <a:close/>
                </a:path>
                <a:path w="69850" h="13335">
                  <a:moveTo>
                    <a:pt x="5715" y="5473"/>
                  </a:moveTo>
                  <a:lnTo>
                    <a:pt x="4953" y="5651"/>
                  </a:lnTo>
                  <a:lnTo>
                    <a:pt x="4953" y="11658"/>
                  </a:lnTo>
                  <a:lnTo>
                    <a:pt x="5715" y="11480"/>
                  </a:lnTo>
                  <a:lnTo>
                    <a:pt x="5715" y="5473"/>
                  </a:lnTo>
                  <a:close/>
                </a:path>
                <a:path w="69850" h="13335">
                  <a:moveTo>
                    <a:pt x="11125" y="4216"/>
                  </a:moveTo>
                  <a:lnTo>
                    <a:pt x="6604" y="5270"/>
                  </a:lnTo>
                  <a:lnTo>
                    <a:pt x="6604" y="5981"/>
                  </a:lnTo>
                  <a:lnTo>
                    <a:pt x="8483" y="5537"/>
                  </a:lnTo>
                  <a:lnTo>
                    <a:pt x="8483" y="10845"/>
                  </a:lnTo>
                  <a:lnTo>
                    <a:pt x="9245" y="10668"/>
                  </a:lnTo>
                  <a:lnTo>
                    <a:pt x="9245" y="5372"/>
                  </a:lnTo>
                  <a:lnTo>
                    <a:pt x="11125" y="4940"/>
                  </a:lnTo>
                  <a:lnTo>
                    <a:pt x="11125" y="4216"/>
                  </a:lnTo>
                  <a:close/>
                </a:path>
                <a:path w="69850" h="13335">
                  <a:moveTo>
                    <a:pt x="20078" y="2159"/>
                  </a:moveTo>
                  <a:lnTo>
                    <a:pt x="16230" y="3048"/>
                  </a:lnTo>
                  <a:lnTo>
                    <a:pt x="16230" y="9055"/>
                  </a:lnTo>
                  <a:lnTo>
                    <a:pt x="16992" y="8877"/>
                  </a:lnTo>
                  <a:lnTo>
                    <a:pt x="16992" y="6146"/>
                  </a:lnTo>
                  <a:lnTo>
                    <a:pt x="19659" y="5537"/>
                  </a:lnTo>
                  <a:lnTo>
                    <a:pt x="19659" y="4826"/>
                  </a:lnTo>
                  <a:lnTo>
                    <a:pt x="16992" y="5435"/>
                  </a:lnTo>
                  <a:lnTo>
                    <a:pt x="16992" y="3581"/>
                  </a:lnTo>
                  <a:lnTo>
                    <a:pt x="20078" y="2870"/>
                  </a:lnTo>
                  <a:lnTo>
                    <a:pt x="20078" y="2159"/>
                  </a:lnTo>
                  <a:close/>
                </a:path>
                <a:path w="69850" h="13335">
                  <a:moveTo>
                    <a:pt x="21069" y="7150"/>
                  </a:moveTo>
                  <a:lnTo>
                    <a:pt x="20332" y="7150"/>
                  </a:lnTo>
                  <a:lnTo>
                    <a:pt x="20053" y="8001"/>
                  </a:lnTo>
                  <a:lnTo>
                    <a:pt x="20789" y="8001"/>
                  </a:lnTo>
                  <a:lnTo>
                    <a:pt x="21069" y="7150"/>
                  </a:lnTo>
                  <a:close/>
                </a:path>
                <a:path w="69850" h="13335">
                  <a:moveTo>
                    <a:pt x="24472" y="7150"/>
                  </a:moveTo>
                  <a:lnTo>
                    <a:pt x="24396" y="6946"/>
                  </a:lnTo>
                  <a:lnTo>
                    <a:pt x="21132" y="6946"/>
                  </a:lnTo>
                  <a:lnTo>
                    <a:pt x="21069" y="7150"/>
                  </a:lnTo>
                  <a:lnTo>
                    <a:pt x="24472" y="7150"/>
                  </a:lnTo>
                  <a:close/>
                </a:path>
                <a:path w="69850" h="13335">
                  <a:moveTo>
                    <a:pt x="25336" y="6946"/>
                  </a:moveTo>
                  <a:lnTo>
                    <a:pt x="24714" y="5486"/>
                  </a:lnTo>
                  <a:lnTo>
                    <a:pt x="24650" y="5334"/>
                  </a:lnTo>
                  <a:lnTo>
                    <a:pt x="23571" y="2832"/>
                  </a:lnTo>
                  <a:lnTo>
                    <a:pt x="23571" y="4889"/>
                  </a:lnTo>
                  <a:lnTo>
                    <a:pt x="21640" y="5334"/>
                  </a:lnTo>
                  <a:lnTo>
                    <a:pt x="22402" y="3009"/>
                  </a:lnTo>
                  <a:lnTo>
                    <a:pt x="22504" y="2616"/>
                  </a:lnTo>
                  <a:lnTo>
                    <a:pt x="22567" y="2209"/>
                  </a:lnTo>
                  <a:lnTo>
                    <a:pt x="22847" y="3009"/>
                  </a:lnTo>
                  <a:lnTo>
                    <a:pt x="23571" y="4889"/>
                  </a:lnTo>
                  <a:lnTo>
                    <a:pt x="23571" y="2832"/>
                  </a:lnTo>
                  <a:lnTo>
                    <a:pt x="23304" y="2209"/>
                  </a:lnTo>
                  <a:lnTo>
                    <a:pt x="23075" y="1663"/>
                  </a:lnTo>
                  <a:lnTo>
                    <a:pt x="22186" y="1663"/>
                  </a:lnTo>
                  <a:lnTo>
                    <a:pt x="20408" y="6946"/>
                  </a:lnTo>
                  <a:lnTo>
                    <a:pt x="21132" y="6946"/>
                  </a:lnTo>
                  <a:lnTo>
                    <a:pt x="21424" y="6032"/>
                  </a:lnTo>
                  <a:lnTo>
                    <a:pt x="23812" y="5486"/>
                  </a:lnTo>
                  <a:lnTo>
                    <a:pt x="24396" y="6946"/>
                  </a:lnTo>
                  <a:lnTo>
                    <a:pt x="25336" y="6946"/>
                  </a:lnTo>
                  <a:close/>
                </a:path>
                <a:path w="69850" h="13335">
                  <a:moveTo>
                    <a:pt x="29438" y="0"/>
                  </a:moveTo>
                  <a:lnTo>
                    <a:pt x="24917" y="1041"/>
                  </a:lnTo>
                  <a:lnTo>
                    <a:pt x="24917" y="1752"/>
                  </a:lnTo>
                  <a:lnTo>
                    <a:pt x="26797" y="1320"/>
                  </a:lnTo>
                  <a:lnTo>
                    <a:pt x="26797" y="6616"/>
                  </a:lnTo>
                  <a:lnTo>
                    <a:pt x="27559" y="6438"/>
                  </a:lnTo>
                  <a:lnTo>
                    <a:pt x="27559" y="1143"/>
                  </a:lnTo>
                  <a:lnTo>
                    <a:pt x="29438" y="711"/>
                  </a:lnTo>
                  <a:lnTo>
                    <a:pt x="29438" y="0"/>
                  </a:lnTo>
                  <a:close/>
                </a:path>
                <a:path w="69850" h="13335">
                  <a:moveTo>
                    <a:pt x="43713" y="12217"/>
                  </a:moveTo>
                  <a:lnTo>
                    <a:pt x="42938" y="12217"/>
                  </a:lnTo>
                  <a:lnTo>
                    <a:pt x="42938" y="13004"/>
                  </a:lnTo>
                  <a:lnTo>
                    <a:pt x="43713" y="13004"/>
                  </a:lnTo>
                  <a:lnTo>
                    <a:pt x="43713" y="12217"/>
                  </a:lnTo>
                  <a:close/>
                </a:path>
                <a:path w="69850" h="13335">
                  <a:moveTo>
                    <a:pt x="43713" y="10248"/>
                  </a:moveTo>
                  <a:lnTo>
                    <a:pt x="42938" y="10248"/>
                  </a:lnTo>
                  <a:lnTo>
                    <a:pt x="42938" y="11988"/>
                  </a:lnTo>
                  <a:lnTo>
                    <a:pt x="43713" y="11988"/>
                  </a:lnTo>
                  <a:lnTo>
                    <a:pt x="43713" y="10248"/>
                  </a:lnTo>
                  <a:close/>
                </a:path>
                <a:path w="69850" h="13335">
                  <a:moveTo>
                    <a:pt x="47155" y="12217"/>
                  </a:moveTo>
                  <a:lnTo>
                    <a:pt x="47002" y="11988"/>
                  </a:lnTo>
                  <a:lnTo>
                    <a:pt x="43713" y="11988"/>
                  </a:lnTo>
                  <a:lnTo>
                    <a:pt x="43713" y="12217"/>
                  </a:lnTo>
                  <a:lnTo>
                    <a:pt x="47155" y="12217"/>
                  </a:lnTo>
                  <a:close/>
                </a:path>
                <a:path w="69850" h="13335">
                  <a:moveTo>
                    <a:pt x="47637" y="7048"/>
                  </a:moveTo>
                  <a:lnTo>
                    <a:pt x="47231" y="6464"/>
                  </a:lnTo>
                  <a:lnTo>
                    <a:pt x="45161" y="6464"/>
                  </a:lnTo>
                  <a:lnTo>
                    <a:pt x="42608" y="7048"/>
                  </a:lnTo>
                  <a:lnTo>
                    <a:pt x="42938" y="7048"/>
                  </a:lnTo>
                  <a:lnTo>
                    <a:pt x="42938" y="9156"/>
                  </a:lnTo>
                  <a:lnTo>
                    <a:pt x="43713" y="9156"/>
                  </a:lnTo>
                  <a:lnTo>
                    <a:pt x="43713" y="9550"/>
                  </a:lnTo>
                  <a:lnTo>
                    <a:pt x="45389" y="9156"/>
                  </a:lnTo>
                  <a:lnTo>
                    <a:pt x="46977" y="9156"/>
                  </a:lnTo>
                  <a:lnTo>
                    <a:pt x="43713" y="8839"/>
                  </a:lnTo>
                  <a:lnTo>
                    <a:pt x="43713" y="7480"/>
                  </a:lnTo>
                  <a:lnTo>
                    <a:pt x="45580" y="7048"/>
                  </a:lnTo>
                  <a:lnTo>
                    <a:pt x="47574" y="7048"/>
                  </a:lnTo>
                  <a:close/>
                </a:path>
                <a:path w="69850" h="13335">
                  <a:moveTo>
                    <a:pt x="47650" y="8026"/>
                  </a:moveTo>
                  <a:lnTo>
                    <a:pt x="47586" y="7251"/>
                  </a:lnTo>
                  <a:lnTo>
                    <a:pt x="46748" y="7251"/>
                  </a:lnTo>
                  <a:lnTo>
                    <a:pt x="46685" y="8559"/>
                  </a:lnTo>
                  <a:lnTo>
                    <a:pt x="47205" y="8839"/>
                  </a:lnTo>
                  <a:lnTo>
                    <a:pt x="47421" y="8559"/>
                  </a:lnTo>
                  <a:lnTo>
                    <a:pt x="47650" y="8026"/>
                  </a:lnTo>
                  <a:close/>
                </a:path>
                <a:path w="69850" h="13335">
                  <a:moveTo>
                    <a:pt x="48133" y="11988"/>
                  </a:moveTo>
                  <a:lnTo>
                    <a:pt x="46901" y="10248"/>
                  </a:lnTo>
                  <a:lnTo>
                    <a:pt x="45707" y="10248"/>
                  </a:lnTo>
                  <a:lnTo>
                    <a:pt x="46151" y="10782"/>
                  </a:lnTo>
                  <a:lnTo>
                    <a:pt x="47002" y="11988"/>
                  </a:lnTo>
                  <a:lnTo>
                    <a:pt x="48133" y="11988"/>
                  </a:lnTo>
                  <a:close/>
                </a:path>
                <a:path w="69850" h="13335">
                  <a:moveTo>
                    <a:pt x="53301" y="10083"/>
                  </a:moveTo>
                  <a:lnTo>
                    <a:pt x="49682" y="10909"/>
                  </a:lnTo>
                  <a:lnTo>
                    <a:pt x="49682" y="8801"/>
                  </a:lnTo>
                  <a:lnTo>
                    <a:pt x="52933" y="8051"/>
                  </a:lnTo>
                  <a:lnTo>
                    <a:pt x="52933" y="7315"/>
                  </a:lnTo>
                  <a:lnTo>
                    <a:pt x="49682" y="8064"/>
                  </a:lnTo>
                  <a:lnTo>
                    <a:pt x="49682" y="6172"/>
                  </a:lnTo>
                  <a:lnTo>
                    <a:pt x="53162" y="5359"/>
                  </a:lnTo>
                  <a:lnTo>
                    <a:pt x="53162" y="4635"/>
                  </a:lnTo>
                  <a:lnTo>
                    <a:pt x="48895" y="5613"/>
                  </a:lnTo>
                  <a:lnTo>
                    <a:pt x="48895" y="11823"/>
                  </a:lnTo>
                  <a:lnTo>
                    <a:pt x="53301" y="10807"/>
                  </a:lnTo>
                  <a:lnTo>
                    <a:pt x="53301" y="10083"/>
                  </a:lnTo>
                  <a:close/>
                </a:path>
                <a:path w="69850" h="13335">
                  <a:moveTo>
                    <a:pt x="58801" y="7442"/>
                  </a:moveTo>
                  <a:lnTo>
                    <a:pt x="57124" y="6400"/>
                  </a:lnTo>
                  <a:lnTo>
                    <a:pt x="55854" y="6400"/>
                  </a:lnTo>
                  <a:lnTo>
                    <a:pt x="55460" y="6337"/>
                  </a:lnTo>
                  <a:lnTo>
                    <a:pt x="55156" y="6121"/>
                  </a:lnTo>
                  <a:lnTo>
                    <a:pt x="55079" y="5956"/>
                  </a:lnTo>
                  <a:lnTo>
                    <a:pt x="55079" y="5473"/>
                  </a:lnTo>
                  <a:lnTo>
                    <a:pt x="56883" y="4381"/>
                  </a:lnTo>
                  <a:lnTo>
                    <a:pt x="57226" y="4406"/>
                  </a:lnTo>
                  <a:lnTo>
                    <a:pt x="57467" y="4546"/>
                  </a:lnTo>
                  <a:lnTo>
                    <a:pt x="57696" y="4699"/>
                  </a:lnTo>
                  <a:lnTo>
                    <a:pt x="57835" y="4965"/>
                  </a:lnTo>
                  <a:lnTo>
                    <a:pt x="57861" y="5346"/>
                  </a:lnTo>
                  <a:lnTo>
                    <a:pt x="58610" y="5118"/>
                  </a:lnTo>
                  <a:lnTo>
                    <a:pt x="58610" y="4749"/>
                  </a:lnTo>
                  <a:lnTo>
                    <a:pt x="58508" y="4457"/>
                  </a:lnTo>
                  <a:lnTo>
                    <a:pt x="58153" y="3949"/>
                  </a:lnTo>
                  <a:lnTo>
                    <a:pt x="57886" y="3797"/>
                  </a:lnTo>
                  <a:lnTo>
                    <a:pt x="57226" y="3657"/>
                  </a:lnTo>
                  <a:lnTo>
                    <a:pt x="56832" y="3670"/>
                  </a:lnTo>
                  <a:lnTo>
                    <a:pt x="54330" y="5651"/>
                  </a:lnTo>
                  <a:lnTo>
                    <a:pt x="54330" y="6248"/>
                  </a:lnTo>
                  <a:lnTo>
                    <a:pt x="56299" y="7251"/>
                  </a:lnTo>
                  <a:lnTo>
                    <a:pt x="56845" y="7251"/>
                  </a:lnTo>
                  <a:lnTo>
                    <a:pt x="57188" y="7277"/>
                  </a:lnTo>
                  <a:lnTo>
                    <a:pt x="57594" y="7353"/>
                  </a:lnTo>
                  <a:lnTo>
                    <a:pt x="57886" y="7543"/>
                  </a:lnTo>
                  <a:lnTo>
                    <a:pt x="57988" y="7670"/>
                  </a:lnTo>
                  <a:lnTo>
                    <a:pt x="58039" y="7823"/>
                  </a:lnTo>
                  <a:lnTo>
                    <a:pt x="58039" y="8216"/>
                  </a:lnTo>
                  <a:lnTo>
                    <a:pt x="56578" y="9410"/>
                  </a:lnTo>
                  <a:lnTo>
                    <a:pt x="56248" y="9499"/>
                  </a:lnTo>
                  <a:lnTo>
                    <a:pt x="55943" y="9512"/>
                  </a:lnTo>
                  <a:lnTo>
                    <a:pt x="55676" y="9436"/>
                  </a:lnTo>
                  <a:lnTo>
                    <a:pt x="55410" y="9385"/>
                  </a:lnTo>
                  <a:lnTo>
                    <a:pt x="55206" y="9258"/>
                  </a:lnTo>
                  <a:lnTo>
                    <a:pt x="54952" y="8928"/>
                  </a:lnTo>
                  <a:lnTo>
                    <a:pt x="54864" y="8686"/>
                  </a:lnTo>
                  <a:lnTo>
                    <a:pt x="54838" y="8394"/>
                  </a:lnTo>
                  <a:lnTo>
                    <a:pt x="54102" y="8623"/>
                  </a:lnTo>
                  <a:lnTo>
                    <a:pt x="55626" y="10287"/>
                  </a:lnTo>
                  <a:lnTo>
                    <a:pt x="56083" y="10261"/>
                  </a:lnTo>
                  <a:lnTo>
                    <a:pt x="58801" y="8102"/>
                  </a:lnTo>
                  <a:lnTo>
                    <a:pt x="58801" y="7442"/>
                  </a:lnTo>
                  <a:close/>
                </a:path>
                <a:path w="69850" h="13335">
                  <a:moveTo>
                    <a:pt x="64287" y="7543"/>
                  </a:moveTo>
                  <a:lnTo>
                    <a:pt x="60667" y="8369"/>
                  </a:lnTo>
                  <a:lnTo>
                    <a:pt x="60667" y="6248"/>
                  </a:lnTo>
                  <a:lnTo>
                    <a:pt x="63919" y="5511"/>
                  </a:lnTo>
                  <a:lnTo>
                    <a:pt x="63919" y="4775"/>
                  </a:lnTo>
                  <a:lnTo>
                    <a:pt x="60667" y="5524"/>
                  </a:lnTo>
                  <a:lnTo>
                    <a:pt x="60667" y="3632"/>
                  </a:lnTo>
                  <a:lnTo>
                    <a:pt x="64147" y="2819"/>
                  </a:lnTo>
                  <a:lnTo>
                    <a:pt x="64147" y="2095"/>
                  </a:lnTo>
                  <a:lnTo>
                    <a:pt x="59880" y="3073"/>
                  </a:lnTo>
                  <a:lnTo>
                    <a:pt x="59880" y="9283"/>
                  </a:lnTo>
                  <a:lnTo>
                    <a:pt x="64287" y="8267"/>
                  </a:lnTo>
                  <a:lnTo>
                    <a:pt x="64287" y="7543"/>
                  </a:lnTo>
                  <a:close/>
                </a:path>
                <a:path w="69850" h="13335">
                  <a:moveTo>
                    <a:pt x="69596" y="825"/>
                  </a:moveTo>
                  <a:lnTo>
                    <a:pt x="64922" y="1917"/>
                  </a:lnTo>
                  <a:lnTo>
                    <a:pt x="64922" y="2641"/>
                  </a:lnTo>
                  <a:lnTo>
                    <a:pt x="66865" y="2184"/>
                  </a:lnTo>
                  <a:lnTo>
                    <a:pt x="66865" y="7670"/>
                  </a:lnTo>
                  <a:lnTo>
                    <a:pt x="67652" y="7493"/>
                  </a:lnTo>
                  <a:lnTo>
                    <a:pt x="67652" y="2019"/>
                  </a:lnTo>
                  <a:lnTo>
                    <a:pt x="69596" y="1562"/>
                  </a:lnTo>
                  <a:lnTo>
                    <a:pt x="69596" y="825"/>
                  </a:lnTo>
                  <a:close/>
                </a:path>
              </a:pathLst>
            </a:custGeom>
            <a:solidFill>
              <a:srgbClr val="71727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9" name="object 6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16570" y="3261106"/>
              <a:ext cx="9410" cy="7061"/>
            </a:xfrm>
            <a:prstGeom prst="rect">
              <a:avLst/>
            </a:prstGeom>
          </p:spPr>
        </p:pic>
        <p:sp>
          <p:nvSpPr>
            <p:cNvPr id="70" name="object 70"/>
            <p:cNvSpPr/>
            <p:nvPr/>
          </p:nvSpPr>
          <p:spPr>
            <a:xfrm>
              <a:off x="1616571" y="3262068"/>
              <a:ext cx="6350" cy="2540"/>
            </a:xfrm>
            <a:custGeom>
              <a:avLst/>
              <a:gdLst/>
              <a:ahLst/>
              <a:cxnLst/>
              <a:rect l="l" t="t" r="r" b="b"/>
              <a:pathLst>
                <a:path w="6350" h="2539">
                  <a:moveTo>
                    <a:pt x="4699" y="0"/>
                  </a:moveTo>
                  <a:lnTo>
                    <a:pt x="0" y="939"/>
                  </a:lnTo>
                  <a:lnTo>
                    <a:pt x="1257" y="2171"/>
                  </a:lnTo>
                  <a:lnTo>
                    <a:pt x="5956" y="1206"/>
                  </a:lnTo>
                  <a:lnTo>
                    <a:pt x="4699" y="0"/>
                  </a:lnTo>
                  <a:close/>
                </a:path>
              </a:pathLst>
            </a:custGeom>
            <a:solidFill>
              <a:srgbClr val="A7A9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1616572" y="3263003"/>
              <a:ext cx="1270" cy="6985"/>
            </a:xfrm>
            <a:custGeom>
              <a:avLst/>
              <a:gdLst/>
              <a:ahLst/>
              <a:cxnLst/>
              <a:rect l="l" t="t" r="r" b="b"/>
              <a:pathLst>
                <a:path w="1269" h="6985">
                  <a:moveTo>
                    <a:pt x="0" y="0"/>
                  </a:moveTo>
                  <a:lnTo>
                    <a:pt x="0" y="5168"/>
                  </a:lnTo>
                  <a:lnTo>
                    <a:pt x="1257" y="6400"/>
                  </a:lnTo>
                  <a:lnTo>
                    <a:pt x="1257" y="12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8C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2" name="object 7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617827" y="3263328"/>
              <a:ext cx="4711" cy="6083"/>
            </a:xfrm>
            <a:prstGeom prst="rect">
              <a:avLst/>
            </a:prstGeom>
          </p:spPr>
        </p:pic>
        <p:sp>
          <p:nvSpPr>
            <p:cNvPr id="73" name="object 73"/>
            <p:cNvSpPr/>
            <p:nvPr/>
          </p:nvSpPr>
          <p:spPr>
            <a:xfrm>
              <a:off x="1470177" y="3227616"/>
              <a:ext cx="128905" cy="37465"/>
            </a:xfrm>
            <a:custGeom>
              <a:avLst/>
              <a:gdLst/>
              <a:ahLst/>
              <a:cxnLst/>
              <a:rect l="l" t="t" r="r" b="b"/>
              <a:pathLst>
                <a:path w="128905" h="37464">
                  <a:moveTo>
                    <a:pt x="5461" y="33172"/>
                  </a:moveTo>
                  <a:lnTo>
                    <a:pt x="2959" y="33756"/>
                  </a:lnTo>
                  <a:lnTo>
                    <a:pt x="2959" y="34480"/>
                  </a:lnTo>
                  <a:lnTo>
                    <a:pt x="4699" y="34086"/>
                  </a:lnTo>
                  <a:lnTo>
                    <a:pt x="4699" y="35242"/>
                  </a:lnTo>
                  <a:lnTo>
                    <a:pt x="2578" y="36372"/>
                  </a:lnTo>
                  <a:lnTo>
                    <a:pt x="2222" y="36372"/>
                  </a:lnTo>
                  <a:lnTo>
                    <a:pt x="1524" y="36169"/>
                  </a:lnTo>
                  <a:lnTo>
                    <a:pt x="1257" y="35953"/>
                  </a:lnTo>
                  <a:lnTo>
                    <a:pt x="901" y="35293"/>
                  </a:lnTo>
                  <a:lnTo>
                    <a:pt x="812" y="34836"/>
                  </a:lnTo>
                  <a:lnTo>
                    <a:pt x="812" y="33845"/>
                  </a:lnTo>
                  <a:lnTo>
                    <a:pt x="2044" y="31699"/>
                  </a:lnTo>
                  <a:lnTo>
                    <a:pt x="2298" y="31521"/>
                  </a:lnTo>
                  <a:lnTo>
                    <a:pt x="2603" y="31394"/>
                  </a:lnTo>
                  <a:lnTo>
                    <a:pt x="3263" y="31242"/>
                  </a:lnTo>
                  <a:lnTo>
                    <a:pt x="3530" y="31229"/>
                  </a:lnTo>
                  <a:lnTo>
                    <a:pt x="4013" y="31330"/>
                  </a:lnTo>
                  <a:lnTo>
                    <a:pt x="4203" y="31432"/>
                  </a:lnTo>
                  <a:lnTo>
                    <a:pt x="4457" y="31737"/>
                  </a:lnTo>
                  <a:lnTo>
                    <a:pt x="4572" y="31965"/>
                  </a:lnTo>
                  <a:lnTo>
                    <a:pt x="4660" y="32258"/>
                  </a:lnTo>
                  <a:lnTo>
                    <a:pt x="5372" y="31889"/>
                  </a:lnTo>
                  <a:lnTo>
                    <a:pt x="3771" y="30492"/>
                  </a:lnTo>
                  <a:lnTo>
                    <a:pt x="3378" y="30505"/>
                  </a:lnTo>
                  <a:lnTo>
                    <a:pt x="2959" y="30607"/>
                  </a:lnTo>
                  <a:lnTo>
                    <a:pt x="2362" y="30734"/>
                  </a:lnTo>
                  <a:lnTo>
                    <a:pt x="0" y="33934"/>
                  </a:lnTo>
                  <a:lnTo>
                    <a:pt x="0" y="35128"/>
                  </a:lnTo>
                  <a:lnTo>
                    <a:pt x="2438" y="37160"/>
                  </a:lnTo>
                  <a:lnTo>
                    <a:pt x="3454" y="36918"/>
                  </a:lnTo>
                  <a:lnTo>
                    <a:pt x="3860" y="36741"/>
                  </a:lnTo>
                  <a:lnTo>
                    <a:pt x="4673" y="36220"/>
                  </a:lnTo>
                  <a:lnTo>
                    <a:pt x="5067" y="35890"/>
                  </a:lnTo>
                  <a:lnTo>
                    <a:pt x="5461" y="35483"/>
                  </a:lnTo>
                  <a:lnTo>
                    <a:pt x="5461" y="33172"/>
                  </a:lnTo>
                  <a:close/>
                </a:path>
                <a:path w="128905" h="37464">
                  <a:moveTo>
                    <a:pt x="11252" y="28803"/>
                  </a:moveTo>
                  <a:lnTo>
                    <a:pt x="10502" y="28968"/>
                  </a:lnTo>
                  <a:lnTo>
                    <a:pt x="10502" y="33845"/>
                  </a:lnTo>
                  <a:lnTo>
                    <a:pt x="7404" y="29692"/>
                  </a:lnTo>
                  <a:lnTo>
                    <a:pt x="6604" y="29870"/>
                  </a:lnTo>
                  <a:lnTo>
                    <a:pt x="6604" y="36080"/>
                  </a:lnTo>
                  <a:lnTo>
                    <a:pt x="7353" y="35902"/>
                  </a:lnTo>
                  <a:lnTo>
                    <a:pt x="7353" y="31038"/>
                  </a:lnTo>
                  <a:lnTo>
                    <a:pt x="10452" y="35191"/>
                  </a:lnTo>
                  <a:lnTo>
                    <a:pt x="11252" y="35013"/>
                  </a:lnTo>
                  <a:lnTo>
                    <a:pt x="11252" y="28803"/>
                  </a:lnTo>
                  <a:close/>
                </a:path>
                <a:path w="128905" h="37464">
                  <a:moveTo>
                    <a:pt x="15049" y="34124"/>
                  </a:moveTo>
                  <a:lnTo>
                    <a:pt x="12560" y="34124"/>
                  </a:lnTo>
                  <a:lnTo>
                    <a:pt x="12560" y="34709"/>
                  </a:lnTo>
                  <a:lnTo>
                    <a:pt x="15049" y="34124"/>
                  </a:lnTo>
                  <a:close/>
                </a:path>
                <a:path w="128905" h="37464">
                  <a:moveTo>
                    <a:pt x="16814" y="28321"/>
                  </a:moveTo>
                  <a:lnTo>
                    <a:pt x="16370" y="28028"/>
                  </a:lnTo>
                  <a:lnTo>
                    <a:pt x="14605" y="28028"/>
                  </a:lnTo>
                  <a:lnTo>
                    <a:pt x="13335" y="28321"/>
                  </a:lnTo>
                  <a:lnTo>
                    <a:pt x="16814" y="28321"/>
                  </a:lnTo>
                  <a:close/>
                </a:path>
                <a:path w="128905" h="37464">
                  <a:moveTo>
                    <a:pt x="17348" y="29489"/>
                  </a:moveTo>
                  <a:lnTo>
                    <a:pt x="17208" y="29044"/>
                  </a:lnTo>
                  <a:lnTo>
                    <a:pt x="17157" y="28892"/>
                  </a:lnTo>
                  <a:lnTo>
                    <a:pt x="17056" y="28625"/>
                  </a:lnTo>
                  <a:lnTo>
                    <a:pt x="12560" y="28625"/>
                  </a:lnTo>
                  <a:lnTo>
                    <a:pt x="12560" y="33794"/>
                  </a:lnTo>
                  <a:lnTo>
                    <a:pt x="13347" y="33794"/>
                  </a:lnTo>
                  <a:lnTo>
                    <a:pt x="13347" y="29044"/>
                  </a:lnTo>
                  <a:lnTo>
                    <a:pt x="16230" y="29044"/>
                  </a:lnTo>
                  <a:lnTo>
                    <a:pt x="16535" y="29489"/>
                  </a:lnTo>
                  <a:lnTo>
                    <a:pt x="16471" y="31838"/>
                  </a:lnTo>
                  <a:lnTo>
                    <a:pt x="16383" y="32194"/>
                  </a:lnTo>
                  <a:lnTo>
                    <a:pt x="17157" y="32194"/>
                  </a:lnTo>
                  <a:lnTo>
                    <a:pt x="17259" y="31838"/>
                  </a:lnTo>
                  <a:lnTo>
                    <a:pt x="17348" y="29489"/>
                  </a:lnTo>
                  <a:close/>
                </a:path>
                <a:path w="128905" h="37464">
                  <a:moveTo>
                    <a:pt x="89623" y="14528"/>
                  </a:moveTo>
                  <a:lnTo>
                    <a:pt x="86004" y="15367"/>
                  </a:lnTo>
                  <a:lnTo>
                    <a:pt x="86004" y="13246"/>
                  </a:lnTo>
                  <a:lnTo>
                    <a:pt x="89255" y="12496"/>
                  </a:lnTo>
                  <a:lnTo>
                    <a:pt x="89255" y="11772"/>
                  </a:lnTo>
                  <a:lnTo>
                    <a:pt x="86004" y="12522"/>
                  </a:lnTo>
                  <a:lnTo>
                    <a:pt x="86004" y="10629"/>
                  </a:lnTo>
                  <a:lnTo>
                    <a:pt x="89484" y="9817"/>
                  </a:lnTo>
                  <a:lnTo>
                    <a:pt x="89484" y="9080"/>
                  </a:lnTo>
                  <a:lnTo>
                    <a:pt x="85217" y="10071"/>
                  </a:lnTo>
                  <a:lnTo>
                    <a:pt x="85217" y="16281"/>
                  </a:lnTo>
                  <a:lnTo>
                    <a:pt x="89623" y="15252"/>
                  </a:lnTo>
                  <a:lnTo>
                    <a:pt x="89623" y="14528"/>
                  </a:lnTo>
                  <a:close/>
                </a:path>
                <a:path w="128905" h="37464">
                  <a:moveTo>
                    <a:pt x="94919" y="7823"/>
                  </a:moveTo>
                  <a:lnTo>
                    <a:pt x="90246" y="8902"/>
                  </a:lnTo>
                  <a:lnTo>
                    <a:pt x="90246" y="9626"/>
                  </a:lnTo>
                  <a:lnTo>
                    <a:pt x="92189" y="9182"/>
                  </a:lnTo>
                  <a:lnTo>
                    <a:pt x="92189" y="14668"/>
                  </a:lnTo>
                  <a:lnTo>
                    <a:pt x="92976" y="14490"/>
                  </a:lnTo>
                  <a:lnTo>
                    <a:pt x="92976" y="9017"/>
                  </a:lnTo>
                  <a:lnTo>
                    <a:pt x="94919" y="8559"/>
                  </a:lnTo>
                  <a:lnTo>
                    <a:pt x="94919" y="7823"/>
                  </a:lnTo>
                  <a:close/>
                </a:path>
                <a:path w="128905" h="37464">
                  <a:moveTo>
                    <a:pt x="100368" y="6565"/>
                  </a:moveTo>
                  <a:lnTo>
                    <a:pt x="99593" y="6743"/>
                  </a:lnTo>
                  <a:lnTo>
                    <a:pt x="99593" y="9296"/>
                  </a:lnTo>
                  <a:lnTo>
                    <a:pt x="96532" y="9994"/>
                  </a:lnTo>
                  <a:lnTo>
                    <a:pt x="96520" y="7454"/>
                  </a:lnTo>
                  <a:lnTo>
                    <a:pt x="95745" y="7632"/>
                  </a:lnTo>
                  <a:lnTo>
                    <a:pt x="95745" y="13843"/>
                  </a:lnTo>
                  <a:lnTo>
                    <a:pt x="96532" y="13665"/>
                  </a:lnTo>
                  <a:lnTo>
                    <a:pt x="96532" y="10744"/>
                  </a:lnTo>
                  <a:lnTo>
                    <a:pt x="99593" y="10020"/>
                  </a:lnTo>
                  <a:lnTo>
                    <a:pt x="99593" y="12954"/>
                  </a:lnTo>
                  <a:lnTo>
                    <a:pt x="100368" y="12776"/>
                  </a:lnTo>
                  <a:lnTo>
                    <a:pt x="100368" y="6565"/>
                  </a:lnTo>
                  <a:close/>
                </a:path>
                <a:path w="128905" h="37464">
                  <a:moveTo>
                    <a:pt x="106095" y="10731"/>
                  </a:moveTo>
                  <a:lnTo>
                    <a:pt x="102476" y="11569"/>
                  </a:lnTo>
                  <a:lnTo>
                    <a:pt x="102476" y="9448"/>
                  </a:lnTo>
                  <a:lnTo>
                    <a:pt x="105727" y="8699"/>
                  </a:lnTo>
                  <a:lnTo>
                    <a:pt x="105727" y="7962"/>
                  </a:lnTo>
                  <a:lnTo>
                    <a:pt x="102476" y="8712"/>
                  </a:lnTo>
                  <a:lnTo>
                    <a:pt x="102476" y="6819"/>
                  </a:lnTo>
                  <a:lnTo>
                    <a:pt x="105956" y="6019"/>
                  </a:lnTo>
                  <a:lnTo>
                    <a:pt x="105956" y="5283"/>
                  </a:lnTo>
                  <a:lnTo>
                    <a:pt x="101688" y="6261"/>
                  </a:lnTo>
                  <a:lnTo>
                    <a:pt x="101688" y="12471"/>
                  </a:lnTo>
                  <a:lnTo>
                    <a:pt x="106095" y="11455"/>
                  </a:lnTo>
                  <a:lnTo>
                    <a:pt x="106095" y="10731"/>
                  </a:lnTo>
                  <a:close/>
                </a:path>
                <a:path w="128905" h="37464">
                  <a:moveTo>
                    <a:pt x="107962" y="10236"/>
                  </a:moveTo>
                  <a:lnTo>
                    <a:pt x="107175" y="10236"/>
                  </a:lnTo>
                  <a:lnTo>
                    <a:pt x="107175" y="11023"/>
                  </a:lnTo>
                  <a:lnTo>
                    <a:pt x="107962" y="11023"/>
                  </a:lnTo>
                  <a:lnTo>
                    <a:pt x="107962" y="10236"/>
                  </a:lnTo>
                  <a:close/>
                </a:path>
                <a:path w="128905" h="37464">
                  <a:moveTo>
                    <a:pt x="107962" y="8267"/>
                  </a:moveTo>
                  <a:lnTo>
                    <a:pt x="107175" y="8267"/>
                  </a:lnTo>
                  <a:lnTo>
                    <a:pt x="107175" y="9994"/>
                  </a:lnTo>
                  <a:lnTo>
                    <a:pt x="107962" y="9994"/>
                  </a:lnTo>
                  <a:lnTo>
                    <a:pt x="107962" y="8267"/>
                  </a:lnTo>
                  <a:close/>
                </a:path>
                <a:path w="128905" h="37464">
                  <a:moveTo>
                    <a:pt x="111404" y="10236"/>
                  </a:moveTo>
                  <a:lnTo>
                    <a:pt x="111226" y="9994"/>
                  </a:lnTo>
                  <a:lnTo>
                    <a:pt x="107962" y="9994"/>
                  </a:lnTo>
                  <a:lnTo>
                    <a:pt x="107962" y="10236"/>
                  </a:lnTo>
                  <a:lnTo>
                    <a:pt x="111404" y="10236"/>
                  </a:lnTo>
                  <a:close/>
                </a:path>
                <a:path w="128905" h="37464">
                  <a:moveTo>
                    <a:pt x="111848" y="5499"/>
                  </a:moveTo>
                  <a:lnTo>
                    <a:pt x="111836" y="5270"/>
                  </a:lnTo>
                  <a:lnTo>
                    <a:pt x="110998" y="5270"/>
                  </a:lnTo>
                  <a:lnTo>
                    <a:pt x="110921" y="6438"/>
                  </a:lnTo>
                  <a:lnTo>
                    <a:pt x="111760" y="6438"/>
                  </a:lnTo>
                  <a:lnTo>
                    <a:pt x="111823" y="5321"/>
                  </a:lnTo>
                  <a:lnTo>
                    <a:pt x="111848" y="5499"/>
                  </a:lnTo>
                  <a:close/>
                </a:path>
                <a:path w="128905" h="37464">
                  <a:moveTo>
                    <a:pt x="111874" y="5067"/>
                  </a:moveTo>
                  <a:lnTo>
                    <a:pt x="111480" y="4483"/>
                  </a:lnTo>
                  <a:lnTo>
                    <a:pt x="109397" y="4483"/>
                  </a:lnTo>
                  <a:lnTo>
                    <a:pt x="106832" y="5067"/>
                  </a:lnTo>
                  <a:lnTo>
                    <a:pt x="107175" y="5067"/>
                  </a:lnTo>
                  <a:lnTo>
                    <a:pt x="107175" y="7175"/>
                  </a:lnTo>
                  <a:lnTo>
                    <a:pt x="107962" y="7175"/>
                  </a:lnTo>
                  <a:lnTo>
                    <a:pt x="107962" y="7556"/>
                  </a:lnTo>
                  <a:lnTo>
                    <a:pt x="109575" y="7175"/>
                  </a:lnTo>
                  <a:lnTo>
                    <a:pt x="111226" y="7175"/>
                  </a:lnTo>
                  <a:lnTo>
                    <a:pt x="107962" y="6858"/>
                  </a:lnTo>
                  <a:lnTo>
                    <a:pt x="107962" y="5499"/>
                  </a:lnTo>
                  <a:lnTo>
                    <a:pt x="109829" y="5067"/>
                  </a:lnTo>
                  <a:lnTo>
                    <a:pt x="111810" y="5067"/>
                  </a:lnTo>
                  <a:close/>
                </a:path>
                <a:path w="128905" h="37464">
                  <a:moveTo>
                    <a:pt x="112382" y="9994"/>
                  </a:moveTo>
                  <a:lnTo>
                    <a:pt x="111150" y="8267"/>
                  </a:lnTo>
                  <a:lnTo>
                    <a:pt x="109931" y="8267"/>
                  </a:lnTo>
                  <a:lnTo>
                    <a:pt x="110210" y="8559"/>
                  </a:lnTo>
                  <a:lnTo>
                    <a:pt x="111226" y="9994"/>
                  </a:lnTo>
                  <a:lnTo>
                    <a:pt x="112382" y="9994"/>
                  </a:lnTo>
                  <a:close/>
                </a:path>
                <a:path w="128905" h="37464">
                  <a:moveTo>
                    <a:pt x="117741" y="2552"/>
                  </a:moveTo>
                  <a:lnTo>
                    <a:pt x="117005" y="2717"/>
                  </a:lnTo>
                  <a:lnTo>
                    <a:pt x="117005" y="7594"/>
                  </a:lnTo>
                  <a:lnTo>
                    <a:pt x="113906" y="3429"/>
                  </a:lnTo>
                  <a:lnTo>
                    <a:pt x="113106" y="3619"/>
                  </a:lnTo>
                  <a:lnTo>
                    <a:pt x="113106" y="9829"/>
                  </a:lnTo>
                  <a:lnTo>
                    <a:pt x="113855" y="9652"/>
                  </a:lnTo>
                  <a:lnTo>
                    <a:pt x="113855" y="4775"/>
                  </a:lnTo>
                  <a:lnTo>
                    <a:pt x="116954" y="8940"/>
                  </a:lnTo>
                  <a:lnTo>
                    <a:pt x="117741" y="8763"/>
                  </a:lnTo>
                  <a:lnTo>
                    <a:pt x="117741" y="2552"/>
                  </a:lnTo>
                  <a:close/>
                </a:path>
                <a:path w="128905" h="37464">
                  <a:moveTo>
                    <a:pt x="123482" y="6718"/>
                  </a:moveTo>
                  <a:lnTo>
                    <a:pt x="119862" y="7543"/>
                  </a:lnTo>
                  <a:lnTo>
                    <a:pt x="119862" y="5422"/>
                  </a:lnTo>
                  <a:lnTo>
                    <a:pt x="123113" y="4686"/>
                  </a:lnTo>
                  <a:lnTo>
                    <a:pt x="123113" y="3949"/>
                  </a:lnTo>
                  <a:lnTo>
                    <a:pt x="119862" y="4699"/>
                  </a:lnTo>
                  <a:lnTo>
                    <a:pt x="119862" y="2806"/>
                  </a:lnTo>
                  <a:lnTo>
                    <a:pt x="123342" y="1993"/>
                  </a:lnTo>
                  <a:lnTo>
                    <a:pt x="123342" y="1270"/>
                  </a:lnTo>
                  <a:lnTo>
                    <a:pt x="119075" y="2247"/>
                  </a:lnTo>
                  <a:lnTo>
                    <a:pt x="119075" y="8458"/>
                  </a:lnTo>
                  <a:lnTo>
                    <a:pt x="123482" y="7442"/>
                  </a:lnTo>
                  <a:lnTo>
                    <a:pt x="123482" y="6718"/>
                  </a:lnTo>
                  <a:close/>
                </a:path>
                <a:path w="128905" h="37464">
                  <a:moveTo>
                    <a:pt x="128790" y="0"/>
                  </a:moveTo>
                  <a:lnTo>
                    <a:pt x="124117" y="1092"/>
                  </a:lnTo>
                  <a:lnTo>
                    <a:pt x="124117" y="1816"/>
                  </a:lnTo>
                  <a:lnTo>
                    <a:pt x="126060" y="1371"/>
                  </a:lnTo>
                  <a:lnTo>
                    <a:pt x="126060" y="6845"/>
                  </a:lnTo>
                  <a:lnTo>
                    <a:pt x="126847" y="6667"/>
                  </a:lnTo>
                  <a:lnTo>
                    <a:pt x="126847" y="1193"/>
                  </a:lnTo>
                  <a:lnTo>
                    <a:pt x="128790" y="736"/>
                  </a:lnTo>
                  <a:lnTo>
                    <a:pt x="128790" y="0"/>
                  </a:lnTo>
                  <a:close/>
                </a:path>
              </a:pathLst>
            </a:custGeom>
            <a:solidFill>
              <a:srgbClr val="71727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4" name="object 7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555089" y="3242107"/>
              <a:ext cx="70307" cy="74282"/>
            </a:xfrm>
            <a:prstGeom prst="rect">
              <a:avLst/>
            </a:prstGeom>
          </p:spPr>
        </p:pic>
        <p:pic>
          <p:nvPicPr>
            <p:cNvPr id="75" name="object 7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606207" y="3298774"/>
              <a:ext cx="167381" cy="211367"/>
            </a:xfrm>
            <a:prstGeom prst="rect">
              <a:avLst/>
            </a:prstGeom>
          </p:spPr>
        </p:pic>
        <p:pic>
          <p:nvPicPr>
            <p:cNvPr id="76" name="object 76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063892" y="3196831"/>
              <a:ext cx="70738" cy="172798"/>
            </a:xfrm>
            <a:prstGeom prst="rect">
              <a:avLst/>
            </a:prstGeom>
          </p:spPr>
        </p:pic>
        <p:sp>
          <p:nvSpPr>
            <p:cNvPr id="77" name="object 77"/>
            <p:cNvSpPr/>
            <p:nvPr/>
          </p:nvSpPr>
          <p:spPr>
            <a:xfrm>
              <a:off x="1123623" y="3392053"/>
              <a:ext cx="32384" cy="0"/>
            </a:xfrm>
            <a:custGeom>
              <a:avLst/>
              <a:gdLst/>
              <a:ahLst/>
              <a:cxnLst/>
              <a:rect l="l" t="t" r="r" b="b"/>
              <a:pathLst>
                <a:path w="32384">
                  <a:moveTo>
                    <a:pt x="31978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8" name="object 78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821766" y="2588045"/>
              <a:ext cx="243357" cy="293913"/>
            </a:xfrm>
            <a:prstGeom prst="rect">
              <a:avLst/>
            </a:prstGeom>
          </p:spPr>
        </p:pic>
        <p:sp>
          <p:nvSpPr>
            <p:cNvPr id="79" name="object 79"/>
            <p:cNvSpPr/>
            <p:nvPr/>
          </p:nvSpPr>
          <p:spPr>
            <a:xfrm>
              <a:off x="927243" y="2483438"/>
              <a:ext cx="24765" cy="27305"/>
            </a:xfrm>
            <a:custGeom>
              <a:avLst/>
              <a:gdLst/>
              <a:ahLst/>
              <a:cxnLst/>
              <a:rect l="l" t="t" r="r" b="b"/>
              <a:pathLst>
                <a:path w="24765" h="27305">
                  <a:moveTo>
                    <a:pt x="12331" y="0"/>
                  </a:moveTo>
                  <a:lnTo>
                    <a:pt x="5829" y="0"/>
                  </a:lnTo>
                  <a:lnTo>
                    <a:pt x="393" y="2247"/>
                  </a:lnTo>
                  <a:lnTo>
                    <a:pt x="393" y="3365"/>
                  </a:lnTo>
                  <a:lnTo>
                    <a:pt x="0" y="27292"/>
                  </a:lnTo>
                  <a:lnTo>
                    <a:pt x="24333" y="27292"/>
                  </a:lnTo>
                  <a:lnTo>
                    <a:pt x="23939" y="2514"/>
                  </a:lnTo>
                  <a:lnTo>
                    <a:pt x="23939" y="1397"/>
                  </a:lnTo>
                  <a:lnTo>
                    <a:pt x="17945" y="0"/>
                  </a:lnTo>
                  <a:lnTo>
                    <a:pt x="12331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924923" y="2492020"/>
              <a:ext cx="29209" cy="33020"/>
            </a:xfrm>
            <a:custGeom>
              <a:avLst/>
              <a:gdLst/>
              <a:ahLst/>
              <a:cxnLst/>
              <a:rect l="l" t="t" r="r" b="b"/>
              <a:pathLst>
                <a:path w="29209" h="33019">
                  <a:moveTo>
                    <a:pt x="21374" y="0"/>
                  </a:moveTo>
                  <a:lnTo>
                    <a:pt x="14681" y="0"/>
                  </a:lnTo>
                  <a:lnTo>
                    <a:pt x="6934" y="0"/>
                  </a:lnTo>
                  <a:lnTo>
                    <a:pt x="469" y="2667"/>
                  </a:lnTo>
                  <a:lnTo>
                    <a:pt x="0" y="32512"/>
                  </a:lnTo>
                  <a:lnTo>
                    <a:pt x="28981" y="32512"/>
                  </a:lnTo>
                  <a:lnTo>
                    <a:pt x="28511" y="1663"/>
                  </a:lnTo>
                  <a:lnTo>
                    <a:pt x="2137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924923" y="2492020"/>
              <a:ext cx="29209" cy="33020"/>
            </a:xfrm>
            <a:custGeom>
              <a:avLst/>
              <a:gdLst/>
              <a:ahLst/>
              <a:cxnLst/>
              <a:rect l="l" t="t" r="r" b="b"/>
              <a:pathLst>
                <a:path w="29209" h="33019">
                  <a:moveTo>
                    <a:pt x="14681" y="0"/>
                  </a:moveTo>
                  <a:lnTo>
                    <a:pt x="6934" y="0"/>
                  </a:lnTo>
                  <a:lnTo>
                    <a:pt x="469" y="2667"/>
                  </a:lnTo>
                  <a:lnTo>
                    <a:pt x="469" y="4000"/>
                  </a:lnTo>
                  <a:lnTo>
                    <a:pt x="0" y="32512"/>
                  </a:lnTo>
                  <a:lnTo>
                    <a:pt x="28981" y="32512"/>
                  </a:lnTo>
                  <a:lnTo>
                    <a:pt x="28511" y="2997"/>
                  </a:lnTo>
                  <a:lnTo>
                    <a:pt x="28511" y="1663"/>
                  </a:lnTo>
                  <a:lnTo>
                    <a:pt x="21374" y="0"/>
                  </a:lnTo>
                  <a:lnTo>
                    <a:pt x="14681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919408" y="2510564"/>
              <a:ext cx="40640" cy="5080"/>
            </a:xfrm>
            <a:custGeom>
              <a:avLst/>
              <a:gdLst/>
              <a:ahLst/>
              <a:cxnLst/>
              <a:rect l="l" t="t" r="r" b="b"/>
              <a:pathLst>
                <a:path w="40640" h="5080">
                  <a:moveTo>
                    <a:pt x="23393" y="0"/>
                  </a:moveTo>
                  <a:lnTo>
                    <a:pt x="3136" y="215"/>
                  </a:lnTo>
                  <a:lnTo>
                    <a:pt x="0" y="660"/>
                  </a:lnTo>
                  <a:lnTo>
                    <a:pt x="0" y="4965"/>
                  </a:lnTo>
                  <a:lnTo>
                    <a:pt x="40106" y="4965"/>
                  </a:lnTo>
                  <a:lnTo>
                    <a:pt x="40106" y="660"/>
                  </a:lnTo>
                  <a:lnTo>
                    <a:pt x="233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919408" y="2510564"/>
              <a:ext cx="40640" cy="5080"/>
            </a:xfrm>
            <a:custGeom>
              <a:avLst/>
              <a:gdLst/>
              <a:ahLst/>
              <a:cxnLst/>
              <a:rect l="l" t="t" r="r" b="b"/>
              <a:pathLst>
                <a:path w="40640" h="5080">
                  <a:moveTo>
                    <a:pt x="40106" y="4965"/>
                  </a:moveTo>
                  <a:lnTo>
                    <a:pt x="0" y="4965"/>
                  </a:lnTo>
                  <a:lnTo>
                    <a:pt x="0" y="660"/>
                  </a:lnTo>
                  <a:lnTo>
                    <a:pt x="3136" y="215"/>
                  </a:lnTo>
                  <a:lnTo>
                    <a:pt x="23393" y="0"/>
                  </a:lnTo>
                  <a:lnTo>
                    <a:pt x="40106" y="660"/>
                  </a:lnTo>
                  <a:lnTo>
                    <a:pt x="40106" y="4965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942387" y="2510748"/>
              <a:ext cx="0" cy="5080"/>
            </a:xfrm>
            <a:custGeom>
              <a:avLst/>
              <a:gdLst/>
              <a:ahLst/>
              <a:cxnLst/>
              <a:rect l="l" t="t" r="r" b="b"/>
              <a:pathLst>
                <a:path h="5080">
                  <a:moveTo>
                    <a:pt x="0" y="0"/>
                  </a:moveTo>
                  <a:lnTo>
                    <a:pt x="0" y="4699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942387" y="2510748"/>
              <a:ext cx="0" cy="5080"/>
            </a:xfrm>
            <a:custGeom>
              <a:avLst/>
              <a:gdLst/>
              <a:ahLst/>
              <a:cxnLst/>
              <a:rect l="l" t="t" r="r" b="b"/>
              <a:pathLst>
                <a:path h="5080">
                  <a:moveTo>
                    <a:pt x="0" y="0"/>
                  </a:moveTo>
                  <a:lnTo>
                    <a:pt x="0" y="4699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922395" y="2510773"/>
              <a:ext cx="0" cy="5080"/>
            </a:xfrm>
            <a:custGeom>
              <a:avLst/>
              <a:gdLst/>
              <a:ahLst/>
              <a:cxnLst/>
              <a:rect l="l" t="t" r="r" b="b"/>
              <a:pathLst>
                <a:path h="5080">
                  <a:moveTo>
                    <a:pt x="0" y="0"/>
                  </a:moveTo>
                  <a:lnTo>
                    <a:pt x="0" y="4749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916359" y="2518081"/>
              <a:ext cx="46355" cy="5715"/>
            </a:xfrm>
            <a:custGeom>
              <a:avLst/>
              <a:gdLst/>
              <a:ahLst/>
              <a:cxnLst/>
              <a:rect l="l" t="t" r="r" b="b"/>
              <a:pathLst>
                <a:path w="46355" h="5714">
                  <a:moveTo>
                    <a:pt x="45110" y="0"/>
                  </a:moveTo>
                  <a:lnTo>
                    <a:pt x="42862" y="0"/>
                  </a:lnTo>
                  <a:lnTo>
                    <a:pt x="1054" y="12"/>
                  </a:lnTo>
                  <a:lnTo>
                    <a:pt x="0" y="1244"/>
                  </a:lnTo>
                  <a:lnTo>
                    <a:pt x="0" y="4127"/>
                  </a:lnTo>
                  <a:lnTo>
                    <a:pt x="939" y="5410"/>
                  </a:lnTo>
                  <a:lnTo>
                    <a:pt x="45110" y="5372"/>
                  </a:lnTo>
                  <a:lnTo>
                    <a:pt x="45910" y="4165"/>
                  </a:lnTo>
                  <a:lnTo>
                    <a:pt x="45910" y="1206"/>
                  </a:lnTo>
                  <a:lnTo>
                    <a:pt x="4511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916359" y="2518055"/>
              <a:ext cx="46355" cy="5715"/>
            </a:xfrm>
            <a:custGeom>
              <a:avLst/>
              <a:gdLst/>
              <a:ahLst/>
              <a:cxnLst/>
              <a:rect l="l" t="t" r="r" b="b"/>
              <a:pathLst>
                <a:path w="46355" h="5714">
                  <a:moveTo>
                    <a:pt x="42862" y="25"/>
                  </a:moveTo>
                  <a:lnTo>
                    <a:pt x="2628" y="0"/>
                  </a:lnTo>
                  <a:lnTo>
                    <a:pt x="1054" y="38"/>
                  </a:lnTo>
                  <a:lnTo>
                    <a:pt x="0" y="1270"/>
                  </a:lnTo>
                  <a:lnTo>
                    <a:pt x="0" y="2705"/>
                  </a:lnTo>
                  <a:lnTo>
                    <a:pt x="0" y="4152"/>
                  </a:lnTo>
                  <a:lnTo>
                    <a:pt x="939" y="5435"/>
                  </a:lnTo>
                  <a:lnTo>
                    <a:pt x="2794" y="5435"/>
                  </a:lnTo>
                  <a:lnTo>
                    <a:pt x="42862" y="5397"/>
                  </a:lnTo>
                  <a:lnTo>
                    <a:pt x="45110" y="5397"/>
                  </a:lnTo>
                  <a:lnTo>
                    <a:pt x="45910" y="4191"/>
                  </a:lnTo>
                  <a:lnTo>
                    <a:pt x="45910" y="2705"/>
                  </a:lnTo>
                  <a:lnTo>
                    <a:pt x="45910" y="1231"/>
                  </a:lnTo>
                  <a:lnTo>
                    <a:pt x="45110" y="25"/>
                  </a:lnTo>
                  <a:lnTo>
                    <a:pt x="42862" y="25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916444" y="2515540"/>
              <a:ext cx="46355" cy="3175"/>
            </a:xfrm>
            <a:custGeom>
              <a:avLst/>
              <a:gdLst/>
              <a:ahLst/>
              <a:cxnLst/>
              <a:rect l="l" t="t" r="r" b="b"/>
              <a:pathLst>
                <a:path w="46355" h="3175">
                  <a:moveTo>
                    <a:pt x="45923" y="0"/>
                  </a:moveTo>
                  <a:lnTo>
                    <a:pt x="0" y="0"/>
                  </a:lnTo>
                  <a:lnTo>
                    <a:pt x="0" y="2565"/>
                  </a:lnTo>
                  <a:lnTo>
                    <a:pt x="45923" y="2565"/>
                  </a:lnTo>
                  <a:lnTo>
                    <a:pt x="4592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916444" y="2515533"/>
              <a:ext cx="46355" cy="3175"/>
            </a:xfrm>
            <a:custGeom>
              <a:avLst/>
              <a:gdLst/>
              <a:ahLst/>
              <a:cxnLst/>
              <a:rect l="l" t="t" r="r" b="b"/>
              <a:pathLst>
                <a:path w="46355" h="3175">
                  <a:moveTo>
                    <a:pt x="45923" y="2565"/>
                  </a:moveTo>
                  <a:lnTo>
                    <a:pt x="0" y="2565"/>
                  </a:lnTo>
                  <a:lnTo>
                    <a:pt x="0" y="0"/>
                  </a:lnTo>
                  <a:lnTo>
                    <a:pt x="45923" y="0"/>
                  </a:lnTo>
                  <a:lnTo>
                    <a:pt x="45923" y="2565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1166199" y="2483438"/>
              <a:ext cx="24765" cy="27305"/>
            </a:xfrm>
            <a:custGeom>
              <a:avLst/>
              <a:gdLst/>
              <a:ahLst/>
              <a:cxnLst/>
              <a:rect l="l" t="t" r="r" b="b"/>
              <a:pathLst>
                <a:path w="24765" h="27305">
                  <a:moveTo>
                    <a:pt x="12331" y="0"/>
                  </a:moveTo>
                  <a:lnTo>
                    <a:pt x="5829" y="0"/>
                  </a:lnTo>
                  <a:lnTo>
                    <a:pt x="393" y="2247"/>
                  </a:lnTo>
                  <a:lnTo>
                    <a:pt x="393" y="3365"/>
                  </a:lnTo>
                  <a:lnTo>
                    <a:pt x="0" y="27292"/>
                  </a:lnTo>
                  <a:lnTo>
                    <a:pt x="24345" y="27292"/>
                  </a:lnTo>
                  <a:lnTo>
                    <a:pt x="23939" y="2514"/>
                  </a:lnTo>
                  <a:lnTo>
                    <a:pt x="23939" y="1397"/>
                  </a:lnTo>
                  <a:lnTo>
                    <a:pt x="17957" y="0"/>
                  </a:lnTo>
                  <a:lnTo>
                    <a:pt x="12331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1163871" y="2492020"/>
              <a:ext cx="29209" cy="33020"/>
            </a:xfrm>
            <a:custGeom>
              <a:avLst/>
              <a:gdLst/>
              <a:ahLst/>
              <a:cxnLst/>
              <a:rect l="l" t="t" r="r" b="b"/>
              <a:pathLst>
                <a:path w="29209" h="33019">
                  <a:moveTo>
                    <a:pt x="21386" y="0"/>
                  </a:moveTo>
                  <a:lnTo>
                    <a:pt x="14693" y="0"/>
                  </a:lnTo>
                  <a:lnTo>
                    <a:pt x="6934" y="0"/>
                  </a:lnTo>
                  <a:lnTo>
                    <a:pt x="482" y="2667"/>
                  </a:lnTo>
                  <a:lnTo>
                    <a:pt x="0" y="32512"/>
                  </a:lnTo>
                  <a:lnTo>
                    <a:pt x="28994" y="32512"/>
                  </a:lnTo>
                  <a:lnTo>
                    <a:pt x="28524" y="1663"/>
                  </a:lnTo>
                  <a:lnTo>
                    <a:pt x="2138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1163871" y="2492020"/>
              <a:ext cx="29209" cy="33020"/>
            </a:xfrm>
            <a:custGeom>
              <a:avLst/>
              <a:gdLst/>
              <a:ahLst/>
              <a:cxnLst/>
              <a:rect l="l" t="t" r="r" b="b"/>
              <a:pathLst>
                <a:path w="29209" h="33019">
                  <a:moveTo>
                    <a:pt x="14693" y="0"/>
                  </a:moveTo>
                  <a:lnTo>
                    <a:pt x="6934" y="0"/>
                  </a:lnTo>
                  <a:lnTo>
                    <a:pt x="482" y="2667"/>
                  </a:lnTo>
                  <a:lnTo>
                    <a:pt x="482" y="4000"/>
                  </a:lnTo>
                  <a:lnTo>
                    <a:pt x="0" y="32512"/>
                  </a:lnTo>
                  <a:lnTo>
                    <a:pt x="28994" y="32512"/>
                  </a:lnTo>
                  <a:lnTo>
                    <a:pt x="28524" y="2997"/>
                  </a:lnTo>
                  <a:lnTo>
                    <a:pt x="28524" y="1663"/>
                  </a:lnTo>
                  <a:lnTo>
                    <a:pt x="21386" y="0"/>
                  </a:lnTo>
                  <a:lnTo>
                    <a:pt x="14693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1158356" y="2510564"/>
              <a:ext cx="40640" cy="5080"/>
            </a:xfrm>
            <a:custGeom>
              <a:avLst/>
              <a:gdLst/>
              <a:ahLst/>
              <a:cxnLst/>
              <a:rect l="l" t="t" r="r" b="b"/>
              <a:pathLst>
                <a:path w="40640" h="5080">
                  <a:moveTo>
                    <a:pt x="23393" y="0"/>
                  </a:moveTo>
                  <a:lnTo>
                    <a:pt x="3149" y="215"/>
                  </a:lnTo>
                  <a:lnTo>
                    <a:pt x="0" y="660"/>
                  </a:lnTo>
                  <a:lnTo>
                    <a:pt x="0" y="4965"/>
                  </a:lnTo>
                  <a:lnTo>
                    <a:pt x="40119" y="4965"/>
                  </a:lnTo>
                  <a:lnTo>
                    <a:pt x="40119" y="660"/>
                  </a:lnTo>
                  <a:lnTo>
                    <a:pt x="233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1158356" y="2510564"/>
              <a:ext cx="40640" cy="5080"/>
            </a:xfrm>
            <a:custGeom>
              <a:avLst/>
              <a:gdLst/>
              <a:ahLst/>
              <a:cxnLst/>
              <a:rect l="l" t="t" r="r" b="b"/>
              <a:pathLst>
                <a:path w="40640" h="5080">
                  <a:moveTo>
                    <a:pt x="40119" y="4965"/>
                  </a:moveTo>
                  <a:lnTo>
                    <a:pt x="0" y="4965"/>
                  </a:lnTo>
                  <a:lnTo>
                    <a:pt x="0" y="660"/>
                  </a:lnTo>
                  <a:lnTo>
                    <a:pt x="3149" y="215"/>
                  </a:lnTo>
                  <a:lnTo>
                    <a:pt x="23393" y="0"/>
                  </a:lnTo>
                  <a:lnTo>
                    <a:pt x="40119" y="660"/>
                  </a:lnTo>
                  <a:lnTo>
                    <a:pt x="40119" y="4965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1181343" y="2510748"/>
              <a:ext cx="0" cy="5080"/>
            </a:xfrm>
            <a:custGeom>
              <a:avLst/>
              <a:gdLst/>
              <a:ahLst/>
              <a:cxnLst/>
              <a:rect l="l" t="t" r="r" b="b"/>
              <a:pathLst>
                <a:path h="5080">
                  <a:moveTo>
                    <a:pt x="0" y="0"/>
                  </a:moveTo>
                  <a:lnTo>
                    <a:pt x="0" y="4699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1181343" y="2510748"/>
              <a:ext cx="0" cy="5080"/>
            </a:xfrm>
            <a:custGeom>
              <a:avLst/>
              <a:gdLst/>
              <a:ahLst/>
              <a:cxnLst/>
              <a:rect l="l" t="t" r="r" b="b"/>
              <a:pathLst>
                <a:path h="5080">
                  <a:moveTo>
                    <a:pt x="0" y="0"/>
                  </a:moveTo>
                  <a:lnTo>
                    <a:pt x="0" y="4699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1161352" y="2510773"/>
              <a:ext cx="0" cy="5080"/>
            </a:xfrm>
            <a:custGeom>
              <a:avLst/>
              <a:gdLst/>
              <a:ahLst/>
              <a:cxnLst/>
              <a:rect l="l" t="t" r="r" b="b"/>
              <a:pathLst>
                <a:path h="5080">
                  <a:moveTo>
                    <a:pt x="0" y="0"/>
                  </a:moveTo>
                  <a:lnTo>
                    <a:pt x="0" y="4749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1155316" y="2518081"/>
              <a:ext cx="46355" cy="5715"/>
            </a:xfrm>
            <a:custGeom>
              <a:avLst/>
              <a:gdLst/>
              <a:ahLst/>
              <a:cxnLst/>
              <a:rect l="l" t="t" r="r" b="b"/>
              <a:pathLst>
                <a:path w="46355" h="5714">
                  <a:moveTo>
                    <a:pt x="45110" y="0"/>
                  </a:moveTo>
                  <a:lnTo>
                    <a:pt x="42862" y="0"/>
                  </a:lnTo>
                  <a:lnTo>
                    <a:pt x="1054" y="12"/>
                  </a:lnTo>
                  <a:lnTo>
                    <a:pt x="0" y="1244"/>
                  </a:lnTo>
                  <a:lnTo>
                    <a:pt x="0" y="4127"/>
                  </a:lnTo>
                  <a:lnTo>
                    <a:pt x="939" y="5410"/>
                  </a:lnTo>
                  <a:lnTo>
                    <a:pt x="45110" y="5372"/>
                  </a:lnTo>
                  <a:lnTo>
                    <a:pt x="45923" y="4165"/>
                  </a:lnTo>
                  <a:lnTo>
                    <a:pt x="45923" y="1206"/>
                  </a:lnTo>
                  <a:lnTo>
                    <a:pt x="4511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1155316" y="2518055"/>
              <a:ext cx="46355" cy="5715"/>
            </a:xfrm>
            <a:custGeom>
              <a:avLst/>
              <a:gdLst/>
              <a:ahLst/>
              <a:cxnLst/>
              <a:rect l="l" t="t" r="r" b="b"/>
              <a:pathLst>
                <a:path w="46355" h="5714">
                  <a:moveTo>
                    <a:pt x="42862" y="25"/>
                  </a:moveTo>
                  <a:lnTo>
                    <a:pt x="2628" y="0"/>
                  </a:lnTo>
                  <a:lnTo>
                    <a:pt x="1054" y="38"/>
                  </a:lnTo>
                  <a:lnTo>
                    <a:pt x="0" y="1270"/>
                  </a:lnTo>
                  <a:lnTo>
                    <a:pt x="0" y="2705"/>
                  </a:lnTo>
                  <a:lnTo>
                    <a:pt x="0" y="4152"/>
                  </a:lnTo>
                  <a:lnTo>
                    <a:pt x="939" y="5435"/>
                  </a:lnTo>
                  <a:lnTo>
                    <a:pt x="2794" y="5435"/>
                  </a:lnTo>
                  <a:lnTo>
                    <a:pt x="42862" y="5397"/>
                  </a:lnTo>
                  <a:lnTo>
                    <a:pt x="45110" y="5397"/>
                  </a:lnTo>
                  <a:lnTo>
                    <a:pt x="45923" y="4191"/>
                  </a:lnTo>
                  <a:lnTo>
                    <a:pt x="45923" y="2705"/>
                  </a:lnTo>
                  <a:lnTo>
                    <a:pt x="45923" y="1231"/>
                  </a:lnTo>
                  <a:lnTo>
                    <a:pt x="45110" y="25"/>
                  </a:lnTo>
                  <a:lnTo>
                    <a:pt x="42862" y="25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1155407" y="2515540"/>
              <a:ext cx="46355" cy="3175"/>
            </a:xfrm>
            <a:custGeom>
              <a:avLst/>
              <a:gdLst/>
              <a:ahLst/>
              <a:cxnLst/>
              <a:rect l="l" t="t" r="r" b="b"/>
              <a:pathLst>
                <a:path w="46355" h="3175">
                  <a:moveTo>
                    <a:pt x="45910" y="0"/>
                  </a:moveTo>
                  <a:lnTo>
                    <a:pt x="0" y="0"/>
                  </a:lnTo>
                  <a:lnTo>
                    <a:pt x="0" y="2565"/>
                  </a:lnTo>
                  <a:lnTo>
                    <a:pt x="45910" y="2565"/>
                  </a:lnTo>
                  <a:lnTo>
                    <a:pt x="4591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1155411" y="2515533"/>
              <a:ext cx="46355" cy="3175"/>
            </a:xfrm>
            <a:custGeom>
              <a:avLst/>
              <a:gdLst/>
              <a:ahLst/>
              <a:cxnLst/>
              <a:rect l="l" t="t" r="r" b="b"/>
              <a:pathLst>
                <a:path w="46355" h="3175">
                  <a:moveTo>
                    <a:pt x="45910" y="2565"/>
                  </a:moveTo>
                  <a:lnTo>
                    <a:pt x="0" y="2565"/>
                  </a:lnTo>
                  <a:lnTo>
                    <a:pt x="0" y="0"/>
                  </a:lnTo>
                  <a:lnTo>
                    <a:pt x="45910" y="0"/>
                  </a:lnTo>
                  <a:lnTo>
                    <a:pt x="45910" y="2565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870699" y="2520824"/>
              <a:ext cx="379730" cy="949325"/>
            </a:xfrm>
            <a:custGeom>
              <a:avLst/>
              <a:gdLst/>
              <a:ahLst/>
              <a:cxnLst/>
              <a:rect l="l" t="t" r="r" b="b"/>
              <a:pathLst>
                <a:path w="379730" h="949325">
                  <a:moveTo>
                    <a:pt x="184924" y="0"/>
                  </a:moveTo>
                  <a:lnTo>
                    <a:pt x="115812" y="50"/>
                  </a:lnTo>
                  <a:lnTo>
                    <a:pt x="73512" y="407"/>
                  </a:lnTo>
                  <a:lnTo>
                    <a:pt x="40687" y="1376"/>
                  </a:lnTo>
                  <a:lnTo>
                    <a:pt x="0" y="3263"/>
                  </a:lnTo>
                  <a:lnTo>
                    <a:pt x="0" y="940130"/>
                  </a:lnTo>
                  <a:lnTo>
                    <a:pt x="9687" y="941469"/>
                  </a:lnTo>
                  <a:lnTo>
                    <a:pt x="41630" y="944416"/>
                  </a:lnTo>
                  <a:lnTo>
                    <a:pt x="100148" y="947363"/>
                  </a:lnTo>
                  <a:lnTo>
                    <a:pt x="189560" y="948702"/>
                  </a:lnTo>
                  <a:lnTo>
                    <a:pt x="270267" y="948568"/>
                  </a:lnTo>
                  <a:lnTo>
                    <a:pt x="316915" y="947631"/>
                  </a:lnTo>
                  <a:lnTo>
                    <a:pt x="347276" y="945086"/>
                  </a:lnTo>
                  <a:lnTo>
                    <a:pt x="379120" y="940130"/>
                  </a:lnTo>
                  <a:lnTo>
                    <a:pt x="379120" y="3263"/>
                  </a:lnTo>
                  <a:lnTo>
                    <a:pt x="327666" y="1631"/>
                  </a:lnTo>
                  <a:lnTo>
                    <a:pt x="266617" y="509"/>
                  </a:lnTo>
                  <a:lnTo>
                    <a:pt x="18492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870699" y="2520824"/>
              <a:ext cx="379730" cy="949325"/>
            </a:xfrm>
            <a:custGeom>
              <a:avLst/>
              <a:gdLst/>
              <a:ahLst/>
              <a:cxnLst/>
              <a:rect l="l" t="t" r="r" b="b"/>
              <a:pathLst>
                <a:path w="379730" h="949325">
                  <a:moveTo>
                    <a:pt x="379120" y="940130"/>
                  </a:moveTo>
                  <a:lnTo>
                    <a:pt x="347276" y="945086"/>
                  </a:lnTo>
                  <a:lnTo>
                    <a:pt x="316915" y="947631"/>
                  </a:lnTo>
                  <a:lnTo>
                    <a:pt x="270267" y="948568"/>
                  </a:lnTo>
                  <a:lnTo>
                    <a:pt x="189560" y="948702"/>
                  </a:lnTo>
                  <a:lnTo>
                    <a:pt x="100148" y="947363"/>
                  </a:lnTo>
                  <a:lnTo>
                    <a:pt x="41630" y="944416"/>
                  </a:lnTo>
                  <a:lnTo>
                    <a:pt x="9687" y="941469"/>
                  </a:lnTo>
                  <a:lnTo>
                    <a:pt x="0" y="940130"/>
                  </a:lnTo>
                  <a:lnTo>
                    <a:pt x="0" y="3263"/>
                  </a:lnTo>
                  <a:lnTo>
                    <a:pt x="40687" y="1376"/>
                  </a:lnTo>
                  <a:lnTo>
                    <a:pt x="73512" y="407"/>
                  </a:lnTo>
                  <a:lnTo>
                    <a:pt x="115812" y="50"/>
                  </a:lnTo>
                  <a:lnTo>
                    <a:pt x="184924" y="0"/>
                  </a:lnTo>
                  <a:lnTo>
                    <a:pt x="266617" y="509"/>
                  </a:lnTo>
                  <a:lnTo>
                    <a:pt x="327666" y="1631"/>
                  </a:lnTo>
                  <a:lnTo>
                    <a:pt x="365893" y="2753"/>
                  </a:lnTo>
                  <a:lnTo>
                    <a:pt x="379120" y="3263"/>
                  </a:lnTo>
                  <a:lnTo>
                    <a:pt x="379120" y="940130"/>
                  </a:lnTo>
                  <a:close/>
                </a:path>
              </a:pathLst>
            </a:custGeom>
            <a:ln w="429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880667" y="3271230"/>
              <a:ext cx="358775" cy="197485"/>
            </a:xfrm>
            <a:custGeom>
              <a:avLst/>
              <a:gdLst/>
              <a:ahLst/>
              <a:cxnLst/>
              <a:rect l="l" t="t" r="r" b="b"/>
              <a:pathLst>
                <a:path w="358775" h="197485">
                  <a:moveTo>
                    <a:pt x="18352" y="0"/>
                  </a:moveTo>
                  <a:lnTo>
                    <a:pt x="0" y="0"/>
                  </a:lnTo>
                  <a:lnTo>
                    <a:pt x="12" y="190220"/>
                  </a:lnTo>
                  <a:lnTo>
                    <a:pt x="8140" y="191325"/>
                  </a:lnTo>
                  <a:lnTo>
                    <a:pt x="36652" y="193757"/>
                  </a:lnTo>
                  <a:lnTo>
                    <a:pt x="91738" y="196189"/>
                  </a:lnTo>
                  <a:lnTo>
                    <a:pt x="179590" y="197294"/>
                  </a:lnTo>
                  <a:lnTo>
                    <a:pt x="253627" y="197294"/>
                  </a:lnTo>
                  <a:lnTo>
                    <a:pt x="305627" y="196410"/>
                  </a:lnTo>
                  <a:lnTo>
                    <a:pt x="332879" y="194310"/>
                  </a:lnTo>
                  <a:lnTo>
                    <a:pt x="358673" y="190220"/>
                  </a:lnTo>
                  <a:lnTo>
                    <a:pt x="358673" y="1413"/>
                  </a:lnTo>
                  <a:lnTo>
                    <a:pt x="248433" y="1413"/>
                  </a:lnTo>
                  <a:lnTo>
                    <a:pt x="18352" y="0"/>
                  </a:lnTo>
                  <a:close/>
                </a:path>
                <a:path w="358775" h="197485">
                  <a:moveTo>
                    <a:pt x="358556" y="835"/>
                  </a:moveTo>
                  <a:lnTo>
                    <a:pt x="342726" y="835"/>
                  </a:lnTo>
                  <a:lnTo>
                    <a:pt x="294114" y="1270"/>
                  </a:lnTo>
                  <a:lnTo>
                    <a:pt x="248433" y="1413"/>
                  </a:lnTo>
                  <a:lnTo>
                    <a:pt x="358673" y="1413"/>
                  </a:lnTo>
                  <a:lnTo>
                    <a:pt x="358556" y="83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880667" y="3271065"/>
              <a:ext cx="358775" cy="197485"/>
            </a:xfrm>
            <a:custGeom>
              <a:avLst/>
              <a:gdLst/>
              <a:ahLst/>
              <a:cxnLst/>
              <a:rect l="l" t="t" r="r" b="b"/>
              <a:pathLst>
                <a:path w="358775" h="197485">
                  <a:moveTo>
                    <a:pt x="63" y="101"/>
                  </a:moveTo>
                  <a:lnTo>
                    <a:pt x="368" y="0"/>
                  </a:lnTo>
                  <a:lnTo>
                    <a:pt x="59853" y="546"/>
                  </a:lnTo>
                  <a:lnTo>
                    <a:pt x="116384" y="1000"/>
                  </a:lnTo>
                  <a:lnTo>
                    <a:pt x="181089" y="1435"/>
                  </a:lnTo>
                  <a:lnTo>
                    <a:pt x="248433" y="1578"/>
                  </a:lnTo>
                  <a:lnTo>
                    <a:pt x="304936" y="1338"/>
                  </a:lnTo>
                  <a:lnTo>
                    <a:pt x="343813" y="990"/>
                  </a:lnTo>
                  <a:lnTo>
                    <a:pt x="358279" y="812"/>
                  </a:lnTo>
                  <a:lnTo>
                    <a:pt x="358520" y="914"/>
                  </a:lnTo>
                  <a:lnTo>
                    <a:pt x="358673" y="1282"/>
                  </a:lnTo>
                  <a:lnTo>
                    <a:pt x="358673" y="190385"/>
                  </a:lnTo>
                  <a:lnTo>
                    <a:pt x="332879" y="194475"/>
                  </a:lnTo>
                  <a:lnTo>
                    <a:pt x="305627" y="196575"/>
                  </a:lnTo>
                  <a:lnTo>
                    <a:pt x="260127" y="197349"/>
                  </a:lnTo>
                  <a:lnTo>
                    <a:pt x="179590" y="197459"/>
                  </a:lnTo>
                  <a:lnTo>
                    <a:pt x="91738" y="196354"/>
                  </a:lnTo>
                  <a:lnTo>
                    <a:pt x="36652" y="193922"/>
                  </a:lnTo>
                  <a:lnTo>
                    <a:pt x="8140" y="191490"/>
                  </a:lnTo>
                  <a:lnTo>
                    <a:pt x="12" y="190385"/>
                  </a:lnTo>
                  <a:lnTo>
                    <a:pt x="12" y="381"/>
                  </a:lnTo>
                  <a:lnTo>
                    <a:pt x="0" y="165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979944" y="2655675"/>
              <a:ext cx="160655" cy="60960"/>
            </a:xfrm>
            <a:custGeom>
              <a:avLst/>
              <a:gdLst/>
              <a:ahLst/>
              <a:cxnLst/>
              <a:rect l="l" t="t" r="r" b="b"/>
              <a:pathLst>
                <a:path w="160655" h="60960">
                  <a:moveTo>
                    <a:pt x="114452" y="20548"/>
                  </a:moveTo>
                  <a:lnTo>
                    <a:pt x="110693" y="22428"/>
                  </a:lnTo>
                  <a:lnTo>
                    <a:pt x="110693" y="44792"/>
                  </a:lnTo>
                  <a:lnTo>
                    <a:pt x="111112" y="45211"/>
                  </a:lnTo>
                  <a:lnTo>
                    <a:pt x="114452" y="45211"/>
                  </a:lnTo>
                  <a:lnTo>
                    <a:pt x="114452" y="20548"/>
                  </a:lnTo>
                  <a:close/>
                </a:path>
                <a:path w="160655" h="60960">
                  <a:moveTo>
                    <a:pt x="138201" y="27749"/>
                  </a:moveTo>
                  <a:lnTo>
                    <a:pt x="130517" y="27749"/>
                  </a:lnTo>
                  <a:lnTo>
                    <a:pt x="127380" y="29324"/>
                  </a:lnTo>
                  <a:lnTo>
                    <a:pt x="125806" y="31610"/>
                  </a:lnTo>
                  <a:lnTo>
                    <a:pt x="125806" y="44792"/>
                  </a:lnTo>
                  <a:lnTo>
                    <a:pt x="126237" y="45211"/>
                  </a:lnTo>
                  <a:lnTo>
                    <a:pt x="129552" y="45211"/>
                  </a:lnTo>
                  <a:lnTo>
                    <a:pt x="129552" y="33121"/>
                  </a:lnTo>
                  <a:lnTo>
                    <a:pt x="130467" y="31978"/>
                  </a:lnTo>
                  <a:lnTo>
                    <a:pt x="131914" y="31254"/>
                  </a:lnTo>
                  <a:lnTo>
                    <a:pt x="141693" y="31254"/>
                  </a:lnTo>
                  <a:lnTo>
                    <a:pt x="138201" y="27749"/>
                  </a:lnTo>
                  <a:close/>
                </a:path>
                <a:path w="160655" h="60960">
                  <a:moveTo>
                    <a:pt x="141693" y="31254"/>
                  </a:moveTo>
                  <a:lnTo>
                    <a:pt x="136143" y="31254"/>
                  </a:lnTo>
                  <a:lnTo>
                    <a:pt x="138023" y="33312"/>
                  </a:lnTo>
                  <a:lnTo>
                    <a:pt x="138023" y="45211"/>
                  </a:lnTo>
                  <a:lnTo>
                    <a:pt x="141693" y="45211"/>
                  </a:lnTo>
                  <a:lnTo>
                    <a:pt x="141693" y="31254"/>
                  </a:lnTo>
                  <a:close/>
                </a:path>
                <a:path w="160655" h="60960">
                  <a:moveTo>
                    <a:pt x="72250" y="23088"/>
                  </a:moveTo>
                  <a:lnTo>
                    <a:pt x="68491" y="24968"/>
                  </a:lnTo>
                  <a:lnTo>
                    <a:pt x="68491" y="43459"/>
                  </a:lnTo>
                  <a:lnTo>
                    <a:pt x="70370" y="45211"/>
                  </a:lnTo>
                  <a:lnTo>
                    <a:pt x="78536" y="45211"/>
                  </a:lnTo>
                  <a:lnTo>
                    <a:pt x="78536" y="42011"/>
                  </a:lnTo>
                  <a:lnTo>
                    <a:pt x="72847" y="42011"/>
                  </a:lnTo>
                  <a:lnTo>
                    <a:pt x="72250" y="41351"/>
                  </a:lnTo>
                  <a:lnTo>
                    <a:pt x="72250" y="31559"/>
                  </a:lnTo>
                  <a:lnTo>
                    <a:pt x="77076" y="31559"/>
                  </a:lnTo>
                  <a:lnTo>
                    <a:pt x="77076" y="28232"/>
                  </a:lnTo>
                  <a:lnTo>
                    <a:pt x="72250" y="28232"/>
                  </a:lnTo>
                  <a:lnTo>
                    <a:pt x="72250" y="23088"/>
                  </a:lnTo>
                  <a:close/>
                </a:path>
                <a:path w="160655" h="60960">
                  <a:moveTo>
                    <a:pt x="94005" y="27939"/>
                  </a:moveTo>
                  <a:lnTo>
                    <a:pt x="85839" y="27939"/>
                  </a:lnTo>
                  <a:lnTo>
                    <a:pt x="82461" y="29616"/>
                  </a:lnTo>
                  <a:lnTo>
                    <a:pt x="80771" y="32105"/>
                  </a:lnTo>
                  <a:lnTo>
                    <a:pt x="80771" y="51206"/>
                  </a:lnTo>
                  <a:lnTo>
                    <a:pt x="81191" y="51625"/>
                  </a:lnTo>
                  <a:lnTo>
                    <a:pt x="84518" y="51625"/>
                  </a:lnTo>
                  <a:lnTo>
                    <a:pt x="84518" y="33604"/>
                  </a:lnTo>
                  <a:lnTo>
                    <a:pt x="85420" y="32270"/>
                  </a:lnTo>
                  <a:lnTo>
                    <a:pt x="87109" y="31432"/>
                  </a:lnTo>
                  <a:lnTo>
                    <a:pt x="97509" y="31432"/>
                  </a:lnTo>
                  <a:lnTo>
                    <a:pt x="94005" y="27939"/>
                  </a:lnTo>
                  <a:close/>
                </a:path>
                <a:path w="160655" h="60960">
                  <a:moveTo>
                    <a:pt x="97509" y="31432"/>
                  </a:moveTo>
                  <a:lnTo>
                    <a:pt x="91897" y="31432"/>
                  </a:lnTo>
                  <a:lnTo>
                    <a:pt x="94005" y="33604"/>
                  </a:lnTo>
                  <a:lnTo>
                    <a:pt x="94005" y="39712"/>
                  </a:lnTo>
                  <a:lnTo>
                    <a:pt x="91897" y="42011"/>
                  </a:lnTo>
                  <a:lnTo>
                    <a:pt x="86334" y="42011"/>
                  </a:lnTo>
                  <a:lnTo>
                    <a:pt x="86334" y="45211"/>
                  </a:lnTo>
                  <a:lnTo>
                    <a:pt x="94068" y="45211"/>
                  </a:lnTo>
                  <a:lnTo>
                    <a:pt x="97751" y="41655"/>
                  </a:lnTo>
                  <a:lnTo>
                    <a:pt x="97751" y="31673"/>
                  </a:lnTo>
                  <a:lnTo>
                    <a:pt x="97509" y="31432"/>
                  </a:lnTo>
                  <a:close/>
                </a:path>
                <a:path w="160655" h="60960">
                  <a:moveTo>
                    <a:pt x="121996" y="28232"/>
                  </a:moveTo>
                  <a:lnTo>
                    <a:pt x="118249" y="28232"/>
                  </a:lnTo>
                  <a:lnTo>
                    <a:pt x="118249" y="44792"/>
                  </a:lnTo>
                  <a:lnTo>
                    <a:pt x="118668" y="45211"/>
                  </a:lnTo>
                  <a:lnTo>
                    <a:pt x="121996" y="45211"/>
                  </a:lnTo>
                  <a:lnTo>
                    <a:pt x="121996" y="28232"/>
                  </a:lnTo>
                  <a:close/>
                </a:path>
                <a:path w="160655" h="60960">
                  <a:moveTo>
                    <a:pt x="149021" y="20548"/>
                  </a:moveTo>
                  <a:lnTo>
                    <a:pt x="145275" y="22428"/>
                  </a:lnTo>
                  <a:lnTo>
                    <a:pt x="145275" y="44792"/>
                  </a:lnTo>
                  <a:lnTo>
                    <a:pt x="145707" y="45211"/>
                  </a:lnTo>
                  <a:lnTo>
                    <a:pt x="149021" y="45211"/>
                  </a:lnTo>
                  <a:lnTo>
                    <a:pt x="149021" y="36753"/>
                  </a:lnTo>
                  <a:lnTo>
                    <a:pt x="153143" y="36753"/>
                  </a:lnTo>
                  <a:lnTo>
                    <a:pt x="152704" y="36258"/>
                  </a:lnTo>
                  <a:lnTo>
                    <a:pt x="153174" y="35725"/>
                  </a:lnTo>
                  <a:lnTo>
                    <a:pt x="149021" y="35725"/>
                  </a:lnTo>
                  <a:lnTo>
                    <a:pt x="149021" y="20548"/>
                  </a:lnTo>
                  <a:close/>
                </a:path>
                <a:path w="160655" h="60960">
                  <a:moveTo>
                    <a:pt x="153143" y="36753"/>
                  </a:moveTo>
                  <a:lnTo>
                    <a:pt x="149021" y="36753"/>
                  </a:lnTo>
                  <a:lnTo>
                    <a:pt x="156032" y="45211"/>
                  </a:lnTo>
                  <a:lnTo>
                    <a:pt x="160629" y="45211"/>
                  </a:lnTo>
                  <a:lnTo>
                    <a:pt x="153143" y="36753"/>
                  </a:lnTo>
                  <a:close/>
                </a:path>
                <a:path w="160655" h="60960">
                  <a:moveTo>
                    <a:pt x="159778" y="28232"/>
                  </a:moveTo>
                  <a:lnTo>
                    <a:pt x="155371" y="28232"/>
                  </a:lnTo>
                  <a:lnTo>
                    <a:pt x="149021" y="35725"/>
                  </a:lnTo>
                  <a:lnTo>
                    <a:pt x="153174" y="35725"/>
                  </a:lnTo>
                  <a:lnTo>
                    <a:pt x="159778" y="28232"/>
                  </a:lnTo>
                  <a:close/>
                </a:path>
                <a:path w="160655" h="60960">
                  <a:moveTo>
                    <a:pt x="107365" y="34823"/>
                  </a:moveTo>
                  <a:lnTo>
                    <a:pt x="100482" y="34823"/>
                  </a:lnTo>
                  <a:lnTo>
                    <a:pt x="102285" y="38557"/>
                  </a:lnTo>
                  <a:lnTo>
                    <a:pt x="107365" y="38557"/>
                  </a:lnTo>
                  <a:lnTo>
                    <a:pt x="107365" y="34823"/>
                  </a:lnTo>
                  <a:close/>
                </a:path>
                <a:path w="160655" h="60960">
                  <a:moveTo>
                    <a:pt x="121513" y="20192"/>
                  </a:moveTo>
                  <a:lnTo>
                    <a:pt x="118744" y="20192"/>
                  </a:lnTo>
                  <a:lnTo>
                    <a:pt x="117589" y="21272"/>
                  </a:lnTo>
                  <a:lnTo>
                    <a:pt x="117589" y="23342"/>
                  </a:lnTo>
                  <a:lnTo>
                    <a:pt x="117830" y="23875"/>
                  </a:lnTo>
                  <a:lnTo>
                    <a:pt x="118249" y="24295"/>
                  </a:lnTo>
                  <a:lnTo>
                    <a:pt x="121996" y="24295"/>
                  </a:lnTo>
                  <a:lnTo>
                    <a:pt x="122415" y="23875"/>
                  </a:lnTo>
                  <a:lnTo>
                    <a:pt x="122669" y="23342"/>
                  </a:lnTo>
                  <a:lnTo>
                    <a:pt x="122669" y="21272"/>
                  </a:lnTo>
                  <a:lnTo>
                    <a:pt x="121513" y="20192"/>
                  </a:lnTo>
                  <a:close/>
                </a:path>
                <a:path w="160655" h="60960">
                  <a:moveTo>
                    <a:pt x="28714" y="31737"/>
                  </a:moveTo>
                  <a:lnTo>
                    <a:pt x="0" y="31737"/>
                  </a:lnTo>
                  <a:lnTo>
                    <a:pt x="0" y="43649"/>
                  </a:lnTo>
                  <a:lnTo>
                    <a:pt x="1333" y="45211"/>
                  </a:lnTo>
                  <a:lnTo>
                    <a:pt x="15239" y="45211"/>
                  </a:lnTo>
                  <a:lnTo>
                    <a:pt x="15239" y="58877"/>
                  </a:lnTo>
                  <a:lnTo>
                    <a:pt x="16560" y="60451"/>
                  </a:lnTo>
                  <a:lnTo>
                    <a:pt x="28714" y="60451"/>
                  </a:lnTo>
                  <a:lnTo>
                    <a:pt x="28714" y="31737"/>
                  </a:lnTo>
                  <a:close/>
                </a:path>
                <a:path w="160655" h="60960">
                  <a:moveTo>
                    <a:pt x="58357" y="12699"/>
                  </a:moveTo>
                  <a:lnTo>
                    <a:pt x="43891" y="12699"/>
                  </a:lnTo>
                  <a:lnTo>
                    <a:pt x="47764" y="16560"/>
                  </a:lnTo>
                  <a:lnTo>
                    <a:pt x="47764" y="27990"/>
                  </a:lnTo>
                  <a:lnTo>
                    <a:pt x="43586" y="32156"/>
                  </a:lnTo>
                  <a:lnTo>
                    <a:pt x="33248" y="32156"/>
                  </a:lnTo>
                  <a:lnTo>
                    <a:pt x="33248" y="44856"/>
                  </a:lnTo>
                  <a:lnTo>
                    <a:pt x="38023" y="44856"/>
                  </a:lnTo>
                  <a:lnTo>
                    <a:pt x="46757" y="43084"/>
                  </a:lnTo>
                  <a:lnTo>
                    <a:pt x="53886" y="38250"/>
                  </a:lnTo>
                  <a:lnTo>
                    <a:pt x="58690" y="31081"/>
                  </a:lnTo>
                  <a:lnTo>
                    <a:pt x="60426" y="22428"/>
                  </a:lnTo>
                  <a:lnTo>
                    <a:pt x="60451" y="22301"/>
                  </a:lnTo>
                  <a:lnTo>
                    <a:pt x="58851" y="13694"/>
                  </a:lnTo>
                  <a:lnTo>
                    <a:pt x="58790" y="13362"/>
                  </a:lnTo>
                  <a:lnTo>
                    <a:pt x="58357" y="12699"/>
                  </a:lnTo>
                  <a:close/>
                </a:path>
                <a:path w="160655" h="60960">
                  <a:moveTo>
                    <a:pt x="38328" y="0"/>
                  </a:moveTo>
                  <a:lnTo>
                    <a:pt x="15595" y="27203"/>
                  </a:lnTo>
                  <a:lnTo>
                    <a:pt x="28295" y="27203"/>
                  </a:lnTo>
                  <a:lnTo>
                    <a:pt x="28295" y="17056"/>
                  </a:lnTo>
                  <a:lnTo>
                    <a:pt x="32702" y="12699"/>
                  </a:lnTo>
                  <a:lnTo>
                    <a:pt x="58357" y="12699"/>
                  </a:lnTo>
                  <a:lnTo>
                    <a:pt x="54176" y="6302"/>
                  </a:lnTo>
                  <a:lnTo>
                    <a:pt x="47313" y="1761"/>
                  </a:lnTo>
                  <a:lnTo>
                    <a:pt x="47673" y="1761"/>
                  </a:lnTo>
                  <a:lnTo>
                    <a:pt x="38328" y="0"/>
                  </a:lnTo>
                  <a:close/>
                </a:path>
              </a:pathLst>
            </a:custGeom>
            <a:solidFill>
              <a:srgbClr val="B1B3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8" name="object 108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982596" y="3234412"/>
              <a:ext cx="197078" cy="197091"/>
            </a:xfrm>
            <a:prstGeom prst="rect">
              <a:avLst/>
            </a:prstGeom>
          </p:spPr>
        </p:pic>
        <p:sp>
          <p:nvSpPr>
            <p:cNvPr id="109" name="object 109"/>
            <p:cNvSpPr/>
            <p:nvPr/>
          </p:nvSpPr>
          <p:spPr>
            <a:xfrm>
              <a:off x="1030892" y="3469517"/>
              <a:ext cx="1428750" cy="422909"/>
            </a:xfrm>
            <a:custGeom>
              <a:avLst/>
              <a:gdLst/>
              <a:ahLst/>
              <a:cxnLst/>
              <a:rect l="l" t="t" r="r" b="b"/>
              <a:pathLst>
                <a:path w="1428750" h="422910">
                  <a:moveTo>
                    <a:pt x="1277277" y="422694"/>
                  </a:moveTo>
                  <a:lnTo>
                    <a:pt x="151028" y="422694"/>
                  </a:lnTo>
                  <a:lnTo>
                    <a:pt x="98574" y="414813"/>
                  </a:lnTo>
                  <a:lnTo>
                    <a:pt x="56526" y="391831"/>
                  </a:lnTo>
                  <a:lnTo>
                    <a:pt x="25601" y="357754"/>
                  </a:lnTo>
                  <a:lnTo>
                    <a:pt x="6520" y="316587"/>
                  </a:lnTo>
                  <a:lnTo>
                    <a:pt x="0" y="272338"/>
                  </a:lnTo>
                  <a:lnTo>
                    <a:pt x="1066" y="0"/>
                  </a:lnTo>
                  <a:lnTo>
                    <a:pt x="29375" y="0"/>
                  </a:lnTo>
                  <a:lnTo>
                    <a:pt x="28320" y="272338"/>
                  </a:lnTo>
                  <a:lnTo>
                    <a:pt x="37046" y="313559"/>
                  </a:lnTo>
                  <a:lnTo>
                    <a:pt x="61299" y="352517"/>
                  </a:lnTo>
                  <a:lnTo>
                    <a:pt x="99740" y="381802"/>
                  </a:lnTo>
                  <a:lnTo>
                    <a:pt x="151028" y="394004"/>
                  </a:lnTo>
                  <a:lnTo>
                    <a:pt x="1278623" y="394004"/>
                  </a:lnTo>
                  <a:lnTo>
                    <a:pt x="1318247" y="384016"/>
                  </a:lnTo>
                  <a:lnTo>
                    <a:pt x="1355974" y="358514"/>
                  </a:lnTo>
                  <a:lnTo>
                    <a:pt x="1384016" y="324192"/>
                  </a:lnTo>
                  <a:lnTo>
                    <a:pt x="1394663" y="144335"/>
                  </a:lnTo>
                  <a:lnTo>
                    <a:pt x="1428292" y="144335"/>
                  </a:lnTo>
                  <a:lnTo>
                    <a:pt x="1427060" y="289877"/>
                  </a:lnTo>
                  <a:lnTo>
                    <a:pt x="1418987" y="332394"/>
                  </a:lnTo>
                  <a:lnTo>
                    <a:pt x="1396849" y="369320"/>
                  </a:lnTo>
                  <a:lnTo>
                    <a:pt x="1363769" y="398270"/>
                  </a:lnTo>
                  <a:lnTo>
                    <a:pt x="1322871" y="416857"/>
                  </a:lnTo>
                  <a:lnTo>
                    <a:pt x="1277277" y="422694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1178601" y="3332957"/>
              <a:ext cx="210185" cy="0"/>
            </a:xfrm>
            <a:custGeom>
              <a:avLst/>
              <a:gdLst/>
              <a:ahLst/>
              <a:cxnLst/>
              <a:rect l="l" t="t" r="r" b="b"/>
              <a:pathLst>
                <a:path w="210184">
                  <a:moveTo>
                    <a:pt x="0" y="0"/>
                  </a:moveTo>
                  <a:lnTo>
                    <a:pt x="209740" y="0"/>
                  </a:lnTo>
                </a:path>
              </a:pathLst>
            </a:custGeom>
            <a:ln w="3175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1974033" y="3239897"/>
              <a:ext cx="0" cy="122555"/>
            </a:xfrm>
            <a:custGeom>
              <a:avLst/>
              <a:gdLst/>
              <a:ahLst/>
              <a:cxnLst/>
              <a:rect l="l" t="t" r="r" b="b"/>
              <a:pathLst>
                <a:path h="122554">
                  <a:moveTo>
                    <a:pt x="0" y="0"/>
                  </a:moveTo>
                  <a:lnTo>
                    <a:pt x="0" y="122389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1976104" y="3241040"/>
              <a:ext cx="1029969" cy="122555"/>
            </a:xfrm>
            <a:custGeom>
              <a:avLst/>
              <a:gdLst/>
              <a:ahLst/>
              <a:cxnLst/>
              <a:rect l="l" t="t" r="r" b="b"/>
              <a:pathLst>
                <a:path w="1029969" h="122554">
                  <a:moveTo>
                    <a:pt x="1029906" y="121970"/>
                  </a:moveTo>
                  <a:lnTo>
                    <a:pt x="0" y="121970"/>
                  </a:lnTo>
                  <a:lnTo>
                    <a:pt x="0" y="0"/>
                  </a:lnTo>
                  <a:lnTo>
                    <a:pt x="1029906" y="0"/>
                  </a:lnTo>
                  <a:lnTo>
                    <a:pt x="1029906" y="121970"/>
                  </a:lnTo>
                  <a:close/>
                </a:path>
              </a:pathLst>
            </a:custGeom>
            <a:ln w="647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1976100" y="3172777"/>
              <a:ext cx="1029969" cy="68580"/>
            </a:xfrm>
            <a:custGeom>
              <a:avLst/>
              <a:gdLst/>
              <a:ahLst/>
              <a:cxnLst/>
              <a:rect l="l" t="t" r="r" b="b"/>
              <a:pathLst>
                <a:path w="1029969" h="68580">
                  <a:moveTo>
                    <a:pt x="1029919" y="68262"/>
                  </a:moveTo>
                  <a:lnTo>
                    <a:pt x="0" y="68262"/>
                  </a:lnTo>
                  <a:lnTo>
                    <a:pt x="109943" y="0"/>
                  </a:lnTo>
                  <a:lnTo>
                    <a:pt x="919975" y="0"/>
                  </a:lnTo>
                  <a:lnTo>
                    <a:pt x="1029919" y="68262"/>
                  </a:lnTo>
                  <a:close/>
                </a:path>
              </a:pathLst>
            </a:custGeom>
            <a:ln w="647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2725808" y="3313197"/>
              <a:ext cx="43180" cy="36195"/>
            </a:xfrm>
            <a:custGeom>
              <a:avLst/>
              <a:gdLst/>
              <a:ahLst/>
              <a:cxnLst/>
              <a:rect l="l" t="t" r="r" b="b"/>
              <a:pathLst>
                <a:path w="43180" h="36195">
                  <a:moveTo>
                    <a:pt x="42938" y="0"/>
                  </a:moveTo>
                  <a:lnTo>
                    <a:pt x="0" y="0"/>
                  </a:lnTo>
                  <a:lnTo>
                    <a:pt x="0" y="26327"/>
                  </a:lnTo>
                  <a:lnTo>
                    <a:pt x="9461" y="26327"/>
                  </a:lnTo>
                  <a:lnTo>
                    <a:pt x="9461" y="31140"/>
                  </a:lnTo>
                  <a:lnTo>
                    <a:pt x="13169" y="31140"/>
                  </a:lnTo>
                  <a:lnTo>
                    <a:pt x="13169" y="35979"/>
                  </a:lnTo>
                  <a:lnTo>
                    <a:pt x="29464" y="35979"/>
                  </a:lnTo>
                  <a:lnTo>
                    <a:pt x="29464" y="31140"/>
                  </a:lnTo>
                  <a:lnTo>
                    <a:pt x="33299" y="31140"/>
                  </a:lnTo>
                  <a:lnTo>
                    <a:pt x="33299" y="26327"/>
                  </a:lnTo>
                  <a:lnTo>
                    <a:pt x="42938" y="26327"/>
                  </a:lnTo>
                  <a:lnTo>
                    <a:pt x="42938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2663859" y="3313197"/>
              <a:ext cx="43180" cy="36195"/>
            </a:xfrm>
            <a:custGeom>
              <a:avLst/>
              <a:gdLst/>
              <a:ahLst/>
              <a:cxnLst/>
              <a:rect l="l" t="t" r="r" b="b"/>
              <a:pathLst>
                <a:path w="43180" h="36195">
                  <a:moveTo>
                    <a:pt x="42938" y="0"/>
                  </a:moveTo>
                  <a:lnTo>
                    <a:pt x="0" y="0"/>
                  </a:lnTo>
                  <a:lnTo>
                    <a:pt x="0" y="26327"/>
                  </a:lnTo>
                  <a:lnTo>
                    <a:pt x="9461" y="26327"/>
                  </a:lnTo>
                  <a:lnTo>
                    <a:pt x="9461" y="31140"/>
                  </a:lnTo>
                  <a:lnTo>
                    <a:pt x="13169" y="31140"/>
                  </a:lnTo>
                  <a:lnTo>
                    <a:pt x="13169" y="35979"/>
                  </a:lnTo>
                  <a:lnTo>
                    <a:pt x="29464" y="35979"/>
                  </a:lnTo>
                  <a:lnTo>
                    <a:pt x="29464" y="31140"/>
                  </a:lnTo>
                  <a:lnTo>
                    <a:pt x="33299" y="31140"/>
                  </a:lnTo>
                  <a:lnTo>
                    <a:pt x="33299" y="26327"/>
                  </a:lnTo>
                  <a:lnTo>
                    <a:pt x="42938" y="26327"/>
                  </a:lnTo>
                  <a:lnTo>
                    <a:pt x="42938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2601913" y="3313197"/>
              <a:ext cx="43180" cy="36195"/>
            </a:xfrm>
            <a:custGeom>
              <a:avLst/>
              <a:gdLst/>
              <a:ahLst/>
              <a:cxnLst/>
              <a:rect l="l" t="t" r="r" b="b"/>
              <a:pathLst>
                <a:path w="43180" h="36195">
                  <a:moveTo>
                    <a:pt x="42925" y="0"/>
                  </a:moveTo>
                  <a:lnTo>
                    <a:pt x="0" y="0"/>
                  </a:lnTo>
                  <a:lnTo>
                    <a:pt x="0" y="26327"/>
                  </a:lnTo>
                  <a:lnTo>
                    <a:pt x="9448" y="26327"/>
                  </a:lnTo>
                  <a:lnTo>
                    <a:pt x="9448" y="31140"/>
                  </a:lnTo>
                  <a:lnTo>
                    <a:pt x="13169" y="31140"/>
                  </a:lnTo>
                  <a:lnTo>
                    <a:pt x="13169" y="35979"/>
                  </a:lnTo>
                  <a:lnTo>
                    <a:pt x="29451" y="35979"/>
                  </a:lnTo>
                  <a:lnTo>
                    <a:pt x="29451" y="31140"/>
                  </a:lnTo>
                  <a:lnTo>
                    <a:pt x="33286" y="31140"/>
                  </a:lnTo>
                  <a:lnTo>
                    <a:pt x="33286" y="26327"/>
                  </a:lnTo>
                  <a:lnTo>
                    <a:pt x="42925" y="26327"/>
                  </a:lnTo>
                  <a:lnTo>
                    <a:pt x="42925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2539951" y="3313197"/>
              <a:ext cx="43180" cy="36195"/>
            </a:xfrm>
            <a:custGeom>
              <a:avLst/>
              <a:gdLst/>
              <a:ahLst/>
              <a:cxnLst/>
              <a:rect l="l" t="t" r="r" b="b"/>
              <a:pathLst>
                <a:path w="43180" h="36195">
                  <a:moveTo>
                    <a:pt x="42938" y="0"/>
                  </a:moveTo>
                  <a:lnTo>
                    <a:pt x="0" y="0"/>
                  </a:lnTo>
                  <a:lnTo>
                    <a:pt x="0" y="26327"/>
                  </a:lnTo>
                  <a:lnTo>
                    <a:pt x="9461" y="26327"/>
                  </a:lnTo>
                  <a:lnTo>
                    <a:pt x="9461" y="31140"/>
                  </a:lnTo>
                  <a:lnTo>
                    <a:pt x="13182" y="31140"/>
                  </a:lnTo>
                  <a:lnTo>
                    <a:pt x="13182" y="35979"/>
                  </a:lnTo>
                  <a:lnTo>
                    <a:pt x="29464" y="35979"/>
                  </a:lnTo>
                  <a:lnTo>
                    <a:pt x="29464" y="31140"/>
                  </a:lnTo>
                  <a:lnTo>
                    <a:pt x="33299" y="31140"/>
                  </a:lnTo>
                  <a:lnTo>
                    <a:pt x="33299" y="26327"/>
                  </a:lnTo>
                  <a:lnTo>
                    <a:pt x="42938" y="26327"/>
                  </a:lnTo>
                  <a:lnTo>
                    <a:pt x="42938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2725808" y="3263796"/>
              <a:ext cx="43180" cy="36195"/>
            </a:xfrm>
            <a:custGeom>
              <a:avLst/>
              <a:gdLst/>
              <a:ahLst/>
              <a:cxnLst/>
              <a:rect l="l" t="t" r="r" b="b"/>
              <a:pathLst>
                <a:path w="43180" h="36195">
                  <a:moveTo>
                    <a:pt x="42938" y="35979"/>
                  </a:moveTo>
                  <a:lnTo>
                    <a:pt x="0" y="35979"/>
                  </a:lnTo>
                  <a:lnTo>
                    <a:pt x="0" y="9651"/>
                  </a:lnTo>
                  <a:lnTo>
                    <a:pt x="9461" y="9651"/>
                  </a:lnTo>
                  <a:lnTo>
                    <a:pt x="9461" y="4838"/>
                  </a:lnTo>
                  <a:lnTo>
                    <a:pt x="13169" y="4838"/>
                  </a:lnTo>
                  <a:lnTo>
                    <a:pt x="13169" y="0"/>
                  </a:lnTo>
                  <a:lnTo>
                    <a:pt x="29464" y="0"/>
                  </a:lnTo>
                  <a:lnTo>
                    <a:pt x="29464" y="4838"/>
                  </a:lnTo>
                  <a:lnTo>
                    <a:pt x="33299" y="4838"/>
                  </a:lnTo>
                  <a:lnTo>
                    <a:pt x="33299" y="9651"/>
                  </a:lnTo>
                  <a:lnTo>
                    <a:pt x="42938" y="9651"/>
                  </a:lnTo>
                  <a:lnTo>
                    <a:pt x="42938" y="35979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2663859" y="3263796"/>
              <a:ext cx="43180" cy="36195"/>
            </a:xfrm>
            <a:custGeom>
              <a:avLst/>
              <a:gdLst/>
              <a:ahLst/>
              <a:cxnLst/>
              <a:rect l="l" t="t" r="r" b="b"/>
              <a:pathLst>
                <a:path w="43180" h="36195">
                  <a:moveTo>
                    <a:pt x="42938" y="35979"/>
                  </a:moveTo>
                  <a:lnTo>
                    <a:pt x="0" y="35979"/>
                  </a:lnTo>
                  <a:lnTo>
                    <a:pt x="0" y="9651"/>
                  </a:lnTo>
                  <a:lnTo>
                    <a:pt x="9461" y="9651"/>
                  </a:lnTo>
                  <a:lnTo>
                    <a:pt x="9461" y="4838"/>
                  </a:lnTo>
                  <a:lnTo>
                    <a:pt x="13169" y="4838"/>
                  </a:lnTo>
                  <a:lnTo>
                    <a:pt x="13169" y="0"/>
                  </a:lnTo>
                  <a:lnTo>
                    <a:pt x="29464" y="0"/>
                  </a:lnTo>
                  <a:lnTo>
                    <a:pt x="29464" y="4838"/>
                  </a:lnTo>
                  <a:lnTo>
                    <a:pt x="33299" y="4838"/>
                  </a:lnTo>
                  <a:lnTo>
                    <a:pt x="33299" y="9651"/>
                  </a:lnTo>
                  <a:lnTo>
                    <a:pt x="42938" y="9651"/>
                  </a:lnTo>
                  <a:lnTo>
                    <a:pt x="42938" y="35979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2601913" y="3263796"/>
              <a:ext cx="43180" cy="36195"/>
            </a:xfrm>
            <a:custGeom>
              <a:avLst/>
              <a:gdLst/>
              <a:ahLst/>
              <a:cxnLst/>
              <a:rect l="l" t="t" r="r" b="b"/>
              <a:pathLst>
                <a:path w="43180" h="36195">
                  <a:moveTo>
                    <a:pt x="42925" y="35979"/>
                  </a:moveTo>
                  <a:lnTo>
                    <a:pt x="0" y="35979"/>
                  </a:lnTo>
                  <a:lnTo>
                    <a:pt x="0" y="9651"/>
                  </a:lnTo>
                  <a:lnTo>
                    <a:pt x="9448" y="9651"/>
                  </a:lnTo>
                  <a:lnTo>
                    <a:pt x="9448" y="4838"/>
                  </a:lnTo>
                  <a:lnTo>
                    <a:pt x="13169" y="4838"/>
                  </a:lnTo>
                  <a:lnTo>
                    <a:pt x="13169" y="0"/>
                  </a:lnTo>
                  <a:lnTo>
                    <a:pt x="29451" y="0"/>
                  </a:lnTo>
                  <a:lnTo>
                    <a:pt x="29451" y="4838"/>
                  </a:lnTo>
                  <a:lnTo>
                    <a:pt x="33286" y="4838"/>
                  </a:lnTo>
                  <a:lnTo>
                    <a:pt x="33286" y="9651"/>
                  </a:lnTo>
                  <a:lnTo>
                    <a:pt x="42925" y="9651"/>
                  </a:lnTo>
                  <a:lnTo>
                    <a:pt x="42925" y="35979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2539951" y="3263796"/>
              <a:ext cx="43180" cy="36195"/>
            </a:xfrm>
            <a:custGeom>
              <a:avLst/>
              <a:gdLst/>
              <a:ahLst/>
              <a:cxnLst/>
              <a:rect l="l" t="t" r="r" b="b"/>
              <a:pathLst>
                <a:path w="43180" h="36195">
                  <a:moveTo>
                    <a:pt x="42938" y="35979"/>
                  </a:moveTo>
                  <a:lnTo>
                    <a:pt x="0" y="35979"/>
                  </a:lnTo>
                  <a:lnTo>
                    <a:pt x="0" y="9651"/>
                  </a:lnTo>
                  <a:lnTo>
                    <a:pt x="9461" y="9651"/>
                  </a:lnTo>
                  <a:lnTo>
                    <a:pt x="9461" y="4838"/>
                  </a:lnTo>
                  <a:lnTo>
                    <a:pt x="13182" y="4838"/>
                  </a:lnTo>
                  <a:lnTo>
                    <a:pt x="13182" y="0"/>
                  </a:lnTo>
                  <a:lnTo>
                    <a:pt x="29464" y="0"/>
                  </a:lnTo>
                  <a:lnTo>
                    <a:pt x="29464" y="4838"/>
                  </a:lnTo>
                  <a:lnTo>
                    <a:pt x="33299" y="4838"/>
                  </a:lnTo>
                  <a:lnTo>
                    <a:pt x="33299" y="9651"/>
                  </a:lnTo>
                  <a:lnTo>
                    <a:pt x="42938" y="9651"/>
                  </a:lnTo>
                  <a:lnTo>
                    <a:pt x="42938" y="35979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2477999" y="3313197"/>
              <a:ext cx="43180" cy="36195"/>
            </a:xfrm>
            <a:custGeom>
              <a:avLst/>
              <a:gdLst/>
              <a:ahLst/>
              <a:cxnLst/>
              <a:rect l="l" t="t" r="r" b="b"/>
              <a:pathLst>
                <a:path w="43180" h="36195">
                  <a:moveTo>
                    <a:pt x="42938" y="0"/>
                  </a:moveTo>
                  <a:lnTo>
                    <a:pt x="0" y="0"/>
                  </a:lnTo>
                  <a:lnTo>
                    <a:pt x="0" y="26327"/>
                  </a:lnTo>
                  <a:lnTo>
                    <a:pt x="9461" y="26327"/>
                  </a:lnTo>
                  <a:lnTo>
                    <a:pt x="9461" y="31140"/>
                  </a:lnTo>
                  <a:lnTo>
                    <a:pt x="13169" y="31140"/>
                  </a:lnTo>
                  <a:lnTo>
                    <a:pt x="13169" y="35979"/>
                  </a:lnTo>
                  <a:lnTo>
                    <a:pt x="29464" y="35979"/>
                  </a:lnTo>
                  <a:lnTo>
                    <a:pt x="29464" y="31140"/>
                  </a:lnTo>
                  <a:lnTo>
                    <a:pt x="33299" y="31140"/>
                  </a:lnTo>
                  <a:lnTo>
                    <a:pt x="33299" y="26327"/>
                  </a:lnTo>
                  <a:lnTo>
                    <a:pt x="42938" y="26327"/>
                  </a:lnTo>
                  <a:lnTo>
                    <a:pt x="42938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2416054" y="3313197"/>
              <a:ext cx="43180" cy="36195"/>
            </a:xfrm>
            <a:custGeom>
              <a:avLst/>
              <a:gdLst/>
              <a:ahLst/>
              <a:cxnLst/>
              <a:rect l="l" t="t" r="r" b="b"/>
              <a:pathLst>
                <a:path w="43180" h="36195">
                  <a:moveTo>
                    <a:pt x="42925" y="0"/>
                  </a:moveTo>
                  <a:lnTo>
                    <a:pt x="0" y="0"/>
                  </a:lnTo>
                  <a:lnTo>
                    <a:pt x="0" y="26327"/>
                  </a:lnTo>
                  <a:lnTo>
                    <a:pt x="9448" y="26327"/>
                  </a:lnTo>
                  <a:lnTo>
                    <a:pt x="9448" y="31140"/>
                  </a:lnTo>
                  <a:lnTo>
                    <a:pt x="13169" y="31140"/>
                  </a:lnTo>
                  <a:lnTo>
                    <a:pt x="13169" y="35979"/>
                  </a:lnTo>
                  <a:lnTo>
                    <a:pt x="29451" y="35979"/>
                  </a:lnTo>
                  <a:lnTo>
                    <a:pt x="29451" y="31140"/>
                  </a:lnTo>
                  <a:lnTo>
                    <a:pt x="33286" y="31140"/>
                  </a:lnTo>
                  <a:lnTo>
                    <a:pt x="33286" y="26327"/>
                  </a:lnTo>
                  <a:lnTo>
                    <a:pt x="42925" y="26327"/>
                  </a:lnTo>
                  <a:lnTo>
                    <a:pt x="42925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2354092" y="3313197"/>
              <a:ext cx="43180" cy="36195"/>
            </a:xfrm>
            <a:custGeom>
              <a:avLst/>
              <a:gdLst/>
              <a:ahLst/>
              <a:cxnLst/>
              <a:rect l="l" t="t" r="r" b="b"/>
              <a:pathLst>
                <a:path w="43180" h="36195">
                  <a:moveTo>
                    <a:pt x="42938" y="0"/>
                  </a:moveTo>
                  <a:lnTo>
                    <a:pt x="0" y="0"/>
                  </a:lnTo>
                  <a:lnTo>
                    <a:pt x="0" y="26327"/>
                  </a:lnTo>
                  <a:lnTo>
                    <a:pt x="9461" y="26327"/>
                  </a:lnTo>
                  <a:lnTo>
                    <a:pt x="9461" y="31140"/>
                  </a:lnTo>
                  <a:lnTo>
                    <a:pt x="13182" y="31140"/>
                  </a:lnTo>
                  <a:lnTo>
                    <a:pt x="13182" y="35979"/>
                  </a:lnTo>
                  <a:lnTo>
                    <a:pt x="29464" y="35979"/>
                  </a:lnTo>
                  <a:lnTo>
                    <a:pt x="29464" y="31140"/>
                  </a:lnTo>
                  <a:lnTo>
                    <a:pt x="33299" y="31140"/>
                  </a:lnTo>
                  <a:lnTo>
                    <a:pt x="33299" y="26327"/>
                  </a:lnTo>
                  <a:lnTo>
                    <a:pt x="42938" y="26327"/>
                  </a:lnTo>
                  <a:lnTo>
                    <a:pt x="42938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2292143" y="3313197"/>
              <a:ext cx="43180" cy="36195"/>
            </a:xfrm>
            <a:custGeom>
              <a:avLst/>
              <a:gdLst/>
              <a:ahLst/>
              <a:cxnLst/>
              <a:rect l="l" t="t" r="r" b="b"/>
              <a:pathLst>
                <a:path w="43180" h="36195">
                  <a:moveTo>
                    <a:pt x="42938" y="0"/>
                  </a:moveTo>
                  <a:lnTo>
                    <a:pt x="0" y="0"/>
                  </a:lnTo>
                  <a:lnTo>
                    <a:pt x="0" y="26327"/>
                  </a:lnTo>
                  <a:lnTo>
                    <a:pt x="9461" y="26327"/>
                  </a:lnTo>
                  <a:lnTo>
                    <a:pt x="9461" y="31140"/>
                  </a:lnTo>
                  <a:lnTo>
                    <a:pt x="13169" y="31140"/>
                  </a:lnTo>
                  <a:lnTo>
                    <a:pt x="13169" y="35979"/>
                  </a:lnTo>
                  <a:lnTo>
                    <a:pt x="29464" y="35979"/>
                  </a:lnTo>
                  <a:lnTo>
                    <a:pt x="29464" y="31140"/>
                  </a:lnTo>
                  <a:lnTo>
                    <a:pt x="33299" y="31140"/>
                  </a:lnTo>
                  <a:lnTo>
                    <a:pt x="33299" y="26327"/>
                  </a:lnTo>
                  <a:lnTo>
                    <a:pt x="42938" y="26327"/>
                  </a:lnTo>
                  <a:lnTo>
                    <a:pt x="42938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2477999" y="3263796"/>
              <a:ext cx="43180" cy="36195"/>
            </a:xfrm>
            <a:custGeom>
              <a:avLst/>
              <a:gdLst/>
              <a:ahLst/>
              <a:cxnLst/>
              <a:rect l="l" t="t" r="r" b="b"/>
              <a:pathLst>
                <a:path w="43180" h="36195">
                  <a:moveTo>
                    <a:pt x="42938" y="35979"/>
                  </a:moveTo>
                  <a:lnTo>
                    <a:pt x="0" y="35979"/>
                  </a:lnTo>
                  <a:lnTo>
                    <a:pt x="0" y="9651"/>
                  </a:lnTo>
                  <a:lnTo>
                    <a:pt x="9461" y="9651"/>
                  </a:lnTo>
                  <a:lnTo>
                    <a:pt x="9461" y="4838"/>
                  </a:lnTo>
                  <a:lnTo>
                    <a:pt x="13169" y="4838"/>
                  </a:lnTo>
                  <a:lnTo>
                    <a:pt x="13169" y="0"/>
                  </a:lnTo>
                  <a:lnTo>
                    <a:pt x="29464" y="0"/>
                  </a:lnTo>
                  <a:lnTo>
                    <a:pt x="29464" y="4838"/>
                  </a:lnTo>
                  <a:lnTo>
                    <a:pt x="33299" y="4838"/>
                  </a:lnTo>
                  <a:lnTo>
                    <a:pt x="33299" y="9651"/>
                  </a:lnTo>
                  <a:lnTo>
                    <a:pt x="42938" y="9651"/>
                  </a:lnTo>
                  <a:lnTo>
                    <a:pt x="42938" y="35979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127"/>
            <p:cNvSpPr/>
            <p:nvPr/>
          </p:nvSpPr>
          <p:spPr>
            <a:xfrm>
              <a:off x="2416054" y="3263796"/>
              <a:ext cx="43180" cy="36195"/>
            </a:xfrm>
            <a:custGeom>
              <a:avLst/>
              <a:gdLst/>
              <a:ahLst/>
              <a:cxnLst/>
              <a:rect l="l" t="t" r="r" b="b"/>
              <a:pathLst>
                <a:path w="43180" h="36195">
                  <a:moveTo>
                    <a:pt x="42925" y="35979"/>
                  </a:moveTo>
                  <a:lnTo>
                    <a:pt x="0" y="35979"/>
                  </a:lnTo>
                  <a:lnTo>
                    <a:pt x="0" y="9651"/>
                  </a:lnTo>
                  <a:lnTo>
                    <a:pt x="9448" y="9651"/>
                  </a:lnTo>
                  <a:lnTo>
                    <a:pt x="9448" y="4838"/>
                  </a:lnTo>
                  <a:lnTo>
                    <a:pt x="13169" y="4838"/>
                  </a:lnTo>
                  <a:lnTo>
                    <a:pt x="13169" y="0"/>
                  </a:lnTo>
                  <a:lnTo>
                    <a:pt x="29451" y="0"/>
                  </a:lnTo>
                  <a:lnTo>
                    <a:pt x="29451" y="4838"/>
                  </a:lnTo>
                  <a:lnTo>
                    <a:pt x="33286" y="4838"/>
                  </a:lnTo>
                  <a:lnTo>
                    <a:pt x="33286" y="9651"/>
                  </a:lnTo>
                  <a:lnTo>
                    <a:pt x="42925" y="9651"/>
                  </a:lnTo>
                  <a:lnTo>
                    <a:pt x="42925" y="35979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128"/>
            <p:cNvSpPr/>
            <p:nvPr/>
          </p:nvSpPr>
          <p:spPr>
            <a:xfrm>
              <a:off x="2354092" y="3263796"/>
              <a:ext cx="43180" cy="36195"/>
            </a:xfrm>
            <a:custGeom>
              <a:avLst/>
              <a:gdLst/>
              <a:ahLst/>
              <a:cxnLst/>
              <a:rect l="l" t="t" r="r" b="b"/>
              <a:pathLst>
                <a:path w="43180" h="36195">
                  <a:moveTo>
                    <a:pt x="42938" y="35979"/>
                  </a:moveTo>
                  <a:lnTo>
                    <a:pt x="0" y="35979"/>
                  </a:lnTo>
                  <a:lnTo>
                    <a:pt x="0" y="9651"/>
                  </a:lnTo>
                  <a:lnTo>
                    <a:pt x="9461" y="9651"/>
                  </a:lnTo>
                  <a:lnTo>
                    <a:pt x="9461" y="4838"/>
                  </a:lnTo>
                  <a:lnTo>
                    <a:pt x="13182" y="4838"/>
                  </a:lnTo>
                  <a:lnTo>
                    <a:pt x="13182" y="0"/>
                  </a:lnTo>
                  <a:lnTo>
                    <a:pt x="29464" y="0"/>
                  </a:lnTo>
                  <a:lnTo>
                    <a:pt x="29464" y="4838"/>
                  </a:lnTo>
                  <a:lnTo>
                    <a:pt x="33299" y="4838"/>
                  </a:lnTo>
                  <a:lnTo>
                    <a:pt x="33299" y="9651"/>
                  </a:lnTo>
                  <a:lnTo>
                    <a:pt x="42938" y="9651"/>
                  </a:lnTo>
                  <a:lnTo>
                    <a:pt x="42938" y="35979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2292143" y="3263796"/>
              <a:ext cx="43180" cy="36195"/>
            </a:xfrm>
            <a:custGeom>
              <a:avLst/>
              <a:gdLst/>
              <a:ahLst/>
              <a:cxnLst/>
              <a:rect l="l" t="t" r="r" b="b"/>
              <a:pathLst>
                <a:path w="43180" h="36195">
                  <a:moveTo>
                    <a:pt x="42938" y="35979"/>
                  </a:moveTo>
                  <a:lnTo>
                    <a:pt x="0" y="35979"/>
                  </a:lnTo>
                  <a:lnTo>
                    <a:pt x="0" y="9651"/>
                  </a:lnTo>
                  <a:lnTo>
                    <a:pt x="9461" y="9651"/>
                  </a:lnTo>
                  <a:lnTo>
                    <a:pt x="9461" y="4838"/>
                  </a:lnTo>
                  <a:lnTo>
                    <a:pt x="13169" y="4838"/>
                  </a:lnTo>
                  <a:lnTo>
                    <a:pt x="13169" y="0"/>
                  </a:lnTo>
                  <a:lnTo>
                    <a:pt x="29464" y="0"/>
                  </a:lnTo>
                  <a:lnTo>
                    <a:pt x="29464" y="4838"/>
                  </a:lnTo>
                  <a:lnTo>
                    <a:pt x="33299" y="4838"/>
                  </a:lnTo>
                  <a:lnTo>
                    <a:pt x="33299" y="9651"/>
                  </a:lnTo>
                  <a:lnTo>
                    <a:pt x="42938" y="9651"/>
                  </a:lnTo>
                  <a:lnTo>
                    <a:pt x="42938" y="35979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2029548" y="3261474"/>
              <a:ext cx="120014" cy="45720"/>
            </a:xfrm>
            <a:custGeom>
              <a:avLst/>
              <a:gdLst/>
              <a:ahLst/>
              <a:cxnLst/>
              <a:rect l="l" t="t" r="r" b="b"/>
              <a:pathLst>
                <a:path w="120014" h="45720">
                  <a:moveTo>
                    <a:pt x="21450" y="23698"/>
                  </a:moveTo>
                  <a:lnTo>
                    <a:pt x="0" y="23698"/>
                  </a:lnTo>
                  <a:lnTo>
                    <a:pt x="0" y="32600"/>
                  </a:lnTo>
                  <a:lnTo>
                    <a:pt x="1003" y="33769"/>
                  </a:lnTo>
                  <a:lnTo>
                    <a:pt x="11379" y="33769"/>
                  </a:lnTo>
                  <a:lnTo>
                    <a:pt x="11379" y="43967"/>
                  </a:lnTo>
                  <a:lnTo>
                    <a:pt x="12369" y="45148"/>
                  </a:lnTo>
                  <a:lnTo>
                    <a:pt x="21450" y="45148"/>
                  </a:lnTo>
                  <a:lnTo>
                    <a:pt x="21450" y="23698"/>
                  </a:lnTo>
                  <a:close/>
                </a:path>
                <a:path w="120014" h="45720">
                  <a:moveTo>
                    <a:pt x="45161" y="6985"/>
                  </a:moveTo>
                  <a:lnTo>
                    <a:pt x="38150" y="0"/>
                  </a:lnTo>
                  <a:lnTo>
                    <a:pt x="19189" y="0"/>
                  </a:lnTo>
                  <a:lnTo>
                    <a:pt x="11645" y="7493"/>
                  </a:lnTo>
                  <a:lnTo>
                    <a:pt x="11645" y="20307"/>
                  </a:lnTo>
                  <a:lnTo>
                    <a:pt x="21132" y="20307"/>
                  </a:lnTo>
                  <a:lnTo>
                    <a:pt x="21132" y="12725"/>
                  </a:lnTo>
                  <a:lnTo>
                    <a:pt x="24434" y="9486"/>
                  </a:lnTo>
                  <a:lnTo>
                    <a:pt x="32778" y="9486"/>
                  </a:lnTo>
                  <a:lnTo>
                    <a:pt x="35661" y="12369"/>
                  </a:lnTo>
                  <a:lnTo>
                    <a:pt x="35661" y="20904"/>
                  </a:lnTo>
                  <a:lnTo>
                    <a:pt x="32562" y="24015"/>
                  </a:lnTo>
                  <a:lnTo>
                    <a:pt x="24841" y="24015"/>
                  </a:lnTo>
                  <a:lnTo>
                    <a:pt x="24841" y="33502"/>
                  </a:lnTo>
                  <a:lnTo>
                    <a:pt x="37655" y="33502"/>
                  </a:lnTo>
                  <a:lnTo>
                    <a:pt x="45161" y="25971"/>
                  </a:lnTo>
                  <a:lnTo>
                    <a:pt x="45161" y="9486"/>
                  </a:lnTo>
                  <a:lnTo>
                    <a:pt x="45161" y="6985"/>
                  </a:lnTo>
                  <a:close/>
                </a:path>
                <a:path w="120014" h="45720">
                  <a:moveTo>
                    <a:pt x="58648" y="31381"/>
                  </a:moveTo>
                  <a:lnTo>
                    <a:pt x="54419" y="31381"/>
                  </a:lnTo>
                  <a:lnTo>
                    <a:pt x="53962" y="30886"/>
                  </a:lnTo>
                  <a:lnTo>
                    <a:pt x="53962" y="23571"/>
                  </a:lnTo>
                  <a:lnTo>
                    <a:pt x="57569" y="23571"/>
                  </a:lnTo>
                  <a:lnTo>
                    <a:pt x="57569" y="21094"/>
                  </a:lnTo>
                  <a:lnTo>
                    <a:pt x="53962" y="21094"/>
                  </a:lnTo>
                  <a:lnTo>
                    <a:pt x="53962" y="17246"/>
                  </a:lnTo>
                  <a:lnTo>
                    <a:pt x="51168" y="18643"/>
                  </a:lnTo>
                  <a:lnTo>
                    <a:pt x="51168" y="32473"/>
                  </a:lnTo>
                  <a:lnTo>
                    <a:pt x="52565" y="33769"/>
                  </a:lnTo>
                  <a:lnTo>
                    <a:pt x="58648" y="33769"/>
                  </a:lnTo>
                  <a:lnTo>
                    <a:pt x="58648" y="31381"/>
                  </a:lnTo>
                  <a:close/>
                </a:path>
                <a:path w="120014" h="45720">
                  <a:moveTo>
                    <a:pt x="73012" y="23660"/>
                  </a:moveTo>
                  <a:lnTo>
                    <a:pt x="72834" y="23482"/>
                  </a:lnTo>
                  <a:lnTo>
                    <a:pt x="70218" y="20866"/>
                  </a:lnTo>
                  <a:lnTo>
                    <a:pt x="64122" y="20866"/>
                  </a:lnTo>
                  <a:lnTo>
                    <a:pt x="61595" y="22123"/>
                  </a:lnTo>
                  <a:lnTo>
                    <a:pt x="60325" y="23977"/>
                  </a:lnTo>
                  <a:lnTo>
                    <a:pt x="60325" y="38239"/>
                  </a:lnTo>
                  <a:lnTo>
                    <a:pt x="60642" y="38557"/>
                  </a:lnTo>
                  <a:lnTo>
                    <a:pt x="63131" y="38557"/>
                  </a:lnTo>
                  <a:lnTo>
                    <a:pt x="63131" y="25107"/>
                  </a:lnTo>
                  <a:lnTo>
                    <a:pt x="63804" y="24117"/>
                  </a:lnTo>
                  <a:lnTo>
                    <a:pt x="65062" y="23482"/>
                  </a:lnTo>
                  <a:lnTo>
                    <a:pt x="68630" y="23482"/>
                  </a:lnTo>
                  <a:lnTo>
                    <a:pt x="70218" y="25107"/>
                  </a:lnTo>
                  <a:lnTo>
                    <a:pt x="70218" y="29679"/>
                  </a:lnTo>
                  <a:lnTo>
                    <a:pt x="68630" y="31381"/>
                  </a:lnTo>
                  <a:lnTo>
                    <a:pt x="64477" y="31381"/>
                  </a:lnTo>
                  <a:lnTo>
                    <a:pt x="64477" y="33769"/>
                  </a:lnTo>
                  <a:lnTo>
                    <a:pt x="70269" y="33769"/>
                  </a:lnTo>
                  <a:lnTo>
                    <a:pt x="73012" y="31115"/>
                  </a:lnTo>
                  <a:lnTo>
                    <a:pt x="73012" y="23660"/>
                  </a:lnTo>
                  <a:close/>
                </a:path>
                <a:path w="120014" h="45720">
                  <a:moveTo>
                    <a:pt x="80187" y="26009"/>
                  </a:moveTo>
                  <a:lnTo>
                    <a:pt x="75044" y="26009"/>
                  </a:lnTo>
                  <a:lnTo>
                    <a:pt x="76403" y="28803"/>
                  </a:lnTo>
                  <a:lnTo>
                    <a:pt x="80187" y="28803"/>
                  </a:lnTo>
                  <a:lnTo>
                    <a:pt x="80187" y="26009"/>
                  </a:lnTo>
                  <a:close/>
                </a:path>
                <a:path w="120014" h="45720">
                  <a:moveTo>
                    <a:pt x="85471" y="15354"/>
                  </a:moveTo>
                  <a:lnTo>
                    <a:pt x="82677" y="16751"/>
                  </a:lnTo>
                  <a:lnTo>
                    <a:pt x="82677" y="33096"/>
                  </a:lnTo>
                  <a:lnTo>
                    <a:pt x="85471" y="33096"/>
                  </a:lnTo>
                  <a:lnTo>
                    <a:pt x="85471" y="15354"/>
                  </a:lnTo>
                  <a:close/>
                </a:path>
                <a:path w="120014" h="45720">
                  <a:moveTo>
                    <a:pt x="91122" y="21094"/>
                  </a:moveTo>
                  <a:lnTo>
                    <a:pt x="88315" y="21094"/>
                  </a:lnTo>
                  <a:lnTo>
                    <a:pt x="88315" y="33451"/>
                  </a:lnTo>
                  <a:lnTo>
                    <a:pt x="91122" y="33451"/>
                  </a:lnTo>
                  <a:lnTo>
                    <a:pt x="91122" y="21094"/>
                  </a:lnTo>
                  <a:close/>
                </a:path>
                <a:path w="120014" h="45720">
                  <a:moveTo>
                    <a:pt x="91617" y="15900"/>
                  </a:moveTo>
                  <a:lnTo>
                    <a:pt x="90754" y="15074"/>
                  </a:lnTo>
                  <a:lnTo>
                    <a:pt x="88671" y="15074"/>
                  </a:lnTo>
                  <a:lnTo>
                    <a:pt x="87820" y="15900"/>
                  </a:lnTo>
                  <a:lnTo>
                    <a:pt x="87820" y="17437"/>
                  </a:lnTo>
                  <a:lnTo>
                    <a:pt x="91617" y="17437"/>
                  </a:lnTo>
                  <a:lnTo>
                    <a:pt x="91617" y="15900"/>
                  </a:lnTo>
                  <a:close/>
                </a:path>
                <a:path w="120014" h="45720">
                  <a:moveTo>
                    <a:pt x="105829" y="23342"/>
                  </a:moveTo>
                  <a:lnTo>
                    <a:pt x="103225" y="20726"/>
                  </a:lnTo>
                  <a:lnTo>
                    <a:pt x="97485" y="20726"/>
                  </a:lnTo>
                  <a:lnTo>
                    <a:pt x="95135" y="21894"/>
                  </a:lnTo>
                  <a:lnTo>
                    <a:pt x="93967" y="23609"/>
                  </a:lnTo>
                  <a:lnTo>
                    <a:pt x="93967" y="33451"/>
                  </a:lnTo>
                  <a:lnTo>
                    <a:pt x="94272" y="33769"/>
                  </a:lnTo>
                  <a:lnTo>
                    <a:pt x="96761" y="33769"/>
                  </a:lnTo>
                  <a:lnTo>
                    <a:pt x="96761" y="24752"/>
                  </a:lnTo>
                  <a:lnTo>
                    <a:pt x="97447" y="23888"/>
                  </a:lnTo>
                  <a:lnTo>
                    <a:pt x="98513" y="23342"/>
                  </a:lnTo>
                  <a:lnTo>
                    <a:pt x="101676" y="23342"/>
                  </a:lnTo>
                  <a:lnTo>
                    <a:pt x="103085" y="24892"/>
                  </a:lnTo>
                  <a:lnTo>
                    <a:pt x="103085" y="33769"/>
                  </a:lnTo>
                  <a:lnTo>
                    <a:pt x="105829" y="33769"/>
                  </a:lnTo>
                  <a:lnTo>
                    <a:pt x="105829" y="23342"/>
                  </a:lnTo>
                  <a:close/>
                </a:path>
                <a:path w="120014" h="45720">
                  <a:moveTo>
                    <a:pt x="119976" y="33769"/>
                  </a:moveTo>
                  <a:lnTo>
                    <a:pt x="114363" y="27457"/>
                  </a:lnTo>
                  <a:lnTo>
                    <a:pt x="114046" y="27101"/>
                  </a:lnTo>
                  <a:lnTo>
                    <a:pt x="114414" y="26682"/>
                  </a:lnTo>
                  <a:lnTo>
                    <a:pt x="119341" y="21094"/>
                  </a:lnTo>
                  <a:lnTo>
                    <a:pt x="116039" y="21094"/>
                  </a:lnTo>
                  <a:lnTo>
                    <a:pt x="111302" y="26682"/>
                  </a:lnTo>
                  <a:lnTo>
                    <a:pt x="111302" y="15354"/>
                  </a:lnTo>
                  <a:lnTo>
                    <a:pt x="108496" y="16751"/>
                  </a:lnTo>
                  <a:lnTo>
                    <a:pt x="108496" y="33451"/>
                  </a:lnTo>
                  <a:lnTo>
                    <a:pt x="108813" y="33769"/>
                  </a:lnTo>
                  <a:lnTo>
                    <a:pt x="111302" y="33769"/>
                  </a:lnTo>
                  <a:lnTo>
                    <a:pt x="111302" y="27457"/>
                  </a:lnTo>
                  <a:lnTo>
                    <a:pt x="116535" y="33769"/>
                  </a:lnTo>
                  <a:lnTo>
                    <a:pt x="119976" y="3376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131"/>
            <p:cNvSpPr/>
            <p:nvPr/>
          </p:nvSpPr>
          <p:spPr>
            <a:xfrm>
              <a:off x="2391171" y="2880324"/>
              <a:ext cx="555625" cy="288925"/>
            </a:xfrm>
            <a:custGeom>
              <a:avLst/>
              <a:gdLst/>
              <a:ahLst/>
              <a:cxnLst/>
              <a:rect l="l" t="t" r="r" b="b"/>
              <a:pathLst>
                <a:path w="555625" h="288925">
                  <a:moveTo>
                    <a:pt x="0" y="288721"/>
                  </a:moveTo>
                  <a:lnTo>
                    <a:pt x="15062" y="288874"/>
                  </a:lnTo>
                  <a:lnTo>
                    <a:pt x="15735" y="220853"/>
                  </a:lnTo>
                  <a:lnTo>
                    <a:pt x="18642" y="207220"/>
                  </a:lnTo>
                  <a:lnTo>
                    <a:pt x="26293" y="196126"/>
                  </a:lnTo>
                  <a:lnTo>
                    <a:pt x="37543" y="188698"/>
                  </a:lnTo>
                  <a:lnTo>
                    <a:pt x="51244" y="186067"/>
                  </a:lnTo>
                  <a:lnTo>
                    <a:pt x="503237" y="190588"/>
                  </a:lnTo>
                  <a:lnTo>
                    <a:pt x="522799" y="186833"/>
                  </a:lnTo>
                  <a:lnTo>
                    <a:pt x="538864" y="176223"/>
                  </a:lnTo>
                  <a:lnTo>
                    <a:pt x="549789" y="160372"/>
                  </a:lnTo>
                  <a:lnTo>
                    <a:pt x="553935" y="140893"/>
                  </a:lnTo>
                  <a:lnTo>
                    <a:pt x="555332" y="139"/>
                  </a:lnTo>
                  <a:lnTo>
                    <a:pt x="540283" y="0"/>
                  </a:lnTo>
                  <a:lnTo>
                    <a:pt x="538886" y="140741"/>
                  </a:lnTo>
                  <a:lnTo>
                    <a:pt x="535979" y="154379"/>
                  </a:lnTo>
                  <a:lnTo>
                    <a:pt x="528329" y="165473"/>
                  </a:lnTo>
                  <a:lnTo>
                    <a:pt x="517083" y="172897"/>
                  </a:lnTo>
                  <a:lnTo>
                    <a:pt x="503389" y="175526"/>
                  </a:lnTo>
                  <a:lnTo>
                    <a:pt x="51396" y="171018"/>
                  </a:lnTo>
                  <a:lnTo>
                    <a:pt x="31830" y="174773"/>
                  </a:lnTo>
                  <a:lnTo>
                    <a:pt x="15757" y="185383"/>
                  </a:lnTo>
                  <a:lnTo>
                    <a:pt x="4823" y="201234"/>
                  </a:lnTo>
                  <a:lnTo>
                    <a:pt x="673" y="220713"/>
                  </a:lnTo>
                  <a:lnTo>
                    <a:pt x="0" y="288721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132"/>
            <p:cNvSpPr/>
            <p:nvPr/>
          </p:nvSpPr>
          <p:spPr>
            <a:xfrm>
              <a:off x="2414532" y="3414903"/>
              <a:ext cx="54610" cy="199390"/>
            </a:xfrm>
            <a:custGeom>
              <a:avLst/>
              <a:gdLst/>
              <a:ahLst/>
              <a:cxnLst/>
              <a:rect l="l" t="t" r="r" b="b"/>
              <a:pathLst>
                <a:path w="54610" h="199389">
                  <a:moveTo>
                    <a:pt x="53987" y="0"/>
                  </a:moveTo>
                  <a:lnTo>
                    <a:pt x="0" y="0"/>
                  </a:lnTo>
                  <a:lnTo>
                    <a:pt x="0" y="114173"/>
                  </a:lnTo>
                  <a:lnTo>
                    <a:pt x="7518" y="199123"/>
                  </a:lnTo>
                  <a:lnTo>
                    <a:pt x="46126" y="199123"/>
                  </a:lnTo>
                  <a:lnTo>
                    <a:pt x="53987" y="114173"/>
                  </a:lnTo>
                  <a:lnTo>
                    <a:pt x="539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133"/>
            <p:cNvSpPr/>
            <p:nvPr/>
          </p:nvSpPr>
          <p:spPr>
            <a:xfrm>
              <a:off x="2414532" y="3414903"/>
              <a:ext cx="54610" cy="199390"/>
            </a:xfrm>
            <a:custGeom>
              <a:avLst/>
              <a:gdLst/>
              <a:ahLst/>
              <a:cxnLst/>
              <a:rect l="l" t="t" r="r" b="b"/>
              <a:pathLst>
                <a:path w="54610" h="199389">
                  <a:moveTo>
                    <a:pt x="0" y="0"/>
                  </a:moveTo>
                  <a:lnTo>
                    <a:pt x="0" y="114173"/>
                  </a:lnTo>
                  <a:lnTo>
                    <a:pt x="3505" y="153835"/>
                  </a:lnTo>
                  <a:lnTo>
                    <a:pt x="7518" y="199123"/>
                  </a:lnTo>
                  <a:lnTo>
                    <a:pt x="46126" y="199123"/>
                  </a:lnTo>
                  <a:lnTo>
                    <a:pt x="50253" y="154597"/>
                  </a:lnTo>
                  <a:lnTo>
                    <a:pt x="53987" y="114173"/>
                  </a:lnTo>
                  <a:lnTo>
                    <a:pt x="53987" y="0"/>
                  </a:lnTo>
                  <a:lnTo>
                    <a:pt x="0" y="0"/>
                  </a:lnTo>
                  <a:close/>
                </a:path>
              </a:pathLst>
            </a:custGeom>
            <a:ln w="429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4"/>
            <p:cNvSpPr/>
            <p:nvPr/>
          </p:nvSpPr>
          <p:spPr>
            <a:xfrm>
              <a:off x="2418041" y="3568728"/>
              <a:ext cx="46990" cy="0"/>
            </a:xfrm>
            <a:custGeom>
              <a:avLst/>
              <a:gdLst/>
              <a:ahLst/>
              <a:cxnLst/>
              <a:rect l="l" t="t" r="r" b="b"/>
              <a:pathLst>
                <a:path w="46989">
                  <a:moveTo>
                    <a:pt x="46812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35"/>
            <p:cNvSpPr/>
            <p:nvPr/>
          </p:nvSpPr>
          <p:spPr>
            <a:xfrm>
              <a:off x="2418041" y="3568728"/>
              <a:ext cx="46990" cy="0"/>
            </a:xfrm>
            <a:custGeom>
              <a:avLst/>
              <a:gdLst/>
              <a:ahLst/>
              <a:cxnLst/>
              <a:rect l="l" t="t" r="r" b="b"/>
              <a:pathLst>
                <a:path w="46989">
                  <a:moveTo>
                    <a:pt x="0" y="0"/>
                  </a:moveTo>
                  <a:lnTo>
                    <a:pt x="46812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136"/>
            <p:cNvSpPr/>
            <p:nvPr/>
          </p:nvSpPr>
          <p:spPr>
            <a:xfrm>
              <a:off x="2418041" y="3581344"/>
              <a:ext cx="46990" cy="0"/>
            </a:xfrm>
            <a:custGeom>
              <a:avLst/>
              <a:gdLst/>
              <a:ahLst/>
              <a:cxnLst/>
              <a:rect l="l" t="t" r="r" b="b"/>
              <a:pathLst>
                <a:path w="46989">
                  <a:moveTo>
                    <a:pt x="46812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137"/>
            <p:cNvSpPr/>
            <p:nvPr/>
          </p:nvSpPr>
          <p:spPr>
            <a:xfrm>
              <a:off x="2418041" y="3581344"/>
              <a:ext cx="46990" cy="0"/>
            </a:xfrm>
            <a:custGeom>
              <a:avLst/>
              <a:gdLst/>
              <a:ahLst/>
              <a:cxnLst/>
              <a:rect l="l" t="t" r="r" b="b"/>
              <a:pathLst>
                <a:path w="46989">
                  <a:moveTo>
                    <a:pt x="0" y="0"/>
                  </a:moveTo>
                  <a:lnTo>
                    <a:pt x="46812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138"/>
            <p:cNvSpPr/>
            <p:nvPr/>
          </p:nvSpPr>
          <p:spPr>
            <a:xfrm>
              <a:off x="2420165" y="3592794"/>
              <a:ext cx="42545" cy="0"/>
            </a:xfrm>
            <a:custGeom>
              <a:avLst/>
              <a:gdLst/>
              <a:ahLst/>
              <a:cxnLst/>
              <a:rect l="l" t="t" r="r" b="b"/>
              <a:pathLst>
                <a:path w="42544">
                  <a:moveTo>
                    <a:pt x="42456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139"/>
            <p:cNvSpPr/>
            <p:nvPr/>
          </p:nvSpPr>
          <p:spPr>
            <a:xfrm>
              <a:off x="2420165" y="3592794"/>
              <a:ext cx="42545" cy="0"/>
            </a:xfrm>
            <a:custGeom>
              <a:avLst/>
              <a:gdLst/>
              <a:ahLst/>
              <a:cxnLst/>
              <a:rect l="l" t="t" r="r" b="b"/>
              <a:pathLst>
                <a:path w="42544">
                  <a:moveTo>
                    <a:pt x="0" y="0"/>
                  </a:moveTo>
                  <a:lnTo>
                    <a:pt x="42456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40"/>
            <p:cNvSpPr/>
            <p:nvPr/>
          </p:nvSpPr>
          <p:spPr>
            <a:xfrm>
              <a:off x="2421181" y="3604236"/>
              <a:ext cx="40640" cy="0"/>
            </a:xfrm>
            <a:custGeom>
              <a:avLst/>
              <a:gdLst/>
              <a:ahLst/>
              <a:cxnLst/>
              <a:rect l="l" t="t" r="r" b="b"/>
              <a:pathLst>
                <a:path w="40639">
                  <a:moveTo>
                    <a:pt x="40386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2421181" y="3604236"/>
              <a:ext cx="40640" cy="0"/>
            </a:xfrm>
            <a:custGeom>
              <a:avLst/>
              <a:gdLst/>
              <a:ahLst/>
              <a:cxnLst/>
              <a:rect l="l" t="t" r="r" b="b"/>
              <a:pathLst>
                <a:path w="40639">
                  <a:moveTo>
                    <a:pt x="0" y="0"/>
                  </a:moveTo>
                  <a:lnTo>
                    <a:pt x="40386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42"/>
            <p:cNvSpPr/>
            <p:nvPr/>
          </p:nvSpPr>
          <p:spPr>
            <a:xfrm>
              <a:off x="2425261" y="3414903"/>
              <a:ext cx="0" cy="18415"/>
            </a:xfrm>
            <a:custGeom>
              <a:avLst/>
              <a:gdLst/>
              <a:ahLst/>
              <a:cxnLst/>
              <a:rect l="l" t="t" r="r" b="b"/>
              <a:pathLst>
                <a:path h="18414">
                  <a:moveTo>
                    <a:pt x="0" y="0"/>
                  </a:moveTo>
                  <a:lnTo>
                    <a:pt x="0" y="18389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43"/>
            <p:cNvSpPr/>
            <p:nvPr/>
          </p:nvSpPr>
          <p:spPr>
            <a:xfrm>
              <a:off x="2425261" y="3414903"/>
              <a:ext cx="0" cy="18415"/>
            </a:xfrm>
            <a:custGeom>
              <a:avLst/>
              <a:gdLst/>
              <a:ahLst/>
              <a:cxnLst/>
              <a:rect l="l" t="t" r="r" b="b"/>
              <a:pathLst>
                <a:path h="18414">
                  <a:moveTo>
                    <a:pt x="0" y="0"/>
                  </a:moveTo>
                  <a:lnTo>
                    <a:pt x="0" y="18389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44"/>
            <p:cNvSpPr/>
            <p:nvPr/>
          </p:nvSpPr>
          <p:spPr>
            <a:xfrm>
              <a:off x="2432061" y="3414903"/>
              <a:ext cx="0" cy="18415"/>
            </a:xfrm>
            <a:custGeom>
              <a:avLst/>
              <a:gdLst/>
              <a:ahLst/>
              <a:cxnLst/>
              <a:rect l="l" t="t" r="r" b="b"/>
              <a:pathLst>
                <a:path h="18414">
                  <a:moveTo>
                    <a:pt x="0" y="0"/>
                  </a:moveTo>
                  <a:lnTo>
                    <a:pt x="0" y="18389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45"/>
            <p:cNvSpPr/>
            <p:nvPr/>
          </p:nvSpPr>
          <p:spPr>
            <a:xfrm>
              <a:off x="2432061" y="3414903"/>
              <a:ext cx="0" cy="18415"/>
            </a:xfrm>
            <a:custGeom>
              <a:avLst/>
              <a:gdLst/>
              <a:ahLst/>
              <a:cxnLst/>
              <a:rect l="l" t="t" r="r" b="b"/>
              <a:pathLst>
                <a:path h="18414">
                  <a:moveTo>
                    <a:pt x="0" y="0"/>
                  </a:moveTo>
                  <a:lnTo>
                    <a:pt x="0" y="18389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46"/>
            <p:cNvSpPr/>
            <p:nvPr/>
          </p:nvSpPr>
          <p:spPr>
            <a:xfrm>
              <a:off x="2438850" y="3414903"/>
              <a:ext cx="0" cy="18415"/>
            </a:xfrm>
            <a:custGeom>
              <a:avLst/>
              <a:gdLst/>
              <a:ahLst/>
              <a:cxnLst/>
              <a:rect l="l" t="t" r="r" b="b"/>
              <a:pathLst>
                <a:path h="18414">
                  <a:moveTo>
                    <a:pt x="0" y="0"/>
                  </a:moveTo>
                  <a:lnTo>
                    <a:pt x="0" y="18389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47"/>
            <p:cNvSpPr/>
            <p:nvPr/>
          </p:nvSpPr>
          <p:spPr>
            <a:xfrm>
              <a:off x="2438850" y="3414903"/>
              <a:ext cx="0" cy="18415"/>
            </a:xfrm>
            <a:custGeom>
              <a:avLst/>
              <a:gdLst/>
              <a:ahLst/>
              <a:cxnLst/>
              <a:rect l="l" t="t" r="r" b="b"/>
              <a:pathLst>
                <a:path h="18414">
                  <a:moveTo>
                    <a:pt x="0" y="0"/>
                  </a:moveTo>
                  <a:lnTo>
                    <a:pt x="0" y="18389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48"/>
            <p:cNvSpPr/>
            <p:nvPr/>
          </p:nvSpPr>
          <p:spPr>
            <a:xfrm>
              <a:off x="2445642" y="3414903"/>
              <a:ext cx="0" cy="18415"/>
            </a:xfrm>
            <a:custGeom>
              <a:avLst/>
              <a:gdLst/>
              <a:ahLst/>
              <a:cxnLst/>
              <a:rect l="l" t="t" r="r" b="b"/>
              <a:pathLst>
                <a:path h="18414">
                  <a:moveTo>
                    <a:pt x="0" y="0"/>
                  </a:moveTo>
                  <a:lnTo>
                    <a:pt x="0" y="18389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49"/>
            <p:cNvSpPr/>
            <p:nvPr/>
          </p:nvSpPr>
          <p:spPr>
            <a:xfrm>
              <a:off x="2445642" y="3414903"/>
              <a:ext cx="0" cy="18415"/>
            </a:xfrm>
            <a:custGeom>
              <a:avLst/>
              <a:gdLst/>
              <a:ahLst/>
              <a:cxnLst/>
              <a:rect l="l" t="t" r="r" b="b"/>
              <a:pathLst>
                <a:path h="18414">
                  <a:moveTo>
                    <a:pt x="0" y="0"/>
                  </a:moveTo>
                  <a:lnTo>
                    <a:pt x="0" y="18389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50"/>
            <p:cNvSpPr/>
            <p:nvPr/>
          </p:nvSpPr>
          <p:spPr>
            <a:xfrm>
              <a:off x="2452433" y="3414903"/>
              <a:ext cx="0" cy="18415"/>
            </a:xfrm>
            <a:custGeom>
              <a:avLst/>
              <a:gdLst/>
              <a:ahLst/>
              <a:cxnLst/>
              <a:rect l="l" t="t" r="r" b="b"/>
              <a:pathLst>
                <a:path h="18414">
                  <a:moveTo>
                    <a:pt x="0" y="0"/>
                  </a:moveTo>
                  <a:lnTo>
                    <a:pt x="0" y="18389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51"/>
            <p:cNvSpPr/>
            <p:nvPr/>
          </p:nvSpPr>
          <p:spPr>
            <a:xfrm>
              <a:off x="2452433" y="3414903"/>
              <a:ext cx="0" cy="18415"/>
            </a:xfrm>
            <a:custGeom>
              <a:avLst/>
              <a:gdLst/>
              <a:ahLst/>
              <a:cxnLst/>
              <a:rect l="l" t="t" r="r" b="b"/>
              <a:pathLst>
                <a:path h="18414">
                  <a:moveTo>
                    <a:pt x="0" y="0"/>
                  </a:moveTo>
                  <a:lnTo>
                    <a:pt x="0" y="18389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52"/>
            <p:cNvSpPr/>
            <p:nvPr/>
          </p:nvSpPr>
          <p:spPr>
            <a:xfrm>
              <a:off x="2459233" y="3414903"/>
              <a:ext cx="0" cy="18415"/>
            </a:xfrm>
            <a:custGeom>
              <a:avLst/>
              <a:gdLst/>
              <a:ahLst/>
              <a:cxnLst/>
              <a:rect l="l" t="t" r="r" b="b"/>
              <a:pathLst>
                <a:path h="18414">
                  <a:moveTo>
                    <a:pt x="0" y="0"/>
                  </a:moveTo>
                  <a:lnTo>
                    <a:pt x="0" y="18389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53"/>
            <p:cNvSpPr/>
            <p:nvPr/>
          </p:nvSpPr>
          <p:spPr>
            <a:xfrm>
              <a:off x="2459233" y="3414903"/>
              <a:ext cx="0" cy="18415"/>
            </a:xfrm>
            <a:custGeom>
              <a:avLst/>
              <a:gdLst/>
              <a:ahLst/>
              <a:cxnLst/>
              <a:rect l="l" t="t" r="r" b="b"/>
              <a:pathLst>
                <a:path h="18414">
                  <a:moveTo>
                    <a:pt x="0" y="0"/>
                  </a:moveTo>
                  <a:lnTo>
                    <a:pt x="0" y="18389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54"/>
            <p:cNvSpPr/>
            <p:nvPr/>
          </p:nvSpPr>
          <p:spPr>
            <a:xfrm>
              <a:off x="2427972" y="3407186"/>
              <a:ext cx="27305" cy="7620"/>
            </a:xfrm>
            <a:custGeom>
              <a:avLst/>
              <a:gdLst/>
              <a:ahLst/>
              <a:cxnLst/>
              <a:rect l="l" t="t" r="r" b="b"/>
              <a:pathLst>
                <a:path w="27305" h="7620">
                  <a:moveTo>
                    <a:pt x="27114" y="7581"/>
                  </a:moveTo>
                  <a:lnTo>
                    <a:pt x="0" y="7581"/>
                  </a:lnTo>
                  <a:lnTo>
                    <a:pt x="1879" y="0"/>
                  </a:lnTo>
                  <a:lnTo>
                    <a:pt x="24917" y="0"/>
                  </a:lnTo>
                  <a:lnTo>
                    <a:pt x="27114" y="7581"/>
                  </a:lnTo>
                  <a:close/>
                </a:path>
              </a:pathLst>
            </a:custGeom>
            <a:ln w="429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55"/>
            <p:cNvSpPr/>
            <p:nvPr/>
          </p:nvSpPr>
          <p:spPr>
            <a:xfrm>
              <a:off x="2414536" y="3492462"/>
              <a:ext cx="54610" cy="36830"/>
            </a:xfrm>
            <a:custGeom>
              <a:avLst/>
              <a:gdLst/>
              <a:ahLst/>
              <a:cxnLst/>
              <a:rect l="l" t="t" r="r" b="b"/>
              <a:pathLst>
                <a:path w="54610" h="36829">
                  <a:moveTo>
                    <a:pt x="53987" y="0"/>
                  </a:moveTo>
                  <a:lnTo>
                    <a:pt x="0" y="0"/>
                  </a:lnTo>
                  <a:lnTo>
                    <a:pt x="0" y="36614"/>
                  </a:lnTo>
                  <a:lnTo>
                    <a:pt x="53987" y="36614"/>
                  </a:lnTo>
                  <a:lnTo>
                    <a:pt x="539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2414539" y="3492467"/>
              <a:ext cx="54610" cy="36830"/>
            </a:xfrm>
            <a:custGeom>
              <a:avLst/>
              <a:gdLst/>
              <a:ahLst/>
              <a:cxnLst/>
              <a:rect l="l" t="t" r="r" b="b"/>
              <a:pathLst>
                <a:path w="54610" h="36829">
                  <a:moveTo>
                    <a:pt x="53987" y="36614"/>
                  </a:moveTo>
                  <a:lnTo>
                    <a:pt x="0" y="36614"/>
                  </a:lnTo>
                  <a:lnTo>
                    <a:pt x="0" y="0"/>
                  </a:lnTo>
                  <a:lnTo>
                    <a:pt x="53987" y="0"/>
                  </a:lnTo>
                  <a:lnTo>
                    <a:pt x="53987" y="36614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57"/>
            <p:cNvSpPr/>
            <p:nvPr/>
          </p:nvSpPr>
          <p:spPr>
            <a:xfrm>
              <a:off x="2425484" y="3504717"/>
              <a:ext cx="32384" cy="12700"/>
            </a:xfrm>
            <a:custGeom>
              <a:avLst/>
              <a:gdLst/>
              <a:ahLst/>
              <a:cxnLst/>
              <a:rect l="l" t="t" r="r" b="b"/>
              <a:pathLst>
                <a:path w="32385" h="12700">
                  <a:moveTo>
                    <a:pt x="32092" y="0"/>
                  </a:moveTo>
                  <a:lnTo>
                    <a:pt x="0" y="0"/>
                  </a:lnTo>
                  <a:lnTo>
                    <a:pt x="0" y="12103"/>
                  </a:lnTo>
                  <a:lnTo>
                    <a:pt x="32092" y="12103"/>
                  </a:lnTo>
                  <a:lnTo>
                    <a:pt x="320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58"/>
            <p:cNvSpPr/>
            <p:nvPr/>
          </p:nvSpPr>
          <p:spPr>
            <a:xfrm>
              <a:off x="2425482" y="3504721"/>
              <a:ext cx="32384" cy="12700"/>
            </a:xfrm>
            <a:custGeom>
              <a:avLst/>
              <a:gdLst/>
              <a:ahLst/>
              <a:cxnLst/>
              <a:rect l="l" t="t" r="r" b="b"/>
              <a:pathLst>
                <a:path w="32385" h="12700">
                  <a:moveTo>
                    <a:pt x="32092" y="12103"/>
                  </a:moveTo>
                  <a:lnTo>
                    <a:pt x="0" y="12103"/>
                  </a:lnTo>
                  <a:lnTo>
                    <a:pt x="0" y="0"/>
                  </a:lnTo>
                  <a:lnTo>
                    <a:pt x="32092" y="0"/>
                  </a:lnTo>
                  <a:lnTo>
                    <a:pt x="32092" y="12103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9" name="object 159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2621183" y="2896485"/>
              <a:ext cx="128282" cy="128282"/>
            </a:xfrm>
            <a:prstGeom prst="rect">
              <a:avLst/>
            </a:prstGeom>
          </p:spPr>
        </p:pic>
      </p:grpSp>
      <p:sp>
        <p:nvSpPr>
          <p:cNvPr id="160" name="object 160"/>
          <p:cNvSpPr txBox="1"/>
          <p:nvPr/>
        </p:nvSpPr>
        <p:spPr>
          <a:xfrm>
            <a:off x="2642942" y="2880075"/>
            <a:ext cx="88265" cy="1524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2</a:t>
            </a:r>
            <a:endParaRPr sz="800">
              <a:latin typeface="Microsoft Sans Serif"/>
              <a:cs typeface="Microsoft Sans Serif"/>
            </a:endParaRPr>
          </a:p>
        </p:txBody>
      </p:sp>
      <p:pic>
        <p:nvPicPr>
          <p:cNvPr id="161" name="object 161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2508783" y="3636441"/>
            <a:ext cx="128282" cy="128270"/>
          </a:xfrm>
          <a:prstGeom prst="rect">
            <a:avLst/>
          </a:prstGeom>
        </p:spPr>
      </p:pic>
      <p:sp>
        <p:nvSpPr>
          <p:cNvPr id="162" name="object 162"/>
          <p:cNvSpPr txBox="1"/>
          <p:nvPr/>
        </p:nvSpPr>
        <p:spPr>
          <a:xfrm>
            <a:off x="2530551" y="3620015"/>
            <a:ext cx="88265" cy="1524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1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63" name="object 163"/>
          <p:cNvSpPr txBox="1"/>
          <p:nvPr/>
        </p:nvSpPr>
        <p:spPr>
          <a:xfrm>
            <a:off x="2525299" y="3383479"/>
            <a:ext cx="374015" cy="10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Conmutador 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164" name="object 164"/>
          <p:cNvSpPr txBox="1"/>
          <p:nvPr/>
        </p:nvSpPr>
        <p:spPr>
          <a:xfrm>
            <a:off x="76200" y="3859169"/>
            <a:ext cx="3733798" cy="496931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92405" indent="-179705">
              <a:lnSpc>
                <a:spcPct val="100000"/>
              </a:lnSpc>
              <a:spcBef>
                <a:spcPts val="515"/>
              </a:spcBef>
              <a:buChar char="■"/>
              <a:tabLst>
                <a:tab pos="192405" algn="l"/>
              </a:tabLst>
            </a:pPr>
            <a:r>
              <a:rPr lang="es-MX" sz="700" b="1" dirty="0"/>
              <a:t>A través de Adaptador </a:t>
            </a:r>
            <a:r>
              <a:rPr lang="es-MX" sz="700" b="1" dirty="0" err="1"/>
              <a:t>PoE</a:t>
            </a:r>
            <a:br>
              <a:rPr lang="es-MX" sz="700" dirty="0"/>
            </a:br>
            <a:r>
              <a:rPr lang="es-MX" sz="700" dirty="0"/>
              <a:t>Algunos puntos de acceso (AP) pueden ser alimentados mediante un adaptador </a:t>
            </a:r>
            <a:r>
              <a:rPr lang="es-MX" sz="700" dirty="0" err="1"/>
              <a:t>PoE</a:t>
            </a:r>
            <a:r>
              <a:rPr lang="es-MX" sz="700" dirty="0"/>
              <a:t>.</a:t>
            </a:r>
            <a:br>
              <a:rPr lang="es-MX" sz="700" dirty="0"/>
            </a:br>
            <a:r>
              <a:rPr lang="es-MX" sz="700" b="1" dirty="0"/>
              <a:t>Nota:</a:t>
            </a:r>
            <a:r>
              <a:rPr lang="es-MX" sz="700" dirty="0"/>
              <a:t> La disponibilidad depende del producto específico. Por favor, consulte la hoja de especificaciones del producto.</a:t>
            </a:r>
            <a:endParaRPr sz="700" dirty="0">
              <a:latin typeface="Microsoft Sans Serif"/>
              <a:cs typeface="Microsoft Sans Serif"/>
            </a:endParaRPr>
          </a:p>
        </p:txBody>
      </p:sp>
      <p:grpSp>
        <p:nvGrpSpPr>
          <p:cNvPr id="165" name="object 165"/>
          <p:cNvGrpSpPr/>
          <p:nvPr/>
        </p:nvGrpSpPr>
        <p:grpSpPr>
          <a:xfrm>
            <a:off x="855592" y="4386402"/>
            <a:ext cx="2247900" cy="1378585"/>
            <a:chOff x="855592" y="4386402"/>
            <a:chExt cx="2247900" cy="1378585"/>
          </a:xfrm>
        </p:grpSpPr>
        <p:sp>
          <p:nvSpPr>
            <p:cNvPr id="166" name="object 166"/>
            <p:cNvSpPr/>
            <p:nvPr/>
          </p:nvSpPr>
          <p:spPr>
            <a:xfrm>
              <a:off x="1490695" y="5080951"/>
              <a:ext cx="432434" cy="432434"/>
            </a:xfrm>
            <a:custGeom>
              <a:avLst/>
              <a:gdLst/>
              <a:ahLst/>
              <a:cxnLst/>
              <a:rect l="l" t="t" r="r" b="b"/>
              <a:pathLst>
                <a:path w="432435" h="432435">
                  <a:moveTo>
                    <a:pt x="215912" y="0"/>
                  </a:moveTo>
                  <a:lnTo>
                    <a:pt x="166407" y="5702"/>
                  </a:lnTo>
                  <a:lnTo>
                    <a:pt x="120961" y="21946"/>
                  </a:lnTo>
                  <a:lnTo>
                    <a:pt x="80872" y="47435"/>
                  </a:lnTo>
                  <a:lnTo>
                    <a:pt x="47435" y="80872"/>
                  </a:lnTo>
                  <a:lnTo>
                    <a:pt x="21946" y="120961"/>
                  </a:lnTo>
                  <a:lnTo>
                    <a:pt x="5702" y="166407"/>
                  </a:lnTo>
                  <a:lnTo>
                    <a:pt x="0" y="215912"/>
                  </a:lnTo>
                  <a:lnTo>
                    <a:pt x="5702" y="265417"/>
                  </a:lnTo>
                  <a:lnTo>
                    <a:pt x="21946" y="310863"/>
                  </a:lnTo>
                  <a:lnTo>
                    <a:pt x="47435" y="350952"/>
                  </a:lnTo>
                  <a:lnTo>
                    <a:pt x="80872" y="384390"/>
                  </a:lnTo>
                  <a:lnTo>
                    <a:pt x="120961" y="409878"/>
                  </a:lnTo>
                  <a:lnTo>
                    <a:pt x="166407" y="426122"/>
                  </a:lnTo>
                  <a:lnTo>
                    <a:pt x="215912" y="431825"/>
                  </a:lnTo>
                  <a:lnTo>
                    <a:pt x="265421" y="426122"/>
                  </a:lnTo>
                  <a:lnTo>
                    <a:pt x="310869" y="409878"/>
                  </a:lnTo>
                  <a:lnTo>
                    <a:pt x="350958" y="384390"/>
                  </a:lnTo>
                  <a:lnTo>
                    <a:pt x="384394" y="350952"/>
                  </a:lnTo>
                  <a:lnTo>
                    <a:pt x="409881" y="310863"/>
                  </a:lnTo>
                  <a:lnTo>
                    <a:pt x="426123" y="265417"/>
                  </a:lnTo>
                  <a:lnTo>
                    <a:pt x="431825" y="215912"/>
                  </a:lnTo>
                  <a:lnTo>
                    <a:pt x="426123" y="166407"/>
                  </a:lnTo>
                  <a:lnTo>
                    <a:pt x="409881" y="120961"/>
                  </a:lnTo>
                  <a:lnTo>
                    <a:pt x="384394" y="80872"/>
                  </a:lnTo>
                  <a:lnTo>
                    <a:pt x="350958" y="47435"/>
                  </a:lnTo>
                  <a:lnTo>
                    <a:pt x="310869" y="21946"/>
                  </a:lnTo>
                  <a:lnTo>
                    <a:pt x="265421" y="5702"/>
                  </a:lnTo>
                  <a:lnTo>
                    <a:pt x="215912" y="0"/>
                  </a:lnTo>
                  <a:close/>
                </a:path>
              </a:pathLst>
            </a:custGeom>
            <a:solidFill>
              <a:srgbClr val="C7C8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67"/>
            <p:cNvSpPr/>
            <p:nvPr/>
          </p:nvSpPr>
          <p:spPr>
            <a:xfrm>
              <a:off x="1490700" y="5239274"/>
              <a:ext cx="62230" cy="142240"/>
            </a:xfrm>
            <a:custGeom>
              <a:avLst/>
              <a:gdLst/>
              <a:ahLst/>
              <a:cxnLst/>
              <a:rect l="l" t="t" r="r" b="b"/>
              <a:pathLst>
                <a:path w="62230" h="142239">
                  <a:moveTo>
                    <a:pt x="8591" y="0"/>
                  </a:moveTo>
                  <a:lnTo>
                    <a:pt x="5701" y="8085"/>
                  </a:lnTo>
                  <a:lnTo>
                    <a:pt x="0" y="57590"/>
                  </a:lnTo>
                  <a:lnTo>
                    <a:pt x="1518" y="70772"/>
                  </a:lnTo>
                  <a:lnTo>
                    <a:pt x="61752" y="141744"/>
                  </a:lnTo>
                  <a:lnTo>
                    <a:pt x="56278" y="51853"/>
                  </a:lnTo>
                  <a:lnTo>
                    <a:pt x="8591" y="0"/>
                  </a:lnTo>
                  <a:close/>
                </a:path>
              </a:pathLst>
            </a:custGeom>
            <a:solidFill>
              <a:srgbClr val="DCDD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68"/>
            <p:cNvSpPr/>
            <p:nvPr/>
          </p:nvSpPr>
          <p:spPr>
            <a:xfrm>
              <a:off x="1499290" y="5082459"/>
              <a:ext cx="377825" cy="299085"/>
            </a:xfrm>
            <a:custGeom>
              <a:avLst/>
              <a:gdLst/>
              <a:ahLst/>
              <a:cxnLst/>
              <a:rect l="l" t="t" r="r" b="b"/>
              <a:pathLst>
                <a:path w="377825" h="299085">
                  <a:moveTo>
                    <a:pt x="194233" y="0"/>
                  </a:moveTo>
                  <a:lnTo>
                    <a:pt x="112361" y="20440"/>
                  </a:lnTo>
                  <a:lnTo>
                    <a:pt x="72274" y="45928"/>
                  </a:lnTo>
                  <a:lnTo>
                    <a:pt x="38840" y="79366"/>
                  </a:lnTo>
                  <a:lnTo>
                    <a:pt x="13354" y="119455"/>
                  </a:lnTo>
                  <a:lnTo>
                    <a:pt x="0" y="156820"/>
                  </a:lnTo>
                  <a:lnTo>
                    <a:pt x="47682" y="208669"/>
                  </a:lnTo>
                  <a:lnTo>
                    <a:pt x="53156" y="298560"/>
                  </a:lnTo>
                  <a:lnTo>
                    <a:pt x="104283" y="290198"/>
                  </a:lnTo>
                  <a:lnTo>
                    <a:pt x="170013" y="277273"/>
                  </a:lnTo>
                  <a:lnTo>
                    <a:pt x="214954" y="266746"/>
                  </a:lnTo>
                  <a:lnTo>
                    <a:pt x="269302" y="252881"/>
                  </a:lnTo>
                  <a:lnTo>
                    <a:pt x="314504" y="239964"/>
                  </a:lnTo>
                  <a:lnTo>
                    <a:pt x="357372" y="226525"/>
                  </a:lnTo>
                  <a:lnTo>
                    <a:pt x="358870" y="226005"/>
                  </a:lnTo>
                  <a:lnTo>
                    <a:pt x="360064" y="226005"/>
                  </a:lnTo>
                  <a:lnTo>
                    <a:pt x="360369" y="224125"/>
                  </a:lnTo>
                  <a:lnTo>
                    <a:pt x="363182" y="210690"/>
                  </a:lnTo>
                  <a:lnTo>
                    <a:pt x="377552" y="143010"/>
                  </a:lnTo>
                  <a:lnTo>
                    <a:pt x="377552" y="134895"/>
                  </a:lnTo>
                  <a:lnTo>
                    <a:pt x="19423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9" name="object 169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500936" y="5163147"/>
              <a:ext cx="371792" cy="212839"/>
            </a:xfrm>
            <a:prstGeom prst="rect">
              <a:avLst/>
            </a:prstGeom>
          </p:spPr>
        </p:pic>
        <p:pic>
          <p:nvPicPr>
            <p:cNvPr id="170" name="object 170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774118" y="5163409"/>
              <a:ext cx="98602" cy="141668"/>
            </a:xfrm>
            <a:prstGeom prst="rect">
              <a:avLst/>
            </a:prstGeom>
          </p:spPr>
        </p:pic>
        <p:sp>
          <p:nvSpPr>
            <p:cNvPr id="171" name="object 171"/>
            <p:cNvSpPr/>
            <p:nvPr/>
          </p:nvSpPr>
          <p:spPr>
            <a:xfrm>
              <a:off x="1501986" y="5166191"/>
              <a:ext cx="364490" cy="66040"/>
            </a:xfrm>
            <a:custGeom>
              <a:avLst/>
              <a:gdLst/>
              <a:ahLst/>
              <a:cxnLst/>
              <a:rect l="l" t="t" r="r" b="b"/>
              <a:pathLst>
                <a:path w="364489" h="66039">
                  <a:moveTo>
                    <a:pt x="295432" y="0"/>
                  </a:moveTo>
                  <a:lnTo>
                    <a:pt x="253485" y="804"/>
                  </a:lnTo>
                  <a:lnTo>
                    <a:pt x="194839" y="7233"/>
                  </a:lnTo>
                  <a:lnTo>
                    <a:pt x="151071" y="15824"/>
                  </a:lnTo>
                  <a:lnTo>
                    <a:pt x="95497" y="29049"/>
                  </a:lnTo>
                  <a:lnTo>
                    <a:pt x="45189" y="43695"/>
                  </a:lnTo>
                  <a:lnTo>
                    <a:pt x="8719" y="55563"/>
                  </a:lnTo>
                  <a:lnTo>
                    <a:pt x="0" y="65546"/>
                  </a:lnTo>
                  <a:lnTo>
                    <a:pt x="44544" y="49073"/>
                  </a:lnTo>
                  <a:lnTo>
                    <a:pt x="75598" y="38925"/>
                  </a:lnTo>
                  <a:lnTo>
                    <a:pt x="154576" y="21208"/>
                  </a:lnTo>
                  <a:lnTo>
                    <a:pt x="210475" y="11809"/>
                  </a:lnTo>
                  <a:lnTo>
                    <a:pt x="255927" y="6956"/>
                  </a:lnTo>
                  <a:lnTo>
                    <a:pt x="297642" y="4876"/>
                  </a:lnTo>
                  <a:lnTo>
                    <a:pt x="302046" y="4876"/>
                  </a:lnTo>
                  <a:lnTo>
                    <a:pt x="295432" y="0"/>
                  </a:lnTo>
                  <a:close/>
                </a:path>
                <a:path w="364489" h="66039">
                  <a:moveTo>
                    <a:pt x="302046" y="4876"/>
                  </a:moveTo>
                  <a:lnTo>
                    <a:pt x="297642" y="4876"/>
                  </a:lnTo>
                  <a:lnTo>
                    <a:pt x="345885" y="40806"/>
                  </a:lnTo>
                  <a:lnTo>
                    <a:pt x="347464" y="41935"/>
                  </a:lnTo>
                  <a:lnTo>
                    <a:pt x="348899" y="42913"/>
                  </a:lnTo>
                  <a:lnTo>
                    <a:pt x="351342" y="41221"/>
                  </a:lnTo>
                  <a:lnTo>
                    <a:pt x="302046" y="4876"/>
                  </a:lnTo>
                  <a:close/>
                </a:path>
                <a:path w="364489" h="66039">
                  <a:moveTo>
                    <a:pt x="356392" y="44945"/>
                  </a:moveTo>
                  <a:lnTo>
                    <a:pt x="354753" y="45465"/>
                  </a:lnTo>
                  <a:lnTo>
                    <a:pt x="353699" y="46062"/>
                  </a:lnTo>
                  <a:lnTo>
                    <a:pt x="352874" y="47040"/>
                  </a:lnTo>
                  <a:lnTo>
                    <a:pt x="358284" y="49301"/>
                  </a:lnTo>
                  <a:lnTo>
                    <a:pt x="364126" y="50647"/>
                  </a:lnTo>
                  <a:lnTo>
                    <a:pt x="356392" y="4494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72"/>
            <p:cNvSpPr/>
            <p:nvPr/>
          </p:nvSpPr>
          <p:spPr>
            <a:xfrm>
              <a:off x="1501900" y="5171062"/>
              <a:ext cx="364490" cy="64135"/>
            </a:xfrm>
            <a:custGeom>
              <a:avLst/>
              <a:gdLst/>
              <a:ahLst/>
              <a:cxnLst/>
              <a:rect l="l" t="t" r="r" b="b"/>
              <a:pathLst>
                <a:path w="364489" h="64135">
                  <a:moveTo>
                    <a:pt x="297737" y="0"/>
                  </a:moveTo>
                  <a:lnTo>
                    <a:pt x="232181" y="2127"/>
                  </a:lnTo>
                  <a:lnTo>
                    <a:pt x="154671" y="16332"/>
                  </a:lnTo>
                  <a:lnTo>
                    <a:pt x="96935" y="30115"/>
                  </a:lnTo>
                  <a:lnTo>
                    <a:pt x="47440" y="44626"/>
                  </a:lnTo>
                  <a:lnTo>
                    <a:pt x="86" y="60670"/>
                  </a:lnTo>
                  <a:lnTo>
                    <a:pt x="0" y="60912"/>
                  </a:lnTo>
                  <a:lnTo>
                    <a:pt x="3033" y="63982"/>
                  </a:lnTo>
                  <a:lnTo>
                    <a:pt x="23267" y="56913"/>
                  </a:lnTo>
                  <a:lnTo>
                    <a:pt x="58302" y="45640"/>
                  </a:lnTo>
                  <a:lnTo>
                    <a:pt x="103612" y="32725"/>
                  </a:lnTo>
                  <a:lnTo>
                    <a:pt x="154671" y="20726"/>
                  </a:lnTo>
                  <a:lnTo>
                    <a:pt x="210565" y="11325"/>
                  </a:lnTo>
                  <a:lnTo>
                    <a:pt x="256017" y="6467"/>
                  </a:lnTo>
                  <a:lnTo>
                    <a:pt x="297737" y="4381"/>
                  </a:lnTo>
                  <a:lnTo>
                    <a:pt x="303619" y="4381"/>
                  </a:lnTo>
                  <a:lnTo>
                    <a:pt x="297737" y="0"/>
                  </a:lnTo>
                  <a:close/>
                </a:path>
                <a:path w="364489" h="64135">
                  <a:moveTo>
                    <a:pt x="353937" y="42581"/>
                  </a:moveTo>
                  <a:lnTo>
                    <a:pt x="356424" y="44462"/>
                  </a:lnTo>
                  <a:lnTo>
                    <a:pt x="354836" y="44983"/>
                  </a:lnTo>
                  <a:lnTo>
                    <a:pt x="353731" y="45640"/>
                  </a:lnTo>
                  <a:lnTo>
                    <a:pt x="352956" y="46558"/>
                  </a:lnTo>
                  <a:lnTo>
                    <a:pt x="358367" y="48818"/>
                  </a:lnTo>
                  <a:lnTo>
                    <a:pt x="364209" y="50164"/>
                  </a:lnTo>
                  <a:lnTo>
                    <a:pt x="364209" y="45770"/>
                  </a:lnTo>
                  <a:lnTo>
                    <a:pt x="358532" y="44462"/>
                  </a:lnTo>
                  <a:lnTo>
                    <a:pt x="353937" y="42581"/>
                  </a:lnTo>
                  <a:close/>
                </a:path>
                <a:path w="364489" h="64135">
                  <a:moveTo>
                    <a:pt x="353128" y="41970"/>
                  </a:moveTo>
                  <a:lnTo>
                    <a:pt x="352956" y="42176"/>
                  </a:lnTo>
                  <a:lnTo>
                    <a:pt x="353937" y="42581"/>
                  </a:lnTo>
                  <a:lnTo>
                    <a:pt x="353128" y="41970"/>
                  </a:lnTo>
                  <a:close/>
                </a:path>
                <a:path w="364489" h="64135">
                  <a:moveTo>
                    <a:pt x="303619" y="4381"/>
                  </a:moveTo>
                  <a:lnTo>
                    <a:pt x="297737" y="4381"/>
                  </a:lnTo>
                  <a:lnTo>
                    <a:pt x="345980" y="40330"/>
                  </a:lnTo>
                  <a:lnTo>
                    <a:pt x="347559" y="41452"/>
                  </a:lnTo>
                  <a:lnTo>
                    <a:pt x="348981" y="42430"/>
                  </a:lnTo>
                  <a:lnTo>
                    <a:pt x="351471" y="40716"/>
                  </a:lnTo>
                  <a:lnTo>
                    <a:pt x="354449" y="40716"/>
                  </a:lnTo>
                  <a:lnTo>
                    <a:pt x="356424" y="40068"/>
                  </a:lnTo>
                  <a:lnTo>
                    <a:pt x="353737" y="38036"/>
                  </a:lnTo>
                  <a:lnTo>
                    <a:pt x="348981" y="38036"/>
                  </a:lnTo>
                  <a:lnTo>
                    <a:pt x="347559" y="37071"/>
                  </a:lnTo>
                  <a:lnTo>
                    <a:pt x="303619" y="4381"/>
                  </a:lnTo>
                  <a:close/>
                </a:path>
                <a:path w="364489" h="64135">
                  <a:moveTo>
                    <a:pt x="354612" y="40716"/>
                  </a:moveTo>
                  <a:lnTo>
                    <a:pt x="351471" y="40716"/>
                  </a:lnTo>
                  <a:lnTo>
                    <a:pt x="353128" y="41970"/>
                  </a:lnTo>
                  <a:lnTo>
                    <a:pt x="353782" y="41186"/>
                  </a:lnTo>
                  <a:lnTo>
                    <a:pt x="354612" y="40716"/>
                  </a:lnTo>
                  <a:close/>
                </a:path>
                <a:path w="364489" h="64135">
                  <a:moveTo>
                    <a:pt x="351471" y="36321"/>
                  </a:moveTo>
                  <a:lnTo>
                    <a:pt x="348981" y="38036"/>
                  </a:lnTo>
                  <a:lnTo>
                    <a:pt x="353737" y="38036"/>
                  </a:lnTo>
                  <a:lnTo>
                    <a:pt x="351471" y="36321"/>
                  </a:lnTo>
                  <a:close/>
                </a:path>
              </a:pathLst>
            </a:custGeom>
            <a:solidFill>
              <a:srgbClr val="E6E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73"/>
            <p:cNvSpPr/>
            <p:nvPr/>
          </p:nvSpPr>
          <p:spPr>
            <a:xfrm>
              <a:off x="1537446" y="5228973"/>
              <a:ext cx="34925" cy="42545"/>
            </a:xfrm>
            <a:custGeom>
              <a:avLst/>
              <a:gdLst/>
              <a:ahLst/>
              <a:cxnLst/>
              <a:rect l="l" t="t" r="r" b="b"/>
              <a:pathLst>
                <a:path w="34925" h="42545">
                  <a:moveTo>
                    <a:pt x="33578" y="0"/>
                  </a:moveTo>
                  <a:lnTo>
                    <a:pt x="0" y="7137"/>
                  </a:lnTo>
                  <a:lnTo>
                    <a:pt x="0" y="41275"/>
                  </a:lnTo>
                  <a:lnTo>
                    <a:pt x="1104" y="42151"/>
                  </a:lnTo>
                  <a:lnTo>
                    <a:pt x="34683" y="876"/>
                  </a:lnTo>
                  <a:lnTo>
                    <a:pt x="33578" y="0"/>
                  </a:lnTo>
                  <a:close/>
                </a:path>
              </a:pathLst>
            </a:custGeom>
            <a:solidFill>
              <a:srgbClr val="7B7D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4" name="object 174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538554" y="5229847"/>
              <a:ext cx="33578" cy="41287"/>
            </a:xfrm>
            <a:prstGeom prst="rect">
              <a:avLst/>
            </a:prstGeom>
          </p:spPr>
        </p:pic>
        <p:pic>
          <p:nvPicPr>
            <p:cNvPr id="175" name="object 17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714563" y="5223129"/>
              <a:ext cx="5295" cy="5842"/>
            </a:xfrm>
            <a:prstGeom prst="rect">
              <a:avLst/>
            </a:prstGeom>
          </p:spPr>
        </p:pic>
        <p:sp>
          <p:nvSpPr>
            <p:cNvPr id="176" name="object 176"/>
            <p:cNvSpPr/>
            <p:nvPr/>
          </p:nvSpPr>
          <p:spPr>
            <a:xfrm>
              <a:off x="1714545" y="5222818"/>
              <a:ext cx="5715" cy="6350"/>
            </a:xfrm>
            <a:custGeom>
              <a:avLst/>
              <a:gdLst/>
              <a:ahLst/>
              <a:cxnLst/>
              <a:rect l="l" t="t" r="r" b="b"/>
              <a:pathLst>
                <a:path w="5714" h="6350">
                  <a:moveTo>
                    <a:pt x="5308" y="2514"/>
                  </a:moveTo>
                  <a:lnTo>
                    <a:pt x="5308" y="4051"/>
                  </a:lnTo>
                  <a:lnTo>
                    <a:pt x="4127" y="5537"/>
                  </a:lnTo>
                  <a:lnTo>
                    <a:pt x="2654" y="5842"/>
                  </a:lnTo>
                  <a:lnTo>
                    <a:pt x="1193" y="6159"/>
                  </a:lnTo>
                  <a:lnTo>
                    <a:pt x="0" y="5168"/>
                  </a:lnTo>
                  <a:lnTo>
                    <a:pt x="0" y="3644"/>
                  </a:lnTo>
                  <a:lnTo>
                    <a:pt x="0" y="2108"/>
                  </a:lnTo>
                  <a:lnTo>
                    <a:pt x="1193" y="622"/>
                  </a:lnTo>
                  <a:lnTo>
                    <a:pt x="2654" y="317"/>
                  </a:lnTo>
                  <a:lnTo>
                    <a:pt x="4127" y="0"/>
                  </a:lnTo>
                  <a:lnTo>
                    <a:pt x="5308" y="990"/>
                  </a:lnTo>
                  <a:lnTo>
                    <a:pt x="5308" y="251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7" name="object 177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628825" y="5203329"/>
              <a:ext cx="47104" cy="47155"/>
            </a:xfrm>
            <a:prstGeom prst="rect">
              <a:avLst/>
            </a:prstGeom>
          </p:spPr>
        </p:pic>
        <p:sp>
          <p:nvSpPr>
            <p:cNvPr id="178" name="object 178"/>
            <p:cNvSpPr/>
            <p:nvPr/>
          </p:nvSpPr>
          <p:spPr>
            <a:xfrm>
              <a:off x="1633092" y="5209124"/>
              <a:ext cx="19050" cy="11430"/>
            </a:xfrm>
            <a:custGeom>
              <a:avLst/>
              <a:gdLst/>
              <a:ahLst/>
              <a:cxnLst/>
              <a:rect l="l" t="t" r="r" b="b"/>
              <a:pathLst>
                <a:path w="19050" h="11429">
                  <a:moveTo>
                    <a:pt x="18635" y="0"/>
                  </a:moveTo>
                  <a:lnTo>
                    <a:pt x="10934" y="1634"/>
                  </a:lnTo>
                  <a:lnTo>
                    <a:pt x="10718" y="1914"/>
                  </a:lnTo>
                  <a:lnTo>
                    <a:pt x="10718" y="3273"/>
                  </a:lnTo>
                  <a:lnTo>
                    <a:pt x="10502" y="3552"/>
                  </a:lnTo>
                  <a:lnTo>
                    <a:pt x="7912" y="4098"/>
                  </a:lnTo>
                  <a:lnTo>
                    <a:pt x="7696" y="4365"/>
                  </a:lnTo>
                  <a:lnTo>
                    <a:pt x="7696" y="8581"/>
                  </a:lnTo>
                  <a:lnTo>
                    <a:pt x="7493" y="8848"/>
                  </a:lnTo>
                  <a:lnTo>
                    <a:pt x="215" y="10397"/>
                  </a:lnTo>
                  <a:lnTo>
                    <a:pt x="0" y="10664"/>
                  </a:lnTo>
                  <a:lnTo>
                    <a:pt x="0" y="10992"/>
                  </a:lnTo>
                  <a:lnTo>
                    <a:pt x="18635" y="6874"/>
                  </a:lnTo>
                  <a:lnTo>
                    <a:pt x="18635" y="0"/>
                  </a:lnTo>
                  <a:close/>
                </a:path>
              </a:pathLst>
            </a:custGeom>
            <a:solidFill>
              <a:srgbClr val="6364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9" name="object 179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631911" y="5213109"/>
              <a:ext cx="26276" cy="24485"/>
            </a:xfrm>
            <a:prstGeom prst="rect">
              <a:avLst/>
            </a:prstGeom>
          </p:spPr>
        </p:pic>
        <p:sp>
          <p:nvSpPr>
            <p:cNvPr id="180" name="object 180"/>
            <p:cNvSpPr/>
            <p:nvPr/>
          </p:nvSpPr>
          <p:spPr>
            <a:xfrm>
              <a:off x="1541713" y="5225112"/>
              <a:ext cx="260985" cy="79375"/>
            </a:xfrm>
            <a:custGeom>
              <a:avLst/>
              <a:gdLst/>
              <a:ahLst/>
              <a:cxnLst/>
              <a:rect l="l" t="t" r="r" b="b"/>
              <a:pathLst>
                <a:path w="260985" h="79375">
                  <a:moveTo>
                    <a:pt x="232397" y="0"/>
                  </a:moveTo>
                  <a:lnTo>
                    <a:pt x="0" y="49250"/>
                  </a:lnTo>
                  <a:lnTo>
                    <a:pt x="11455" y="78917"/>
                  </a:lnTo>
                  <a:lnTo>
                    <a:pt x="260921" y="23088"/>
                  </a:lnTo>
                  <a:lnTo>
                    <a:pt x="232397" y="0"/>
                  </a:lnTo>
                  <a:close/>
                </a:path>
              </a:pathLst>
            </a:custGeom>
            <a:solidFill>
              <a:srgbClr val="F1F2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81"/>
            <p:cNvSpPr/>
            <p:nvPr/>
          </p:nvSpPr>
          <p:spPr>
            <a:xfrm>
              <a:off x="1553872" y="5259118"/>
              <a:ext cx="302260" cy="117475"/>
            </a:xfrm>
            <a:custGeom>
              <a:avLst/>
              <a:gdLst/>
              <a:ahLst/>
              <a:cxnLst/>
              <a:rect l="l" t="t" r="r" b="b"/>
              <a:pathLst>
                <a:path w="302260" h="117475">
                  <a:moveTo>
                    <a:pt x="248754" y="0"/>
                  </a:moveTo>
                  <a:lnTo>
                    <a:pt x="184498" y="18286"/>
                  </a:lnTo>
                  <a:lnTo>
                    <a:pt x="129641" y="31699"/>
                  </a:lnTo>
                  <a:lnTo>
                    <a:pt x="79281" y="43398"/>
                  </a:lnTo>
                  <a:lnTo>
                    <a:pt x="26614" y="54125"/>
                  </a:lnTo>
                  <a:lnTo>
                    <a:pt x="0" y="58102"/>
                  </a:lnTo>
                  <a:lnTo>
                    <a:pt x="3225" y="116878"/>
                  </a:lnTo>
                  <a:lnTo>
                    <a:pt x="52651" y="107832"/>
                  </a:lnTo>
                  <a:lnTo>
                    <a:pt x="102131" y="97986"/>
                  </a:lnTo>
                  <a:lnTo>
                    <a:pt x="157187" y="85890"/>
                  </a:lnTo>
                  <a:lnTo>
                    <a:pt x="200773" y="75593"/>
                  </a:lnTo>
                  <a:lnTo>
                    <a:pt x="259497" y="59372"/>
                  </a:lnTo>
                  <a:lnTo>
                    <a:pt x="301739" y="45961"/>
                  </a:lnTo>
                  <a:lnTo>
                    <a:pt x="248754" y="0"/>
                  </a:lnTo>
                  <a:close/>
                </a:path>
              </a:pathLst>
            </a:custGeom>
            <a:solidFill>
              <a:srgbClr val="EBEB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82"/>
            <p:cNvSpPr/>
            <p:nvPr/>
          </p:nvSpPr>
          <p:spPr>
            <a:xfrm>
              <a:off x="1554824" y="5296864"/>
              <a:ext cx="151765" cy="42545"/>
            </a:xfrm>
            <a:custGeom>
              <a:avLst/>
              <a:gdLst/>
              <a:ahLst/>
              <a:cxnLst/>
              <a:rect l="l" t="t" r="r" b="b"/>
              <a:pathLst>
                <a:path w="151764" h="42545">
                  <a:moveTo>
                    <a:pt x="148361" y="0"/>
                  </a:moveTo>
                  <a:lnTo>
                    <a:pt x="1828" y="33426"/>
                  </a:lnTo>
                  <a:lnTo>
                    <a:pt x="1828" y="37033"/>
                  </a:lnTo>
                  <a:lnTo>
                    <a:pt x="0" y="37604"/>
                  </a:lnTo>
                  <a:lnTo>
                    <a:pt x="203" y="42100"/>
                  </a:lnTo>
                  <a:lnTo>
                    <a:pt x="4114" y="41376"/>
                  </a:lnTo>
                  <a:lnTo>
                    <a:pt x="4114" y="37477"/>
                  </a:lnTo>
                  <a:lnTo>
                    <a:pt x="151358" y="3759"/>
                  </a:lnTo>
                  <a:lnTo>
                    <a:pt x="14836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83"/>
            <p:cNvSpPr/>
            <p:nvPr/>
          </p:nvSpPr>
          <p:spPr>
            <a:xfrm>
              <a:off x="1776220" y="5213728"/>
              <a:ext cx="76835" cy="59055"/>
            </a:xfrm>
            <a:custGeom>
              <a:avLst/>
              <a:gdLst/>
              <a:ahLst/>
              <a:cxnLst/>
              <a:rect l="l" t="t" r="r" b="b"/>
              <a:pathLst>
                <a:path w="76835" h="59054">
                  <a:moveTo>
                    <a:pt x="7200" y="0"/>
                  </a:moveTo>
                  <a:lnTo>
                    <a:pt x="0" y="2501"/>
                  </a:lnTo>
                  <a:lnTo>
                    <a:pt x="69405" y="58483"/>
                  </a:lnTo>
                  <a:lnTo>
                    <a:pt x="76530" y="55841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DEDF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84"/>
            <p:cNvSpPr/>
            <p:nvPr/>
          </p:nvSpPr>
          <p:spPr>
            <a:xfrm>
              <a:off x="1722666" y="5265238"/>
              <a:ext cx="123189" cy="31115"/>
            </a:xfrm>
            <a:custGeom>
              <a:avLst/>
              <a:gdLst/>
              <a:ahLst/>
              <a:cxnLst/>
              <a:rect l="l" t="t" r="r" b="b"/>
              <a:pathLst>
                <a:path w="123189" h="31114">
                  <a:moveTo>
                    <a:pt x="119138" y="0"/>
                  </a:moveTo>
                  <a:lnTo>
                    <a:pt x="0" y="27178"/>
                  </a:lnTo>
                  <a:lnTo>
                    <a:pt x="3263" y="30861"/>
                  </a:lnTo>
                  <a:lnTo>
                    <a:pt x="122961" y="3441"/>
                  </a:lnTo>
                  <a:lnTo>
                    <a:pt x="1191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5" name="object 185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498650" y="5081422"/>
              <a:ext cx="378206" cy="299593"/>
            </a:xfrm>
            <a:prstGeom prst="rect">
              <a:avLst/>
            </a:prstGeom>
          </p:spPr>
        </p:pic>
        <p:sp>
          <p:nvSpPr>
            <p:cNvPr id="186" name="object 186"/>
            <p:cNvSpPr/>
            <p:nvPr/>
          </p:nvSpPr>
          <p:spPr>
            <a:xfrm>
              <a:off x="1547266" y="5193131"/>
              <a:ext cx="183515" cy="36830"/>
            </a:xfrm>
            <a:custGeom>
              <a:avLst/>
              <a:gdLst/>
              <a:ahLst/>
              <a:cxnLst/>
              <a:rect l="l" t="t" r="r" b="b"/>
              <a:pathLst>
                <a:path w="183514" h="36829">
                  <a:moveTo>
                    <a:pt x="5372" y="32664"/>
                  </a:moveTo>
                  <a:lnTo>
                    <a:pt x="2921" y="33235"/>
                  </a:lnTo>
                  <a:lnTo>
                    <a:pt x="2921" y="33959"/>
                  </a:lnTo>
                  <a:lnTo>
                    <a:pt x="4622" y="33553"/>
                  </a:lnTo>
                  <a:lnTo>
                    <a:pt x="4622" y="34696"/>
                  </a:lnTo>
                  <a:lnTo>
                    <a:pt x="2552" y="35814"/>
                  </a:lnTo>
                  <a:lnTo>
                    <a:pt x="2184" y="35814"/>
                  </a:lnTo>
                  <a:lnTo>
                    <a:pt x="1498" y="35610"/>
                  </a:lnTo>
                  <a:lnTo>
                    <a:pt x="1244" y="35394"/>
                  </a:lnTo>
                  <a:lnTo>
                    <a:pt x="889" y="34747"/>
                  </a:lnTo>
                  <a:lnTo>
                    <a:pt x="800" y="34315"/>
                  </a:lnTo>
                  <a:lnTo>
                    <a:pt x="800" y="33324"/>
                  </a:lnTo>
                  <a:lnTo>
                    <a:pt x="876" y="32905"/>
                  </a:lnTo>
                  <a:lnTo>
                    <a:pt x="1028" y="32486"/>
                  </a:lnTo>
                  <a:lnTo>
                    <a:pt x="1104" y="32245"/>
                  </a:lnTo>
                  <a:lnTo>
                    <a:pt x="1231" y="32016"/>
                  </a:lnTo>
                  <a:lnTo>
                    <a:pt x="1397" y="31800"/>
                  </a:lnTo>
                  <a:lnTo>
                    <a:pt x="1536" y="31572"/>
                  </a:lnTo>
                  <a:lnTo>
                    <a:pt x="1752" y="31381"/>
                  </a:lnTo>
                  <a:lnTo>
                    <a:pt x="2260" y="31038"/>
                  </a:lnTo>
                  <a:lnTo>
                    <a:pt x="2565" y="30911"/>
                  </a:lnTo>
                  <a:lnTo>
                    <a:pt x="2921" y="30835"/>
                  </a:lnTo>
                  <a:lnTo>
                    <a:pt x="3213" y="30759"/>
                  </a:lnTo>
                  <a:lnTo>
                    <a:pt x="3479" y="30759"/>
                  </a:lnTo>
                  <a:lnTo>
                    <a:pt x="3721" y="30797"/>
                  </a:lnTo>
                  <a:lnTo>
                    <a:pt x="4597" y="31762"/>
                  </a:lnTo>
                  <a:lnTo>
                    <a:pt x="5283" y="31407"/>
                  </a:lnTo>
                  <a:lnTo>
                    <a:pt x="3721" y="30022"/>
                  </a:lnTo>
                  <a:lnTo>
                    <a:pt x="3340" y="30035"/>
                  </a:lnTo>
                  <a:lnTo>
                    <a:pt x="0" y="33401"/>
                  </a:lnTo>
                  <a:lnTo>
                    <a:pt x="0" y="34607"/>
                  </a:lnTo>
                  <a:lnTo>
                    <a:pt x="127" y="35115"/>
                  </a:lnTo>
                  <a:lnTo>
                    <a:pt x="596" y="35979"/>
                  </a:lnTo>
                  <a:lnTo>
                    <a:pt x="952" y="36271"/>
                  </a:lnTo>
                  <a:lnTo>
                    <a:pt x="1879" y="36576"/>
                  </a:lnTo>
                  <a:lnTo>
                    <a:pt x="2400" y="36576"/>
                  </a:lnTo>
                  <a:lnTo>
                    <a:pt x="3403" y="36347"/>
                  </a:lnTo>
                  <a:lnTo>
                    <a:pt x="3810" y="36169"/>
                  </a:lnTo>
                  <a:lnTo>
                    <a:pt x="4203" y="35915"/>
                  </a:lnTo>
                  <a:lnTo>
                    <a:pt x="4610" y="35674"/>
                  </a:lnTo>
                  <a:lnTo>
                    <a:pt x="5003" y="35344"/>
                  </a:lnTo>
                  <a:lnTo>
                    <a:pt x="5372" y="34937"/>
                  </a:lnTo>
                  <a:lnTo>
                    <a:pt x="5372" y="32664"/>
                  </a:lnTo>
                  <a:close/>
                </a:path>
                <a:path w="183514" h="36829">
                  <a:moveTo>
                    <a:pt x="11074" y="28359"/>
                  </a:moveTo>
                  <a:lnTo>
                    <a:pt x="10337" y="28536"/>
                  </a:lnTo>
                  <a:lnTo>
                    <a:pt x="10337" y="33337"/>
                  </a:lnTo>
                  <a:lnTo>
                    <a:pt x="7289" y="29235"/>
                  </a:lnTo>
                  <a:lnTo>
                    <a:pt x="6502" y="29425"/>
                  </a:lnTo>
                  <a:lnTo>
                    <a:pt x="6502" y="35534"/>
                  </a:lnTo>
                  <a:lnTo>
                    <a:pt x="7239" y="35369"/>
                  </a:lnTo>
                  <a:lnTo>
                    <a:pt x="7239" y="30556"/>
                  </a:lnTo>
                  <a:lnTo>
                    <a:pt x="10287" y="34658"/>
                  </a:lnTo>
                  <a:lnTo>
                    <a:pt x="11074" y="34480"/>
                  </a:lnTo>
                  <a:lnTo>
                    <a:pt x="11074" y="28359"/>
                  </a:lnTo>
                  <a:close/>
                </a:path>
                <a:path w="183514" h="36829">
                  <a:moveTo>
                    <a:pt x="14820" y="33616"/>
                  </a:moveTo>
                  <a:lnTo>
                    <a:pt x="12369" y="33616"/>
                  </a:lnTo>
                  <a:lnTo>
                    <a:pt x="12369" y="34188"/>
                  </a:lnTo>
                  <a:lnTo>
                    <a:pt x="14820" y="33616"/>
                  </a:lnTo>
                  <a:close/>
                </a:path>
                <a:path w="183514" h="36829">
                  <a:moveTo>
                    <a:pt x="16560" y="27901"/>
                  </a:moveTo>
                  <a:lnTo>
                    <a:pt x="16129" y="27609"/>
                  </a:lnTo>
                  <a:lnTo>
                    <a:pt x="14376" y="27609"/>
                  </a:lnTo>
                  <a:lnTo>
                    <a:pt x="13093" y="27901"/>
                  </a:lnTo>
                  <a:lnTo>
                    <a:pt x="16560" y="27901"/>
                  </a:lnTo>
                  <a:close/>
                </a:path>
                <a:path w="183514" h="36829">
                  <a:moveTo>
                    <a:pt x="17081" y="29044"/>
                  </a:moveTo>
                  <a:lnTo>
                    <a:pt x="16954" y="28613"/>
                  </a:lnTo>
                  <a:lnTo>
                    <a:pt x="16878" y="28448"/>
                  </a:lnTo>
                  <a:lnTo>
                    <a:pt x="16789" y="28194"/>
                  </a:lnTo>
                  <a:lnTo>
                    <a:pt x="12369" y="28194"/>
                  </a:lnTo>
                  <a:lnTo>
                    <a:pt x="12369" y="33096"/>
                  </a:lnTo>
                  <a:lnTo>
                    <a:pt x="13144" y="33096"/>
                  </a:lnTo>
                  <a:lnTo>
                    <a:pt x="15900" y="33096"/>
                  </a:lnTo>
                  <a:lnTo>
                    <a:pt x="16484" y="32550"/>
                  </a:lnTo>
                  <a:lnTo>
                    <a:pt x="16764" y="32004"/>
                  </a:lnTo>
                  <a:lnTo>
                    <a:pt x="16878" y="31711"/>
                  </a:lnTo>
                  <a:lnTo>
                    <a:pt x="16433" y="32550"/>
                  </a:lnTo>
                  <a:lnTo>
                    <a:pt x="15989" y="32004"/>
                  </a:lnTo>
                  <a:lnTo>
                    <a:pt x="15570" y="32550"/>
                  </a:lnTo>
                  <a:lnTo>
                    <a:pt x="13144" y="32550"/>
                  </a:lnTo>
                  <a:lnTo>
                    <a:pt x="13144" y="28613"/>
                  </a:lnTo>
                  <a:lnTo>
                    <a:pt x="15989" y="28613"/>
                  </a:lnTo>
                  <a:lnTo>
                    <a:pt x="16294" y="29044"/>
                  </a:lnTo>
                  <a:lnTo>
                    <a:pt x="16230" y="31369"/>
                  </a:lnTo>
                  <a:lnTo>
                    <a:pt x="16129" y="31711"/>
                  </a:lnTo>
                  <a:lnTo>
                    <a:pt x="16878" y="31711"/>
                  </a:lnTo>
                  <a:lnTo>
                    <a:pt x="16979" y="31369"/>
                  </a:lnTo>
                  <a:lnTo>
                    <a:pt x="17081" y="29044"/>
                  </a:lnTo>
                  <a:close/>
                </a:path>
                <a:path w="183514" h="36829">
                  <a:moveTo>
                    <a:pt x="88239" y="14300"/>
                  </a:moveTo>
                  <a:lnTo>
                    <a:pt x="84683" y="15125"/>
                  </a:lnTo>
                  <a:lnTo>
                    <a:pt x="84683" y="13042"/>
                  </a:lnTo>
                  <a:lnTo>
                    <a:pt x="87896" y="12306"/>
                  </a:lnTo>
                  <a:lnTo>
                    <a:pt x="87896" y="11582"/>
                  </a:lnTo>
                  <a:lnTo>
                    <a:pt x="84683" y="12331"/>
                  </a:lnTo>
                  <a:lnTo>
                    <a:pt x="84683" y="10452"/>
                  </a:lnTo>
                  <a:lnTo>
                    <a:pt x="88099" y="9664"/>
                  </a:lnTo>
                  <a:lnTo>
                    <a:pt x="88099" y="8940"/>
                  </a:lnTo>
                  <a:lnTo>
                    <a:pt x="83908" y="9906"/>
                  </a:lnTo>
                  <a:lnTo>
                    <a:pt x="83908" y="16027"/>
                  </a:lnTo>
                  <a:lnTo>
                    <a:pt x="88239" y="15024"/>
                  </a:lnTo>
                  <a:lnTo>
                    <a:pt x="88239" y="14300"/>
                  </a:lnTo>
                  <a:close/>
                </a:path>
                <a:path w="183514" h="36829">
                  <a:moveTo>
                    <a:pt x="93472" y="7696"/>
                  </a:moveTo>
                  <a:lnTo>
                    <a:pt x="88874" y="8763"/>
                  </a:lnTo>
                  <a:lnTo>
                    <a:pt x="88874" y="9486"/>
                  </a:lnTo>
                  <a:lnTo>
                    <a:pt x="90779" y="9042"/>
                  </a:lnTo>
                  <a:lnTo>
                    <a:pt x="90779" y="14439"/>
                  </a:lnTo>
                  <a:lnTo>
                    <a:pt x="91554" y="14262"/>
                  </a:lnTo>
                  <a:lnTo>
                    <a:pt x="91554" y="8864"/>
                  </a:lnTo>
                  <a:lnTo>
                    <a:pt x="93472" y="8432"/>
                  </a:lnTo>
                  <a:lnTo>
                    <a:pt x="93472" y="7696"/>
                  </a:lnTo>
                  <a:close/>
                </a:path>
                <a:path w="183514" h="36829">
                  <a:moveTo>
                    <a:pt x="98831" y="12585"/>
                  </a:moveTo>
                  <a:lnTo>
                    <a:pt x="98818" y="6464"/>
                  </a:lnTo>
                  <a:lnTo>
                    <a:pt x="98056" y="6642"/>
                  </a:lnTo>
                  <a:lnTo>
                    <a:pt x="98056" y="9156"/>
                  </a:lnTo>
                  <a:lnTo>
                    <a:pt x="95046" y="9842"/>
                  </a:lnTo>
                  <a:lnTo>
                    <a:pt x="95046" y="7340"/>
                  </a:lnTo>
                  <a:lnTo>
                    <a:pt x="94272" y="7518"/>
                  </a:lnTo>
                  <a:lnTo>
                    <a:pt x="94272" y="13627"/>
                  </a:lnTo>
                  <a:lnTo>
                    <a:pt x="95046" y="13449"/>
                  </a:lnTo>
                  <a:lnTo>
                    <a:pt x="95046" y="10579"/>
                  </a:lnTo>
                  <a:lnTo>
                    <a:pt x="98056" y="9867"/>
                  </a:lnTo>
                  <a:lnTo>
                    <a:pt x="98056" y="12750"/>
                  </a:lnTo>
                  <a:lnTo>
                    <a:pt x="98831" y="12585"/>
                  </a:lnTo>
                  <a:close/>
                </a:path>
                <a:path w="183514" h="36829">
                  <a:moveTo>
                    <a:pt x="104457" y="10553"/>
                  </a:moveTo>
                  <a:lnTo>
                    <a:pt x="100901" y="11379"/>
                  </a:lnTo>
                  <a:lnTo>
                    <a:pt x="100901" y="9296"/>
                  </a:lnTo>
                  <a:lnTo>
                    <a:pt x="104114" y="8559"/>
                  </a:lnTo>
                  <a:lnTo>
                    <a:pt x="104114" y="7835"/>
                  </a:lnTo>
                  <a:lnTo>
                    <a:pt x="100901" y="8585"/>
                  </a:lnTo>
                  <a:lnTo>
                    <a:pt x="100901" y="6705"/>
                  </a:lnTo>
                  <a:lnTo>
                    <a:pt x="104317" y="5918"/>
                  </a:lnTo>
                  <a:lnTo>
                    <a:pt x="104317" y="5194"/>
                  </a:lnTo>
                  <a:lnTo>
                    <a:pt x="100126" y="6172"/>
                  </a:lnTo>
                  <a:lnTo>
                    <a:pt x="100126" y="12280"/>
                  </a:lnTo>
                  <a:lnTo>
                    <a:pt x="104457" y="11277"/>
                  </a:lnTo>
                  <a:lnTo>
                    <a:pt x="104457" y="10553"/>
                  </a:lnTo>
                  <a:close/>
                </a:path>
                <a:path w="183514" h="36829">
                  <a:moveTo>
                    <a:pt x="106299" y="10071"/>
                  </a:moveTo>
                  <a:lnTo>
                    <a:pt x="105524" y="10071"/>
                  </a:lnTo>
                  <a:lnTo>
                    <a:pt x="105524" y="10858"/>
                  </a:lnTo>
                  <a:lnTo>
                    <a:pt x="106299" y="10858"/>
                  </a:lnTo>
                  <a:lnTo>
                    <a:pt x="106299" y="10071"/>
                  </a:lnTo>
                  <a:close/>
                </a:path>
                <a:path w="183514" h="36829">
                  <a:moveTo>
                    <a:pt x="106299" y="8153"/>
                  </a:moveTo>
                  <a:lnTo>
                    <a:pt x="105524" y="8153"/>
                  </a:lnTo>
                  <a:lnTo>
                    <a:pt x="105524" y="9855"/>
                  </a:lnTo>
                  <a:lnTo>
                    <a:pt x="106299" y="9855"/>
                  </a:lnTo>
                  <a:lnTo>
                    <a:pt x="106299" y="8153"/>
                  </a:lnTo>
                  <a:close/>
                </a:path>
                <a:path w="183514" h="36829">
                  <a:moveTo>
                    <a:pt x="109677" y="10071"/>
                  </a:moveTo>
                  <a:lnTo>
                    <a:pt x="109524" y="9855"/>
                  </a:lnTo>
                  <a:lnTo>
                    <a:pt x="106299" y="9855"/>
                  </a:lnTo>
                  <a:lnTo>
                    <a:pt x="106299" y="10071"/>
                  </a:lnTo>
                  <a:lnTo>
                    <a:pt x="109677" y="10071"/>
                  </a:lnTo>
                  <a:close/>
                </a:path>
                <a:path w="183514" h="36829">
                  <a:moveTo>
                    <a:pt x="110134" y="5422"/>
                  </a:moveTo>
                  <a:lnTo>
                    <a:pt x="110121" y="5194"/>
                  </a:lnTo>
                  <a:lnTo>
                    <a:pt x="109270" y="5194"/>
                  </a:lnTo>
                  <a:lnTo>
                    <a:pt x="109220" y="6350"/>
                  </a:lnTo>
                  <a:lnTo>
                    <a:pt x="110032" y="6350"/>
                  </a:lnTo>
                  <a:lnTo>
                    <a:pt x="110109" y="5207"/>
                  </a:lnTo>
                  <a:lnTo>
                    <a:pt x="110134" y="5422"/>
                  </a:lnTo>
                  <a:close/>
                </a:path>
                <a:path w="183514" h="36829">
                  <a:moveTo>
                    <a:pt x="110172" y="4991"/>
                  </a:moveTo>
                  <a:lnTo>
                    <a:pt x="109766" y="4419"/>
                  </a:lnTo>
                  <a:lnTo>
                    <a:pt x="107721" y="4419"/>
                  </a:lnTo>
                  <a:lnTo>
                    <a:pt x="105244" y="4991"/>
                  </a:lnTo>
                  <a:lnTo>
                    <a:pt x="105524" y="4991"/>
                  </a:lnTo>
                  <a:lnTo>
                    <a:pt x="105524" y="7061"/>
                  </a:lnTo>
                  <a:lnTo>
                    <a:pt x="106299" y="7061"/>
                  </a:lnTo>
                  <a:lnTo>
                    <a:pt x="106299" y="7442"/>
                  </a:lnTo>
                  <a:lnTo>
                    <a:pt x="107899" y="7061"/>
                  </a:lnTo>
                  <a:lnTo>
                    <a:pt x="109499" y="7061"/>
                  </a:lnTo>
                  <a:lnTo>
                    <a:pt x="106299" y="6743"/>
                  </a:lnTo>
                  <a:lnTo>
                    <a:pt x="106299" y="5422"/>
                  </a:lnTo>
                  <a:lnTo>
                    <a:pt x="108140" y="4991"/>
                  </a:lnTo>
                  <a:lnTo>
                    <a:pt x="110109" y="4991"/>
                  </a:lnTo>
                  <a:close/>
                </a:path>
                <a:path w="183514" h="36829">
                  <a:moveTo>
                    <a:pt x="110642" y="9855"/>
                  </a:moveTo>
                  <a:lnTo>
                    <a:pt x="109435" y="8153"/>
                  </a:lnTo>
                  <a:lnTo>
                    <a:pt x="108242" y="8153"/>
                  </a:lnTo>
                  <a:lnTo>
                    <a:pt x="108686" y="8661"/>
                  </a:lnTo>
                  <a:lnTo>
                    <a:pt x="109524" y="9855"/>
                  </a:lnTo>
                  <a:lnTo>
                    <a:pt x="110642" y="9855"/>
                  </a:lnTo>
                  <a:close/>
                </a:path>
                <a:path w="183514" h="36829">
                  <a:moveTo>
                    <a:pt x="115938" y="2514"/>
                  </a:moveTo>
                  <a:lnTo>
                    <a:pt x="115201" y="2692"/>
                  </a:lnTo>
                  <a:lnTo>
                    <a:pt x="115201" y="7493"/>
                  </a:lnTo>
                  <a:lnTo>
                    <a:pt x="112153" y="3390"/>
                  </a:lnTo>
                  <a:lnTo>
                    <a:pt x="111366" y="3581"/>
                  </a:lnTo>
                  <a:lnTo>
                    <a:pt x="111366" y="9690"/>
                  </a:lnTo>
                  <a:lnTo>
                    <a:pt x="112102" y="9525"/>
                  </a:lnTo>
                  <a:lnTo>
                    <a:pt x="112102" y="4711"/>
                  </a:lnTo>
                  <a:lnTo>
                    <a:pt x="115150" y="8813"/>
                  </a:lnTo>
                  <a:lnTo>
                    <a:pt x="115938" y="8636"/>
                  </a:lnTo>
                  <a:lnTo>
                    <a:pt x="115938" y="2514"/>
                  </a:lnTo>
                  <a:close/>
                </a:path>
                <a:path w="183514" h="36829">
                  <a:moveTo>
                    <a:pt x="121577" y="6604"/>
                  </a:moveTo>
                  <a:lnTo>
                    <a:pt x="118021" y="7429"/>
                  </a:lnTo>
                  <a:lnTo>
                    <a:pt x="118021" y="5346"/>
                  </a:lnTo>
                  <a:lnTo>
                    <a:pt x="121234" y="4610"/>
                  </a:lnTo>
                  <a:lnTo>
                    <a:pt x="121234" y="3898"/>
                  </a:lnTo>
                  <a:lnTo>
                    <a:pt x="118021" y="4635"/>
                  </a:lnTo>
                  <a:lnTo>
                    <a:pt x="118021" y="2755"/>
                  </a:lnTo>
                  <a:lnTo>
                    <a:pt x="121437" y="1968"/>
                  </a:lnTo>
                  <a:lnTo>
                    <a:pt x="121437" y="1257"/>
                  </a:lnTo>
                  <a:lnTo>
                    <a:pt x="117246" y="2222"/>
                  </a:lnTo>
                  <a:lnTo>
                    <a:pt x="117246" y="8331"/>
                  </a:lnTo>
                  <a:lnTo>
                    <a:pt x="121577" y="7327"/>
                  </a:lnTo>
                  <a:lnTo>
                    <a:pt x="121577" y="6604"/>
                  </a:lnTo>
                  <a:close/>
                </a:path>
                <a:path w="183514" h="36829">
                  <a:moveTo>
                    <a:pt x="126809" y="0"/>
                  </a:moveTo>
                  <a:lnTo>
                    <a:pt x="122212" y="1079"/>
                  </a:lnTo>
                  <a:lnTo>
                    <a:pt x="122212" y="1790"/>
                  </a:lnTo>
                  <a:lnTo>
                    <a:pt x="124117" y="1358"/>
                  </a:lnTo>
                  <a:lnTo>
                    <a:pt x="124117" y="6743"/>
                  </a:lnTo>
                  <a:lnTo>
                    <a:pt x="124891" y="6565"/>
                  </a:lnTo>
                  <a:lnTo>
                    <a:pt x="124891" y="1181"/>
                  </a:lnTo>
                  <a:lnTo>
                    <a:pt x="126809" y="736"/>
                  </a:lnTo>
                  <a:lnTo>
                    <a:pt x="126809" y="0"/>
                  </a:lnTo>
                  <a:close/>
                </a:path>
                <a:path w="183514" h="36829">
                  <a:moveTo>
                    <a:pt x="157543" y="26593"/>
                  </a:moveTo>
                  <a:lnTo>
                    <a:pt x="156768" y="26593"/>
                  </a:lnTo>
                  <a:lnTo>
                    <a:pt x="156768" y="27381"/>
                  </a:lnTo>
                  <a:lnTo>
                    <a:pt x="157543" y="27381"/>
                  </a:lnTo>
                  <a:lnTo>
                    <a:pt x="157543" y="26593"/>
                  </a:lnTo>
                  <a:close/>
                </a:path>
                <a:path w="183514" h="36829">
                  <a:moveTo>
                    <a:pt x="157543" y="24663"/>
                  </a:moveTo>
                  <a:lnTo>
                    <a:pt x="156768" y="24663"/>
                  </a:lnTo>
                  <a:lnTo>
                    <a:pt x="156768" y="26377"/>
                  </a:lnTo>
                  <a:lnTo>
                    <a:pt x="157543" y="26377"/>
                  </a:lnTo>
                  <a:lnTo>
                    <a:pt x="157543" y="24663"/>
                  </a:lnTo>
                  <a:close/>
                </a:path>
                <a:path w="183514" h="36829">
                  <a:moveTo>
                    <a:pt x="160921" y="26593"/>
                  </a:moveTo>
                  <a:lnTo>
                    <a:pt x="160769" y="26377"/>
                  </a:lnTo>
                  <a:lnTo>
                    <a:pt x="157543" y="26377"/>
                  </a:lnTo>
                  <a:lnTo>
                    <a:pt x="157543" y="26593"/>
                  </a:lnTo>
                  <a:lnTo>
                    <a:pt x="160921" y="26593"/>
                  </a:lnTo>
                  <a:close/>
                </a:path>
                <a:path w="183514" h="36829">
                  <a:moveTo>
                    <a:pt x="161378" y="21932"/>
                  </a:moveTo>
                  <a:lnTo>
                    <a:pt x="161366" y="21717"/>
                  </a:lnTo>
                  <a:lnTo>
                    <a:pt x="160528" y="21717"/>
                  </a:lnTo>
                  <a:lnTo>
                    <a:pt x="160477" y="22872"/>
                  </a:lnTo>
                  <a:lnTo>
                    <a:pt x="161277" y="22872"/>
                  </a:lnTo>
                  <a:lnTo>
                    <a:pt x="161353" y="21729"/>
                  </a:lnTo>
                  <a:lnTo>
                    <a:pt x="161378" y="21932"/>
                  </a:lnTo>
                  <a:close/>
                </a:path>
                <a:path w="183514" h="36829">
                  <a:moveTo>
                    <a:pt x="161417" y="21513"/>
                  </a:moveTo>
                  <a:lnTo>
                    <a:pt x="161010" y="20929"/>
                  </a:lnTo>
                  <a:lnTo>
                    <a:pt x="159016" y="20929"/>
                  </a:lnTo>
                  <a:lnTo>
                    <a:pt x="156502" y="21513"/>
                  </a:lnTo>
                  <a:lnTo>
                    <a:pt x="156768" y="21513"/>
                  </a:lnTo>
                  <a:lnTo>
                    <a:pt x="156768" y="23583"/>
                  </a:lnTo>
                  <a:lnTo>
                    <a:pt x="157543" y="23583"/>
                  </a:lnTo>
                  <a:lnTo>
                    <a:pt x="157543" y="23977"/>
                  </a:lnTo>
                  <a:lnTo>
                    <a:pt x="159143" y="23583"/>
                  </a:lnTo>
                  <a:lnTo>
                    <a:pt x="160743" y="23583"/>
                  </a:lnTo>
                  <a:lnTo>
                    <a:pt x="157543" y="23266"/>
                  </a:lnTo>
                  <a:lnTo>
                    <a:pt x="157543" y="21932"/>
                  </a:lnTo>
                  <a:lnTo>
                    <a:pt x="159385" y="21513"/>
                  </a:lnTo>
                  <a:lnTo>
                    <a:pt x="161353" y="21513"/>
                  </a:lnTo>
                  <a:close/>
                </a:path>
                <a:path w="183514" h="36829">
                  <a:moveTo>
                    <a:pt x="161886" y="26377"/>
                  </a:moveTo>
                  <a:lnTo>
                    <a:pt x="160680" y="24663"/>
                  </a:lnTo>
                  <a:lnTo>
                    <a:pt x="159486" y="24663"/>
                  </a:lnTo>
                  <a:lnTo>
                    <a:pt x="159931" y="25196"/>
                  </a:lnTo>
                  <a:lnTo>
                    <a:pt x="160769" y="26377"/>
                  </a:lnTo>
                  <a:lnTo>
                    <a:pt x="161886" y="26377"/>
                  </a:lnTo>
                  <a:close/>
                </a:path>
                <a:path w="183514" h="36829">
                  <a:moveTo>
                    <a:pt x="166966" y="24472"/>
                  </a:moveTo>
                  <a:lnTo>
                    <a:pt x="163410" y="25298"/>
                  </a:lnTo>
                  <a:lnTo>
                    <a:pt x="163410" y="23215"/>
                  </a:lnTo>
                  <a:lnTo>
                    <a:pt x="166624" y="22479"/>
                  </a:lnTo>
                  <a:lnTo>
                    <a:pt x="166624" y="21755"/>
                  </a:lnTo>
                  <a:lnTo>
                    <a:pt x="163410" y="22504"/>
                  </a:lnTo>
                  <a:lnTo>
                    <a:pt x="163410" y="20624"/>
                  </a:lnTo>
                  <a:lnTo>
                    <a:pt x="166827" y="19837"/>
                  </a:lnTo>
                  <a:lnTo>
                    <a:pt x="166827" y="19113"/>
                  </a:lnTo>
                  <a:lnTo>
                    <a:pt x="162636" y="20091"/>
                  </a:lnTo>
                  <a:lnTo>
                    <a:pt x="162636" y="26200"/>
                  </a:lnTo>
                  <a:lnTo>
                    <a:pt x="166966" y="25196"/>
                  </a:lnTo>
                  <a:lnTo>
                    <a:pt x="166966" y="24472"/>
                  </a:lnTo>
                  <a:close/>
                </a:path>
                <a:path w="183514" h="36829">
                  <a:moveTo>
                    <a:pt x="172389" y="21894"/>
                  </a:moveTo>
                  <a:lnTo>
                    <a:pt x="170738" y="20866"/>
                  </a:lnTo>
                  <a:lnTo>
                    <a:pt x="169494" y="20866"/>
                  </a:lnTo>
                  <a:lnTo>
                    <a:pt x="169100" y="20802"/>
                  </a:lnTo>
                  <a:lnTo>
                    <a:pt x="168948" y="20701"/>
                  </a:lnTo>
                  <a:lnTo>
                    <a:pt x="168808" y="20586"/>
                  </a:lnTo>
                  <a:lnTo>
                    <a:pt x="168732" y="20421"/>
                  </a:lnTo>
                  <a:lnTo>
                    <a:pt x="168732" y="19951"/>
                  </a:lnTo>
                  <a:lnTo>
                    <a:pt x="168833" y="19710"/>
                  </a:lnTo>
                  <a:lnTo>
                    <a:pt x="169265" y="19253"/>
                  </a:lnTo>
                  <a:lnTo>
                    <a:pt x="169595" y="19088"/>
                  </a:lnTo>
                  <a:lnTo>
                    <a:pt x="170510" y="18872"/>
                  </a:lnTo>
                  <a:lnTo>
                    <a:pt x="170853" y="18897"/>
                  </a:lnTo>
                  <a:lnTo>
                    <a:pt x="171310" y="19189"/>
                  </a:lnTo>
                  <a:lnTo>
                    <a:pt x="171437" y="19443"/>
                  </a:lnTo>
                  <a:lnTo>
                    <a:pt x="171475" y="19824"/>
                  </a:lnTo>
                  <a:lnTo>
                    <a:pt x="172212" y="19596"/>
                  </a:lnTo>
                  <a:lnTo>
                    <a:pt x="170840" y="18161"/>
                  </a:lnTo>
                  <a:lnTo>
                    <a:pt x="170459" y="18173"/>
                  </a:lnTo>
                  <a:lnTo>
                    <a:pt x="167982" y="20116"/>
                  </a:lnTo>
                  <a:lnTo>
                    <a:pt x="167982" y="20713"/>
                  </a:lnTo>
                  <a:lnTo>
                    <a:pt x="170472" y="21704"/>
                  </a:lnTo>
                  <a:lnTo>
                    <a:pt x="170802" y="21729"/>
                  </a:lnTo>
                  <a:lnTo>
                    <a:pt x="171208" y="21793"/>
                  </a:lnTo>
                  <a:lnTo>
                    <a:pt x="171386" y="21869"/>
                  </a:lnTo>
                  <a:lnTo>
                    <a:pt x="171602" y="22110"/>
                  </a:lnTo>
                  <a:lnTo>
                    <a:pt x="171653" y="22263"/>
                  </a:lnTo>
                  <a:lnTo>
                    <a:pt x="171653" y="22644"/>
                  </a:lnTo>
                  <a:lnTo>
                    <a:pt x="169875" y="23914"/>
                  </a:lnTo>
                  <a:lnTo>
                    <a:pt x="169583" y="23914"/>
                  </a:lnTo>
                  <a:lnTo>
                    <a:pt x="168490" y="22821"/>
                  </a:lnTo>
                  <a:lnTo>
                    <a:pt x="167767" y="23050"/>
                  </a:lnTo>
                  <a:lnTo>
                    <a:pt x="169278" y="24688"/>
                  </a:lnTo>
                  <a:lnTo>
                    <a:pt x="169722" y="24676"/>
                  </a:lnTo>
                  <a:lnTo>
                    <a:pt x="172389" y="22555"/>
                  </a:lnTo>
                  <a:lnTo>
                    <a:pt x="172389" y="21894"/>
                  </a:lnTo>
                  <a:close/>
                </a:path>
                <a:path w="183514" h="36829">
                  <a:moveTo>
                    <a:pt x="177787" y="21983"/>
                  </a:moveTo>
                  <a:lnTo>
                    <a:pt x="174231" y="22809"/>
                  </a:lnTo>
                  <a:lnTo>
                    <a:pt x="174231" y="20726"/>
                  </a:lnTo>
                  <a:lnTo>
                    <a:pt x="177444" y="19989"/>
                  </a:lnTo>
                  <a:lnTo>
                    <a:pt x="177444" y="19265"/>
                  </a:lnTo>
                  <a:lnTo>
                    <a:pt x="174231" y="20015"/>
                  </a:lnTo>
                  <a:lnTo>
                    <a:pt x="174231" y="18135"/>
                  </a:lnTo>
                  <a:lnTo>
                    <a:pt x="177647" y="17348"/>
                  </a:lnTo>
                  <a:lnTo>
                    <a:pt x="177647" y="16624"/>
                  </a:lnTo>
                  <a:lnTo>
                    <a:pt x="173456" y="17589"/>
                  </a:lnTo>
                  <a:lnTo>
                    <a:pt x="173456" y="23710"/>
                  </a:lnTo>
                  <a:lnTo>
                    <a:pt x="177787" y="22707"/>
                  </a:lnTo>
                  <a:lnTo>
                    <a:pt x="177787" y="21983"/>
                  </a:lnTo>
                  <a:close/>
                </a:path>
                <a:path w="183514" h="36829">
                  <a:moveTo>
                    <a:pt x="183019" y="15379"/>
                  </a:moveTo>
                  <a:lnTo>
                    <a:pt x="178422" y="16446"/>
                  </a:lnTo>
                  <a:lnTo>
                    <a:pt x="178422" y="17170"/>
                  </a:lnTo>
                  <a:lnTo>
                    <a:pt x="180327" y="16725"/>
                  </a:lnTo>
                  <a:lnTo>
                    <a:pt x="180327" y="22123"/>
                  </a:lnTo>
                  <a:lnTo>
                    <a:pt x="181102" y="21945"/>
                  </a:lnTo>
                  <a:lnTo>
                    <a:pt x="181102" y="16548"/>
                  </a:lnTo>
                  <a:lnTo>
                    <a:pt x="183019" y="16116"/>
                  </a:lnTo>
                  <a:lnTo>
                    <a:pt x="183019" y="15379"/>
                  </a:lnTo>
                  <a:close/>
                </a:path>
              </a:pathLst>
            </a:custGeom>
            <a:solidFill>
              <a:srgbClr val="71727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7" name="object 187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630883" y="5207419"/>
              <a:ext cx="69240" cy="70878"/>
            </a:xfrm>
            <a:prstGeom prst="rect">
              <a:avLst/>
            </a:prstGeom>
          </p:spPr>
        </p:pic>
        <p:pic>
          <p:nvPicPr>
            <p:cNvPr id="188" name="object 188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1682369" y="5264188"/>
              <a:ext cx="162345" cy="206137"/>
            </a:xfrm>
            <a:prstGeom prst="rect">
              <a:avLst/>
            </a:prstGeom>
          </p:spPr>
        </p:pic>
        <p:sp>
          <p:nvSpPr>
            <p:cNvPr id="189" name="object 189"/>
            <p:cNvSpPr/>
            <p:nvPr/>
          </p:nvSpPr>
          <p:spPr>
            <a:xfrm>
              <a:off x="2434422" y="5574365"/>
              <a:ext cx="483234" cy="173355"/>
            </a:xfrm>
            <a:custGeom>
              <a:avLst/>
              <a:gdLst/>
              <a:ahLst/>
              <a:cxnLst/>
              <a:rect l="l" t="t" r="r" b="b"/>
              <a:pathLst>
                <a:path w="483235" h="173354">
                  <a:moveTo>
                    <a:pt x="482866" y="173062"/>
                  </a:moveTo>
                  <a:lnTo>
                    <a:pt x="111569" y="173062"/>
                  </a:lnTo>
                  <a:lnTo>
                    <a:pt x="68183" y="164281"/>
                  </a:lnTo>
                  <a:lnTo>
                    <a:pt x="32715" y="140347"/>
                  </a:lnTo>
                  <a:lnTo>
                    <a:pt x="8781" y="104879"/>
                  </a:lnTo>
                  <a:lnTo>
                    <a:pt x="0" y="61493"/>
                  </a:lnTo>
                  <a:lnTo>
                    <a:pt x="0" y="0"/>
                  </a:lnTo>
                  <a:lnTo>
                    <a:pt x="23469" y="0"/>
                  </a:lnTo>
                  <a:lnTo>
                    <a:pt x="23469" y="61493"/>
                  </a:lnTo>
                  <a:lnTo>
                    <a:pt x="30403" y="95750"/>
                  </a:lnTo>
                  <a:lnTo>
                    <a:pt x="49302" y="123753"/>
                  </a:lnTo>
                  <a:lnTo>
                    <a:pt x="77310" y="142648"/>
                  </a:lnTo>
                  <a:lnTo>
                    <a:pt x="111569" y="149580"/>
                  </a:lnTo>
                  <a:lnTo>
                    <a:pt x="482866" y="14958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90"/>
            <p:cNvSpPr/>
            <p:nvPr/>
          </p:nvSpPr>
          <p:spPr>
            <a:xfrm>
              <a:off x="1029097" y="5188940"/>
              <a:ext cx="53975" cy="135890"/>
            </a:xfrm>
            <a:custGeom>
              <a:avLst/>
              <a:gdLst/>
              <a:ahLst/>
              <a:cxnLst/>
              <a:rect l="l" t="t" r="r" b="b"/>
              <a:pathLst>
                <a:path w="53975" h="135889">
                  <a:moveTo>
                    <a:pt x="53530" y="0"/>
                  </a:moveTo>
                  <a:lnTo>
                    <a:pt x="53530" y="61606"/>
                  </a:lnTo>
                  <a:lnTo>
                    <a:pt x="45910" y="135736"/>
                  </a:lnTo>
                  <a:lnTo>
                    <a:pt x="7607" y="135736"/>
                  </a:lnTo>
                  <a:lnTo>
                    <a:pt x="0" y="61606"/>
                  </a:lnTo>
                  <a:lnTo>
                    <a:pt x="0" y="0"/>
                  </a:lnTo>
                </a:path>
              </a:pathLst>
            </a:custGeom>
            <a:ln w="346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91"/>
            <p:cNvSpPr/>
            <p:nvPr/>
          </p:nvSpPr>
          <p:spPr>
            <a:xfrm>
              <a:off x="1029093" y="5188940"/>
              <a:ext cx="53975" cy="124460"/>
            </a:xfrm>
            <a:custGeom>
              <a:avLst/>
              <a:gdLst/>
              <a:ahLst/>
              <a:cxnLst/>
              <a:rect l="l" t="t" r="r" b="b"/>
              <a:pathLst>
                <a:path w="53975" h="124460">
                  <a:moveTo>
                    <a:pt x="20764" y="0"/>
                  </a:moveTo>
                  <a:lnTo>
                    <a:pt x="20764" y="22896"/>
                  </a:lnTo>
                  <a:lnTo>
                    <a:pt x="21221" y="37209"/>
                  </a:lnTo>
                  <a:lnTo>
                    <a:pt x="32169" y="37209"/>
                  </a:lnTo>
                  <a:lnTo>
                    <a:pt x="32765" y="22896"/>
                  </a:lnTo>
                  <a:lnTo>
                    <a:pt x="32765" y="0"/>
                  </a:lnTo>
                </a:path>
                <a:path w="53975" h="124460">
                  <a:moveTo>
                    <a:pt x="0" y="61606"/>
                  </a:moveTo>
                  <a:lnTo>
                    <a:pt x="53530" y="61606"/>
                  </a:lnTo>
                </a:path>
                <a:path w="53975" h="124460">
                  <a:moveTo>
                    <a:pt x="6489" y="0"/>
                  </a:moveTo>
                  <a:lnTo>
                    <a:pt x="6489" y="25195"/>
                  </a:lnTo>
                  <a:lnTo>
                    <a:pt x="4343" y="33298"/>
                  </a:lnTo>
                  <a:lnTo>
                    <a:pt x="4343" y="54481"/>
                  </a:lnTo>
                  <a:lnTo>
                    <a:pt x="0" y="61606"/>
                  </a:lnTo>
                </a:path>
                <a:path w="53975" h="124460">
                  <a:moveTo>
                    <a:pt x="46939" y="0"/>
                  </a:moveTo>
                  <a:lnTo>
                    <a:pt x="46939" y="25195"/>
                  </a:lnTo>
                  <a:lnTo>
                    <a:pt x="49085" y="33298"/>
                  </a:lnTo>
                  <a:lnTo>
                    <a:pt x="49085" y="54481"/>
                  </a:lnTo>
                  <a:lnTo>
                    <a:pt x="53530" y="61606"/>
                  </a:lnTo>
                </a:path>
                <a:path w="53975" h="124460">
                  <a:moveTo>
                    <a:pt x="6489" y="25195"/>
                  </a:moveTo>
                  <a:lnTo>
                    <a:pt x="20764" y="25195"/>
                  </a:lnTo>
                </a:path>
                <a:path w="53975" h="124460">
                  <a:moveTo>
                    <a:pt x="32664" y="25195"/>
                  </a:moveTo>
                  <a:lnTo>
                    <a:pt x="46939" y="25195"/>
                  </a:lnTo>
                </a:path>
                <a:path w="53975" h="124460">
                  <a:moveTo>
                    <a:pt x="22110" y="0"/>
                  </a:moveTo>
                  <a:lnTo>
                    <a:pt x="22110" y="22896"/>
                  </a:lnTo>
                  <a:lnTo>
                    <a:pt x="21221" y="37209"/>
                  </a:lnTo>
                </a:path>
                <a:path w="53975" h="124460">
                  <a:moveTo>
                    <a:pt x="31305" y="0"/>
                  </a:moveTo>
                  <a:lnTo>
                    <a:pt x="31305" y="22896"/>
                  </a:lnTo>
                  <a:lnTo>
                    <a:pt x="32169" y="37209"/>
                  </a:lnTo>
                </a:path>
                <a:path w="53975" h="124460">
                  <a:moveTo>
                    <a:pt x="22110" y="22896"/>
                  </a:moveTo>
                  <a:lnTo>
                    <a:pt x="31305" y="22896"/>
                  </a:lnTo>
                </a:path>
                <a:path w="53975" h="124460">
                  <a:moveTo>
                    <a:pt x="3378" y="94029"/>
                  </a:moveTo>
                  <a:lnTo>
                    <a:pt x="24574" y="94029"/>
                  </a:lnTo>
                  <a:lnTo>
                    <a:pt x="24574" y="91222"/>
                  </a:lnTo>
                  <a:lnTo>
                    <a:pt x="3047" y="91222"/>
                  </a:lnTo>
                </a:path>
                <a:path w="53975" h="124460">
                  <a:moveTo>
                    <a:pt x="4203" y="101573"/>
                  </a:moveTo>
                  <a:lnTo>
                    <a:pt x="24574" y="101573"/>
                  </a:lnTo>
                  <a:lnTo>
                    <a:pt x="24574" y="98753"/>
                  </a:lnTo>
                  <a:lnTo>
                    <a:pt x="3860" y="98753"/>
                  </a:lnTo>
                </a:path>
                <a:path w="53975" h="124460">
                  <a:moveTo>
                    <a:pt x="5029" y="109117"/>
                  </a:moveTo>
                  <a:lnTo>
                    <a:pt x="24574" y="109117"/>
                  </a:lnTo>
                  <a:lnTo>
                    <a:pt x="24574" y="106297"/>
                  </a:lnTo>
                  <a:lnTo>
                    <a:pt x="4673" y="106297"/>
                  </a:lnTo>
                </a:path>
                <a:path w="53975" h="124460">
                  <a:moveTo>
                    <a:pt x="6654" y="124204"/>
                  </a:moveTo>
                  <a:lnTo>
                    <a:pt x="24574" y="124204"/>
                  </a:lnTo>
                  <a:lnTo>
                    <a:pt x="24574" y="121398"/>
                  </a:lnTo>
                  <a:lnTo>
                    <a:pt x="6299" y="121398"/>
                  </a:lnTo>
                </a:path>
                <a:path w="53975" h="124460">
                  <a:moveTo>
                    <a:pt x="5841" y="116660"/>
                  </a:moveTo>
                  <a:lnTo>
                    <a:pt x="24574" y="116660"/>
                  </a:lnTo>
                  <a:lnTo>
                    <a:pt x="24574" y="113828"/>
                  </a:lnTo>
                  <a:lnTo>
                    <a:pt x="5486" y="113828"/>
                  </a:lnTo>
                </a:path>
                <a:path w="53975" h="124460">
                  <a:moveTo>
                    <a:pt x="50215" y="94029"/>
                  </a:moveTo>
                  <a:lnTo>
                    <a:pt x="29032" y="94029"/>
                  </a:lnTo>
                  <a:lnTo>
                    <a:pt x="29032" y="91222"/>
                  </a:lnTo>
                  <a:lnTo>
                    <a:pt x="50545" y="91222"/>
                  </a:lnTo>
                </a:path>
                <a:path w="53975" h="124460">
                  <a:moveTo>
                    <a:pt x="49403" y="101573"/>
                  </a:moveTo>
                  <a:lnTo>
                    <a:pt x="29032" y="101573"/>
                  </a:lnTo>
                  <a:lnTo>
                    <a:pt x="29032" y="98753"/>
                  </a:lnTo>
                  <a:lnTo>
                    <a:pt x="49745" y="98753"/>
                  </a:lnTo>
                </a:path>
                <a:path w="53975" h="124460">
                  <a:moveTo>
                    <a:pt x="48590" y="109117"/>
                  </a:moveTo>
                  <a:lnTo>
                    <a:pt x="29032" y="109117"/>
                  </a:lnTo>
                  <a:lnTo>
                    <a:pt x="29032" y="106297"/>
                  </a:lnTo>
                  <a:lnTo>
                    <a:pt x="48920" y="106297"/>
                  </a:lnTo>
                </a:path>
                <a:path w="53975" h="124460">
                  <a:moveTo>
                    <a:pt x="46951" y="124204"/>
                  </a:moveTo>
                  <a:lnTo>
                    <a:pt x="29032" y="124204"/>
                  </a:lnTo>
                  <a:lnTo>
                    <a:pt x="29032" y="121398"/>
                  </a:lnTo>
                  <a:lnTo>
                    <a:pt x="47294" y="121398"/>
                  </a:lnTo>
                </a:path>
                <a:path w="53975" h="124460">
                  <a:moveTo>
                    <a:pt x="47764" y="116660"/>
                  </a:moveTo>
                  <a:lnTo>
                    <a:pt x="29032" y="116660"/>
                  </a:lnTo>
                  <a:lnTo>
                    <a:pt x="29032" y="113828"/>
                  </a:lnTo>
                  <a:lnTo>
                    <a:pt x="48120" y="113828"/>
                  </a:lnTo>
                </a:path>
                <a:path w="53975" h="124460">
                  <a:moveTo>
                    <a:pt x="4356" y="33298"/>
                  </a:moveTo>
                  <a:lnTo>
                    <a:pt x="21107" y="33298"/>
                  </a:lnTo>
                </a:path>
                <a:path w="53975" h="124460">
                  <a:moveTo>
                    <a:pt x="32245" y="33298"/>
                  </a:moveTo>
                  <a:lnTo>
                    <a:pt x="48996" y="33298"/>
                  </a:lnTo>
                </a:path>
                <a:path w="53975" h="124460">
                  <a:moveTo>
                    <a:pt x="4343" y="54481"/>
                  </a:moveTo>
                  <a:lnTo>
                    <a:pt x="49085" y="54481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92"/>
            <p:cNvSpPr/>
            <p:nvPr/>
          </p:nvSpPr>
          <p:spPr>
            <a:xfrm>
              <a:off x="2916951" y="5708956"/>
              <a:ext cx="182880" cy="53975"/>
            </a:xfrm>
            <a:custGeom>
              <a:avLst/>
              <a:gdLst/>
              <a:ahLst/>
              <a:cxnLst/>
              <a:rect l="l" t="t" r="r" b="b"/>
              <a:pathLst>
                <a:path w="182880" h="53975">
                  <a:moveTo>
                    <a:pt x="0" y="45910"/>
                  </a:moveTo>
                  <a:lnTo>
                    <a:pt x="0" y="7607"/>
                  </a:lnTo>
                  <a:lnTo>
                    <a:pt x="74142" y="0"/>
                  </a:lnTo>
                  <a:lnTo>
                    <a:pt x="178320" y="0"/>
                  </a:lnTo>
                  <a:lnTo>
                    <a:pt x="178320" y="14274"/>
                  </a:lnTo>
                  <a:lnTo>
                    <a:pt x="182676" y="14274"/>
                  </a:lnTo>
                  <a:lnTo>
                    <a:pt x="182676" y="39243"/>
                  </a:lnTo>
                  <a:lnTo>
                    <a:pt x="178320" y="39243"/>
                  </a:lnTo>
                  <a:lnTo>
                    <a:pt x="178320" y="53530"/>
                  </a:lnTo>
                  <a:lnTo>
                    <a:pt x="74142" y="53530"/>
                  </a:lnTo>
                  <a:lnTo>
                    <a:pt x="0" y="45910"/>
                  </a:lnTo>
                  <a:close/>
                </a:path>
              </a:pathLst>
            </a:custGeom>
            <a:ln w="346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3" name="object 193"/>
            <p:cNvSpPr/>
            <p:nvPr/>
          </p:nvSpPr>
          <p:spPr>
            <a:xfrm>
              <a:off x="2928487" y="5708946"/>
              <a:ext cx="167005" cy="53975"/>
            </a:xfrm>
            <a:custGeom>
              <a:avLst/>
              <a:gdLst/>
              <a:ahLst/>
              <a:cxnLst/>
              <a:rect l="l" t="t" r="r" b="b"/>
              <a:pathLst>
                <a:path w="167005" h="53975">
                  <a:moveTo>
                    <a:pt x="166789" y="14287"/>
                  </a:moveTo>
                  <a:lnTo>
                    <a:pt x="133146" y="14287"/>
                  </a:lnTo>
                  <a:lnTo>
                    <a:pt x="133146" y="20764"/>
                  </a:lnTo>
                  <a:lnTo>
                    <a:pt x="101295" y="20764"/>
                  </a:lnTo>
                  <a:lnTo>
                    <a:pt x="86982" y="21234"/>
                  </a:lnTo>
                  <a:lnTo>
                    <a:pt x="86982" y="32181"/>
                  </a:lnTo>
                  <a:lnTo>
                    <a:pt x="101295" y="32765"/>
                  </a:lnTo>
                  <a:lnTo>
                    <a:pt x="133146" y="32765"/>
                  </a:lnTo>
                  <a:lnTo>
                    <a:pt x="133146" y="39255"/>
                  </a:lnTo>
                  <a:lnTo>
                    <a:pt x="166789" y="39255"/>
                  </a:lnTo>
                </a:path>
                <a:path w="167005" h="53975">
                  <a:moveTo>
                    <a:pt x="62598" y="0"/>
                  </a:moveTo>
                  <a:lnTo>
                    <a:pt x="62598" y="53530"/>
                  </a:lnTo>
                </a:path>
                <a:path w="167005" h="53975">
                  <a:moveTo>
                    <a:pt x="163372" y="6489"/>
                  </a:moveTo>
                  <a:lnTo>
                    <a:pt x="99009" y="6489"/>
                  </a:lnTo>
                  <a:lnTo>
                    <a:pt x="90893" y="4343"/>
                  </a:lnTo>
                  <a:lnTo>
                    <a:pt x="69723" y="4343"/>
                  </a:lnTo>
                  <a:lnTo>
                    <a:pt x="62598" y="0"/>
                  </a:lnTo>
                </a:path>
                <a:path w="167005" h="53975">
                  <a:moveTo>
                    <a:pt x="163372" y="46939"/>
                  </a:moveTo>
                  <a:lnTo>
                    <a:pt x="99009" y="46939"/>
                  </a:lnTo>
                  <a:lnTo>
                    <a:pt x="90893" y="49098"/>
                  </a:lnTo>
                  <a:lnTo>
                    <a:pt x="69723" y="49098"/>
                  </a:lnTo>
                  <a:lnTo>
                    <a:pt x="62598" y="53530"/>
                  </a:lnTo>
                </a:path>
                <a:path w="167005" h="53975">
                  <a:moveTo>
                    <a:pt x="99009" y="6489"/>
                  </a:moveTo>
                  <a:lnTo>
                    <a:pt x="99009" y="20764"/>
                  </a:lnTo>
                </a:path>
                <a:path w="167005" h="53975">
                  <a:moveTo>
                    <a:pt x="99009" y="32664"/>
                  </a:moveTo>
                  <a:lnTo>
                    <a:pt x="99009" y="46939"/>
                  </a:lnTo>
                </a:path>
                <a:path w="167005" h="53975">
                  <a:moveTo>
                    <a:pt x="163372" y="0"/>
                  </a:moveTo>
                  <a:lnTo>
                    <a:pt x="163372" y="14287"/>
                  </a:lnTo>
                </a:path>
                <a:path w="167005" h="53975">
                  <a:moveTo>
                    <a:pt x="163372" y="39255"/>
                  </a:moveTo>
                  <a:lnTo>
                    <a:pt x="163372" y="53530"/>
                  </a:lnTo>
                </a:path>
                <a:path w="167005" h="53975">
                  <a:moveTo>
                    <a:pt x="133146" y="20764"/>
                  </a:moveTo>
                  <a:lnTo>
                    <a:pt x="141744" y="20764"/>
                  </a:lnTo>
                  <a:lnTo>
                    <a:pt x="141744" y="32765"/>
                  </a:lnTo>
                  <a:lnTo>
                    <a:pt x="133146" y="32765"/>
                  </a:lnTo>
                </a:path>
                <a:path w="167005" h="53975">
                  <a:moveTo>
                    <a:pt x="141744" y="20764"/>
                  </a:moveTo>
                  <a:lnTo>
                    <a:pt x="135166" y="22123"/>
                  </a:lnTo>
                  <a:lnTo>
                    <a:pt x="101295" y="22123"/>
                  </a:lnTo>
                  <a:lnTo>
                    <a:pt x="86982" y="21234"/>
                  </a:lnTo>
                </a:path>
                <a:path w="167005" h="53975">
                  <a:moveTo>
                    <a:pt x="141744" y="32664"/>
                  </a:moveTo>
                  <a:lnTo>
                    <a:pt x="135166" y="31305"/>
                  </a:lnTo>
                  <a:lnTo>
                    <a:pt x="101295" y="31305"/>
                  </a:lnTo>
                  <a:lnTo>
                    <a:pt x="86982" y="32181"/>
                  </a:lnTo>
                </a:path>
                <a:path w="167005" h="53975">
                  <a:moveTo>
                    <a:pt x="135166" y="22123"/>
                  </a:moveTo>
                  <a:lnTo>
                    <a:pt x="135166" y="31305"/>
                  </a:lnTo>
                </a:path>
                <a:path w="167005" h="53975">
                  <a:moveTo>
                    <a:pt x="165227" y="14287"/>
                  </a:moveTo>
                  <a:lnTo>
                    <a:pt x="165227" y="39255"/>
                  </a:lnTo>
                </a:path>
                <a:path w="167005" h="53975">
                  <a:moveTo>
                    <a:pt x="144145" y="14287"/>
                  </a:moveTo>
                  <a:lnTo>
                    <a:pt x="144145" y="39255"/>
                  </a:lnTo>
                </a:path>
                <a:path w="167005" h="53975">
                  <a:moveTo>
                    <a:pt x="153022" y="14287"/>
                  </a:moveTo>
                  <a:lnTo>
                    <a:pt x="153022" y="39255"/>
                  </a:lnTo>
                </a:path>
                <a:path w="167005" h="53975">
                  <a:moveTo>
                    <a:pt x="101295" y="22123"/>
                  </a:moveTo>
                  <a:lnTo>
                    <a:pt x="101295" y="31305"/>
                  </a:lnTo>
                </a:path>
                <a:path w="167005" h="53975">
                  <a:moveTo>
                    <a:pt x="30162" y="3390"/>
                  </a:moveTo>
                  <a:lnTo>
                    <a:pt x="30162" y="24574"/>
                  </a:lnTo>
                  <a:lnTo>
                    <a:pt x="32969" y="24574"/>
                  </a:lnTo>
                  <a:lnTo>
                    <a:pt x="32969" y="3047"/>
                  </a:lnTo>
                </a:path>
                <a:path w="167005" h="53975">
                  <a:moveTo>
                    <a:pt x="22618" y="4203"/>
                  </a:moveTo>
                  <a:lnTo>
                    <a:pt x="22618" y="24574"/>
                  </a:lnTo>
                  <a:lnTo>
                    <a:pt x="25438" y="24574"/>
                  </a:lnTo>
                  <a:lnTo>
                    <a:pt x="25438" y="3848"/>
                  </a:lnTo>
                </a:path>
                <a:path w="167005" h="53975">
                  <a:moveTo>
                    <a:pt x="15087" y="5029"/>
                  </a:moveTo>
                  <a:lnTo>
                    <a:pt x="15087" y="24574"/>
                  </a:lnTo>
                  <a:lnTo>
                    <a:pt x="17907" y="24574"/>
                  </a:lnTo>
                  <a:lnTo>
                    <a:pt x="17907" y="4673"/>
                  </a:lnTo>
                </a:path>
                <a:path w="167005" h="53975">
                  <a:moveTo>
                    <a:pt x="0" y="6667"/>
                  </a:moveTo>
                  <a:lnTo>
                    <a:pt x="0" y="24574"/>
                  </a:lnTo>
                  <a:lnTo>
                    <a:pt x="2806" y="24574"/>
                  </a:lnTo>
                  <a:lnTo>
                    <a:pt x="2806" y="6311"/>
                  </a:lnTo>
                </a:path>
                <a:path w="167005" h="53975">
                  <a:moveTo>
                    <a:pt x="7543" y="5841"/>
                  </a:moveTo>
                  <a:lnTo>
                    <a:pt x="7543" y="24574"/>
                  </a:lnTo>
                  <a:lnTo>
                    <a:pt x="10363" y="24574"/>
                  </a:lnTo>
                  <a:lnTo>
                    <a:pt x="10363" y="5499"/>
                  </a:lnTo>
                </a:path>
                <a:path w="167005" h="53975">
                  <a:moveTo>
                    <a:pt x="30162" y="50215"/>
                  </a:moveTo>
                  <a:lnTo>
                    <a:pt x="30162" y="29032"/>
                  </a:lnTo>
                  <a:lnTo>
                    <a:pt x="32969" y="29032"/>
                  </a:lnTo>
                  <a:lnTo>
                    <a:pt x="32969" y="50545"/>
                  </a:lnTo>
                </a:path>
                <a:path w="167005" h="53975">
                  <a:moveTo>
                    <a:pt x="22618" y="49402"/>
                  </a:moveTo>
                  <a:lnTo>
                    <a:pt x="22618" y="29032"/>
                  </a:lnTo>
                  <a:lnTo>
                    <a:pt x="25438" y="29032"/>
                  </a:lnTo>
                  <a:lnTo>
                    <a:pt x="25438" y="49745"/>
                  </a:lnTo>
                </a:path>
                <a:path w="167005" h="53975">
                  <a:moveTo>
                    <a:pt x="15087" y="48577"/>
                  </a:moveTo>
                  <a:lnTo>
                    <a:pt x="15087" y="29032"/>
                  </a:lnTo>
                  <a:lnTo>
                    <a:pt x="17907" y="29032"/>
                  </a:lnTo>
                  <a:lnTo>
                    <a:pt x="17907" y="48933"/>
                  </a:lnTo>
                </a:path>
                <a:path w="167005" h="53975">
                  <a:moveTo>
                    <a:pt x="0" y="46951"/>
                  </a:moveTo>
                  <a:lnTo>
                    <a:pt x="0" y="29032"/>
                  </a:lnTo>
                  <a:lnTo>
                    <a:pt x="2806" y="29032"/>
                  </a:lnTo>
                  <a:lnTo>
                    <a:pt x="2806" y="47307"/>
                  </a:lnTo>
                </a:path>
                <a:path w="167005" h="53975">
                  <a:moveTo>
                    <a:pt x="7543" y="47764"/>
                  </a:moveTo>
                  <a:lnTo>
                    <a:pt x="7543" y="29032"/>
                  </a:lnTo>
                  <a:lnTo>
                    <a:pt x="10363" y="29032"/>
                  </a:lnTo>
                  <a:lnTo>
                    <a:pt x="10363" y="48120"/>
                  </a:lnTo>
                </a:path>
                <a:path w="167005" h="53975">
                  <a:moveTo>
                    <a:pt x="90893" y="4368"/>
                  </a:moveTo>
                  <a:lnTo>
                    <a:pt x="90893" y="21107"/>
                  </a:lnTo>
                </a:path>
                <a:path w="167005" h="53975">
                  <a:moveTo>
                    <a:pt x="90893" y="32245"/>
                  </a:moveTo>
                  <a:lnTo>
                    <a:pt x="90893" y="48996"/>
                  </a:lnTo>
                </a:path>
                <a:path w="167005" h="53975">
                  <a:moveTo>
                    <a:pt x="69723" y="4343"/>
                  </a:moveTo>
                  <a:lnTo>
                    <a:pt x="69723" y="49098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94"/>
            <p:cNvSpPr/>
            <p:nvPr/>
          </p:nvSpPr>
          <p:spPr>
            <a:xfrm>
              <a:off x="2239175" y="4879048"/>
              <a:ext cx="309245" cy="696595"/>
            </a:xfrm>
            <a:custGeom>
              <a:avLst/>
              <a:gdLst/>
              <a:ahLst/>
              <a:cxnLst/>
              <a:rect l="l" t="t" r="r" b="b"/>
              <a:pathLst>
                <a:path w="309244" h="696595">
                  <a:moveTo>
                    <a:pt x="309168" y="190"/>
                  </a:moveTo>
                  <a:lnTo>
                    <a:pt x="306806" y="190"/>
                  </a:lnTo>
                  <a:lnTo>
                    <a:pt x="306806" y="0"/>
                  </a:lnTo>
                  <a:lnTo>
                    <a:pt x="304457" y="0"/>
                  </a:lnTo>
                  <a:lnTo>
                    <a:pt x="304457" y="5080"/>
                  </a:lnTo>
                  <a:lnTo>
                    <a:pt x="304457" y="552450"/>
                  </a:lnTo>
                  <a:lnTo>
                    <a:pt x="296214" y="552450"/>
                  </a:lnTo>
                  <a:lnTo>
                    <a:pt x="296214" y="5080"/>
                  </a:lnTo>
                  <a:lnTo>
                    <a:pt x="304457" y="5080"/>
                  </a:lnTo>
                  <a:lnTo>
                    <a:pt x="304457" y="0"/>
                  </a:lnTo>
                  <a:lnTo>
                    <a:pt x="293865" y="0"/>
                  </a:lnTo>
                  <a:lnTo>
                    <a:pt x="293865" y="5080"/>
                  </a:lnTo>
                  <a:lnTo>
                    <a:pt x="293865" y="552450"/>
                  </a:lnTo>
                  <a:lnTo>
                    <a:pt x="234010" y="552450"/>
                  </a:lnTo>
                  <a:lnTo>
                    <a:pt x="234010" y="557530"/>
                  </a:lnTo>
                  <a:lnTo>
                    <a:pt x="234010" y="613003"/>
                  </a:lnTo>
                  <a:lnTo>
                    <a:pt x="233883" y="612800"/>
                  </a:lnTo>
                  <a:lnTo>
                    <a:pt x="233883" y="618274"/>
                  </a:lnTo>
                  <a:lnTo>
                    <a:pt x="230924" y="646988"/>
                  </a:lnTo>
                  <a:lnTo>
                    <a:pt x="230682" y="646988"/>
                  </a:lnTo>
                  <a:lnTo>
                    <a:pt x="230682" y="649351"/>
                  </a:lnTo>
                  <a:lnTo>
                    <a:pt x="230619" y="649947"/>
                  </a:lnTo>
                  <a:lnTo>
                    <a:pt x="210642" y="649947"/>
                  </a:lnTo>
                  <a:lnTo>
                    <a:pt x="210642" y="649351"/>
                  </a:lnTo>
                  <a:lnTo>
                    <a:pt x="230682" y="649351"/>
                  </a:lnTo>
                  <a:lnTo>
                    <a:pt x="230682" y="646988"/>
                  </a:lnTo>
                  <a:lnTo>
                    <a:pt x="208292" y="646988"/>
                  </a:lnTo>
                  <a:lnTo>
                    <a:pt x="208292" y="652297"/>
                  </a:lnTo>
                  <a:lnTo>
                    <a:pt x="230378" y="652297"/>
                  </a:lnTo>
                  <a:lnTo>
                    <a:pt x="230098" y="654913"/>
                  </a:lnTo>
                  <a:lnTo>
                    <a:pt x="229857" y="654913"/>
                  </a:lnTo>
                  <a:lnTo>
                    <a:pt x="229857" y="657275"/>
                  </a:lnTo>
                  <a:lnTo>
                    <a:pt x="229806" y="657860"/>
                  </a:lnTo>
                  <a:lnTo>
                    <a:pt x="210642" y="657860"/>
                  </a:lnTo>
                  <a:lnTo>
                    <a:pt x="210642" y="657275"/>
                  </a:lnTo>
                  <a:lnTo>
                    <a:pt x="229857" y="657275"/>
                  </a:lnTo>
                  <a:lnTo>
                    <a:pt x="229857" y="654913"/>
                  </a:lnTo>
                  <a:lnTo>
                    <a:pt x="208292" y="654913"/>
                  </a:lnTo>
                  <a:lnTo>
                    <a:pt x="208292" y="660209"/>
                  </a:lnTo>
                  <a:lnTo>
                    <a:pt x="229565" y="660209"/>
                  </a:lnTo>
                  <a:lnTo>
                    <a:pt x="229285" y="662825"/>
                  </a:lnTo>
                  <a:lnTo>
                    <a:pt x="229057" y="662825"/>
                  </a:lnTo>
                  <a:lnTo>
                    <a:pt x="229057" y="665175"/>
                  </a:lnTo>
                  <a:lnTo>
                    <a:pt x="228993" y="665772"/>
                  </a:lnTo>
                  <a:lnTo>
                    <a:pt x="210642" y="665772"/>
                  </a:lnTo>
                  <a:lnTo>
                    <a:pt x="210642" y="665175"/>
                  </a:lnTo>
                  <a:lnTo>
                    <a:pt x="229057" y="665175"/>
                  </a:lnTo>
                  <a:lnTo>
                    <a:pt x="229057" y="662825"/>
                  </a:lnTo>
                  <a:lnTo>
                    <a:pt x="208292" y="662825"/>
                  </a:lnTo>
                  <a:lnTo>
                    <a:pt x="208292" y="668121"/>
                  </a:lnTo>
                  <a:lnTo>
                    <a:pt x="228752" y="668121"/>
                  </a:lnTo>
                  <a:lnTo>
                    <a:pt x="228485" y="670712"/>
                  </a:lnTo>
                  <a:lnTo>
                    <a:pt x="228244" y="670712"/>
                  </a:lnTo>
                  <a:lnTo>
                    <a:pt x="228244" y="673074"/>
                  </a:lnTo>
                  <a:lnTo>
                    <a:pt x="228168" y="673696"/>
                  </a:lnTo>
                  <a:lnTo>
                    <a:pt x="210642" y="673696"/>
                  </a:lnTo>
                  <a:lnTo>
                    <a:pt x="210642" y="673061"/>
                  </a:lnTo>
                  <a:lnTo>
                    <a:pt x="228244" y="673074"/>
                  </a:lnTo>
                  <a:lnTo>
                    <a:pt x="228244" y="670712"/>
                  </a:lnTo>
                  <a:lnTo>
                    <a:pt x="208292" y="670712"/>
                  </a:lnTo>
                  <a:lnTo>
                    <a:pt x="208292" y="676033"/>
                  </a:lnTo>
                  <a:lnTo>
                    <a:pt x="227939" y="676033"/>
                  </a:lnTo>
                  <a:lnTo>
                    <a:pt x="227672" y="678649"/>
                  </a:lnTo>
                  <a:lnTo>
                    <a:pt x="227431" y="678649"/>
                  </a:lnTo>
                  <a:lnTo>
                    <a:pt x="227431" y="680999"/>
                  </a:lnTo>
                  <a:lnTo>
                    <a:pt x="227368" y="681609"/>
                  </a:lnTo>
                  <a:lnTo>
                    <a:pt x="210654" y="681609"/>
                  </a:lnTo>
                  <a:lnTo>
                    <a:pt x="210654" y="680999"/>
                  </a:lnTo>
                  <a:lnTo>
                    <a:pt x="227431" y="680999"/>
                  </a:lnTo>
                  <a:lnTo>
                    <a:pt x="227431" y="678649"/>
                  </a:lnTo>
                  <a:lnTo>
                    <a:pt x="208292" y="678649"/>
                  </a:lnTo>
                  <a:lnTo>
                    <a:pt x="208292" y="683971"/>
                  </a:lnTo>
                  <a:lnTo>
                    <a:pt x="227126" y="683971"/>
                  </a:lnTo>
                  <a:lnTo>
                    <a:pt x="226136" y="693737"/>
                  </a:lnTo>
                  <a:lnTo>
                    <a:pt x="188061" y="693737"/>
                  </a:lnTo>
                  <a:lnTo>
                    <a:pt x="187045" y="683971"/>
                  </a:lnTo>
                  <a:lnTo>
                    <a:pt x="205968" y="683971"/>
                  </a:lnTo>
                  <a:lnTo>
                    <a:pt x="205968" y="678649"/>
                  </a:lnTo>
                  <a:lnTo>
                    <a:pt x="203619" y="678649"/>
                  </a:lnTo>
                  <a:lnTo>
                    <a:pt x="203619" y="680999"/>
                  </a:lnTo>
                  <a:lnTo>
                    <a:pt x="203619" y="681609"/>
                  </a:lnTo>
                  <a:lnTo>
                    <a:pt x="186804" y="681609"/>
                  </a:lnTo>
                  <a:lnTo>
                    <a:pt x="186740" y="680999"/>
                  </a:lnTo>
                  <a:lnTo>
                    <a:pt x="203619" y="680999"/>
                  </a:lnTo>
                  <a:lnTo>
                    <a:pt x="203619" y="678649"/>
                  </a:lnTo>
                  <a:lnTo>
                    <a:pt x="186499" y="678649"/>
                  </a:lnTo>
                  <a:lnTo>
                    <a:pt x="186220" y="676033"/>
                  </a:lnTo>
                  <a:lnTo>
                    <a:pt x="205981" y="676033"/>
                  </a:lnTo>
                  <a:lnTo>
                    <a:pt x="205981" y="670712"/>
                  </a:lnTo>
                  <a:lnTo>
                    <a:pt x="203631" y="670712"/>
                  </a:lnTo>
                  <a:lnTo>
                    <a:pt x="203631" y="673074"/>
                  </a:lnTo>
                  <a:lnTo>
                    <a:pt x="203631" y="673696"/>
                  </a:lnTo>
                  <a:lnTo>
                    <a:pt x="185991" y="673696"/>
                  </a:lnTo>
                  <a:lnTo>
                    <a:pt x="185915" y="673074"/>
                  </a:lnTo>
                  <a:lnTo>
                    <a:pt x="203631" y="673074"/>
                  </a:lnTo>
                  <a:lnTo>
                    <a:pt x="203631" y="670712"/>
                  </a:lnTo>
                  <a:lnTo>
                    <a:pt x="185674" y="670712"/>
                  </a:lnTo>
                  <a:lnTo>
                    <a:pt x="185420" y="668121"/>
                  </a:lnTo>
                  <a:lnTo>
                    <a:pt x="205968" y="668121"/>
                  </a:lnTo>
                  <a:lnTo>
                    <a:pt x="205968" y="662825"/>
                  </a:lnTo>
                  <a:lnTo>
                    <a:pt x="203619" y="662825"/>
                  </a:lnTo>
                  <a:lnTo>
                    <a:pt x="203619" y="665175"/>
                  </a:lnTo>
                  <a:lnTo>
                    <a:pt x="203619" y="665772"/>
                  </a:lnTo>
                  <a:lnTo>
                    <a:pt x="185178" y="665772"/>
                  </a:lnTo>
                  <a:lnTo>
                    <a:pt x="185115" y="665175"/>
                  </a:lnTo>
                  <a:lnTo>
                    <a:pt x="203619" y="665175"/>
                  </a:lnTo>
                  <a:lnTo>
                    <a:pt x="203619" y="662825"/>
                  </a:lnTo>
                  <a:lnTo>
                    <a:pt x="184873" y="662825"/>
                  </a:lnTo>
                  <a:lnTo>
                    <a:pt x="184607" y="660209"/>
                  </a:lnTo>
                  <a:lnTo>
                    <a:pt x="205968" y="660209"/>
                  </a:lnTo>
                  <a:lnTo>
                    <a:pt x="205968" y="654913"/>
                  </a:lnTo>
                  <a:lnTo>
                    <a:pt x="203631" y="654913"/>
                  </a:lnTo>
                  <a:lnTo>
                    <a:pt x="203631" y="657263"/>
                  </a:lnTo>
                  <a:lnTo>
                    <a:pt x="203631" y="657860"/>
                  </a:lnTo>
                  <a:lnTo>
                    <a:pt x="184365" y="657860"/>
                  </a:lnTo>
                  <a:lnTo>
                    <a:pt x="184315" y="657263"/>
                  </a:lnTo>
                  <a:lnTo>
                    <a:pt x="203631" y="657263"/>
                  </a:lnTo>
                  <a:lnTo>
                    <a:pt x="203631" y="654913"/>
                  </a:lnTo>
                  <a:lnTo>
                    <a:pt x="184073" y="654913"/>
                  </a:lnTo>
                  <a:lnTo>
                    <a:pt x="183807" y="652297"/>
                  </a:lnTo>
                  <a:lnTo>
                    <a:pt x="205968" y="652297"/>
                  </a:lnTo>
                  <a:lnTo>
                    <a:pt x="205968" y="646988"/>
                  </a:lnTo>
                  <a:lnTo>
                    <a:pt x="203619" y="646988"/>
                  </a:lnTo>
                  <a:lnTo>
                    <a:pt x="203619" y="649351"/>
                  </a:lnTo>
                  <a:lnTo>
                    <a:pt x="203619" y="649947"/>
                  </a:lnTo>
                  <a:lnTo>
                    <a:pt x="183565" y="649947"/>
                  </a:lnTo>
                  <a:lnTo>
                    <a:pt x="183502" y="649351"/>
                  </a:lnTo>
                  <a:lnTo>
                    <a:pt x="203619" y="649351"/>
                  </a:lnTo>
                  <a:lnTo>
                    <a:pt x="203619" y="646988"/>
                  </a:lnTo>
                  <a:lnTo>
                    <a:pt x="183261" y="646988"/>
                  </a:lnTo>
                  <a:lnTo>
                    <a:pt x="180314" y="618274"/>
                  </a:lnTo>
                  <a:lnTo>
                    <a:pt x="233883" y="618274"/>
                  </a:lnTo>
                  <a:lnTo>
                    <a:pt x="233883" y="612800"/>
                  </a:lnTo>
                  <a:lnTo>
                    <a:pt x="233057" y="611479"/>
                  </a:lnTo>
                  <a:lnTo>
                    <a:pt x="233057" y="615924"/>
                  </a:lnTo>
                  <a:lnTo>
                    <a:pt x="181076" y="615924"/>
                  </a:lnTo>
                  <a:lnTo>
                    <a:pt x="184226" y="610768"/>
                  </a:lnTo>
                  <a:lnTo>
                    <a:pt x="229831" y="610768"/>
                  </a:lnTo>
                  <a:lnTo>
                    <a:pt x="233057" y="615924"/>
                  </a:lnTo>
                  <a:lnTo>
                    <a:pt x="233057" y="611479"/>
                  </a:lnTo>
                  <a:lnTo>
                    <a:pt x="231673" y="609257"/>
                  </a:lnTo>
                  <a:lnTo>
                    <a:pt x="231673" y="587197"/>
                  </a:lnTo>
                  <a:lnTo>
                    <a:pt x="229438" y="578739"/>
                  </a:lnTo>
                  <a:lnTo>
                    <a:pt x="229438" y="557530"/>
                  </a:lnTo>
                  <a:lnTo>
                    <a:pt x="234010" y="557530"/>
                  </a:lnTo>
                  <a:lnTo>
                    <a:pt x="234010" y="552450"/>
                  </a:lnTo>
                  <a:lnTo>
                    <a:pt x="229323" y="552450"/>
                  </a:lnTo>
                  <a:lnTo>
                    <a:pt x="229323" y="588530"/>
                  </a:lnTo>
                  <a:lnTo>
                    <a:pt x="229323" y="608418"/>
                  </a:lnTo>
                  <a:lnTo>
                    <a:pt x="184746" y="608418"/>
                  </a:lnTo>
                  <a:lnTo>
                    <a:pt x="184746" y="588530"/>
                  </a:lnTo>
                  <a:lnTo>
                    <a:pt x="229323" y="588530"/>
                  </a:lnTo>
                  <a:lnTo>
                    <a:pt x="229323" y="552450"/>
                  </a:lnTo>
                  <a:lnTo>
                    <a:pt x="228968" y="552450"/>
                  </a:lnTo>
                  <a:lnTo>
                    <a:pt x="228968" y="586181"/>
                  </a:lnTo>
                  <a:lnTo>
                    <a:pt x="185089" y="586181"/>
                  </a:lnTo>
                  <a:lnTo>
                    <a:pt x="186702" y="580059"/>
                  </a:lnTo>
                  <a:lnTo>
                    <a:pt x="227355" y="580059"/>
                  </a:lnTo>
                  <a:lnTo>
                    <a:pt x="228968" y="586181"/>
                  </a:lnTo>
                  <a:lnTo>
                    <a:pt x="228968" y="552450"/>
                  </a:lnTo>
                  <a:lnTo>
                    <a:pt x="227088" y="552450"/>
                  </a:lnTo>
                  <a:lnTo>
                    <a:pt x="227088" y="557530"/>
                  </a:lnTo>
                  <a:lnTo>
                    <a:pt x="227088" y="577710"/>
                  </a:lnTo>
                  <a:lnTo>
                    <a:pt x="186982" y="577710"/>
                  </a:lnTo>
                  <a:lnTo>
                    <a:pt x="186982" y="557530"/>
                  </a:lnTo>
                  <a:lnTo>
                    <a:pt x="227088" y="557530"/>
                  </a:lnTo>
                  <a:lnTo>
                    <a:pt x="227088" y="552450"/>
                  </a:lnTo>
                  <a:lnTo>
                    <a:pt x="184619" y="552450"/>
                  </a:lnTo>
                  <a:lnTo>
                    <a:pt x="184619" y="557530"/>
                  </a:lnTo>
                  <a:lnTo>
                    <a:pt x="184619" y="578751"/>
                  </a:lnTo>
                  <a:lnTo>
                    <a:pt x="182384" y="587235"/>
                  </a:lnTo>
                  <a:lnTo>
                    <a:pt x="182384" y="609257"/>
                  </a:lnTo>
                  <a:lnTo>
                    <a:pt x="180187" y="612889"/>
                  </a:lnTo>
                  <a:lnTo>
                    <a:pt x="180187" y="557530"/>
                  </a:lnTo>
                  <a:lnTo>
                    <a:pt x="184619" y="557530"/>
                  </a:lnTo>
                  <a:lnTo>
                    <a:pt x="184619" y="552450"/>
                  </a:lnTo>
                  <a:lnTo>
                    <a:pt x="149631" y="552450"/>
                  </a:lnTo>
                  <a:lnTo>
                    <a:pt x="149631" y="557530"/>
                  </a:lnTo>
                  <a:lnTo>
                    <a:pt x="149631" y="612990"/>
                  </a:lnTo>
                  <a:lnTo>
                    <a:pt x="149504" y="612787"/>
                  </a:lnTo>
                  <a:lnTo>
                    <a:pt x="149504" y="618274"/>
                  </a:lnTo>
                  <a:lnTo>
                    <a:pt x="146545" y="646988"/>
                  </a:lnTo>
                  <a:lnTo>
                    <a:pt x="146304" y="646988"/>
                  </a:lnTo>
                  <a:lnTo>
                    <a:pt x="146304" y="649351"/>
                  </a:lnTo>
                  <a:lnTo>
                    <a:pt x="146240" y="649947"/>
                  </a:lnTo>
                  <a:lnTo>
                    <a:pt x="126250" y="649947"/>
                  </a:lnTo>
                  <a:lnTo>
                    <a:pt x="126250" y="649351"/>
                  </a:lnTo>
                  <a:lnTo>
                    <a:pt x="146304" y="649351"/>
                  </a:lnTo>
                  <a:lnTo>
                    <a:pt x="146304" y="646988"/>
                  </a:lnTo>
                  <a:lnTo>
                    <a:pt x="123901" y="646988"/>
                  </a:lnTo>
                  <a:lnTo>
                    <a:pt x="123901" y="652297"/>
                  </a:lnTo>
                  <a:lnTo>
                    <a:pt x="145999" y="652297"/>
                  </a:lnTo>
                  <a:lnTo>
                    <a:pt x="145719" y="654913"/>
                  </a:lnTo>
                  <a:lnTo>
                    <a:pt x="145478" y="654913"/>
                  </a:lnTo>
                  <a:lnTo>
                    <a:pt x="145478" y="657275"/>
                  </a:lnTo>
                  <a:lnTo>
                    <a:pt x="145427" y="657860"/>
                  </a:lnTo>
                  <a:lnTo>
                    <a:pt x="126250" y="657860"/>
                  </a:lnTo>
                  <a:lnTo>
                    <a:pt x="126250" y="657275"/>
                  </a:lnTo>
                  <a:lnTo>
                    <a:pt x="145478" y="657275"/>
                  </a:lnTo>
                  <a:lnTo>
                    <a:pt x="145478" y="654913"/>
                  </a:lnTo>
                  <a:lnTo>
                    <a:pt x="123901" y="654913"/>
                  </a:lnTo>
                  <a:lnTo>
                    <a:pt x="123901" y="660209"/>
                  </a:lnTo>
                  <a:lnTo>
                    <a:pt x="145186" y="660209"/>
                  </a:lnTo>
                  <a:lnTo>
                    <a:pt x="144907" y="662825"/>
                  </a:lnTo>
                  <a:lnTo>
                    <a:pt x="144678" y="662825"/>
                  </a:lnTo>
                  <a:lnTo>
                    <a:pt x="144678" y="665175"/>
                  </a:lnTo>
                  <a:lnTo>
                    <a:pt x="144614" y="665772"/>
                  </a:lnTo>
                  <a:lnTo>
                    <a:pt x="126250" y="665772"/>
                  </a:lnTo>
                  <a:lnTo>
                    <a:pt x="126250" y="665175"/>
                  </a:lnTo>
                  <a:lnTo>
                    <a:pt x="144678" y="665175"/>
                  </a:lnTo>
                  <a:lnTo>
                    <a:pt x="144678" y="662825"/>
                  </a:lnTo>
                  <a:lnTo>
                    <a:pt x="123901" y="662825"/>
                  </a:lnTo>
                  <a:lnTo>
                    <a:pt x="123901" y="668121"/>
                  </a:lnTo>
                  <a:lnTo>
                    <a:pt x="144373" y="668121"/>
                  </a:lnTo>
                  <a:lnTo>
                    <a:pt x="144106" y="670712"/>
                  </a:lnTo>
                  <a:lnTo>
                    <a:pt x="143865" y="670712"/>
                  </a:lnTo>
                  <a:lnTo>
                    <a:pt x="143865" y="673074"/>
                  </a:lnTo>
                  <a:lnTo>
                    <a:pt x="143789" y="673696"/>
                  </a:lnTo>
                  <a:lnTo>
                    <a:pt x="126250" y="673696"/>
                  </a:lnTo>
                  <a:lnTo>
                    <a:pt x="126250" y="673061"/>
                  </a:lnTo>
                  <a:lnTo>
                    <a:pt x="143865" y="673074"/>
                  </a:lnTo>
                  <a:lnTo>
                    <a:pt x="143865" y="670712"/>
                  </a:lnTo>
                  <a:lnTo>
                    <a:pt x="123913" y="670712"/>
                  </a:lnTo>
                  <a:lnTo>
                    <a:pt x="123913" y="676033"/>
                  </a:lnTo>
                  <a:lnTo>
                    <a:pt x="143560" y="676033"/>
                  </a:lnTo>
                  <a:lnTo>
                    <a:pt x="143294" y="678649"/>
                  </a:lnTo>
                  <a:lnTo>
                    <a:pt x="143052" y="678649"/>
                  </a:lnTo>
                  <a:lnTo>
                    <a:pt x="143052" y="680999"/>
                  </a:lnTo>
                  <a:lnTo>
                    <a:pt x="142989" y="681609"/>
                  </a:lnTo>
                  <a:lnTo>
                    <a:pt x="126250" y="681609"/>
                  </a:lnTo>
                  <a:lnTo>
                    <a:pt x="126250" y="680999"/>
                  </a:lnTo>
                  <a:lnTo>
                    <a:pt x="143052" y="680999"/>
                  </a:lnTo>
                  <a:lnTo>
                    <a:pt x="143052" y="678649"/>
                  </a:lnTo>
                  <a:lnTo>
                    <a:pt x="123913" y="678649"/>
                  </a:lnTo>
                  <a:lnTo>
                    <a:pt x="123913" y="683971"/>
                  </a:lnTo>
                  <a:lnTo>
                    <a:pt x="142748" y="683971"/>
                  </a:lnTo>
                  <a:lnTo>
                    <a:pt x="141757" y="693737"/>
                  </a:lnTo>
                  <a:lnTo>
                    <a:pt x="103682" y="693737"/>
                  </a:lnTo>
                  <a:lnTo>
                    <a:pt x="102666" y="683971"/>
                  </a:lnTo>
                  <a:lnTo>
                    <a:pt x="121602" y="683971"/>
                  </a:lnTo>
                  <a:lnTo>
                    <a:pt x="121602" y="678649"/>
                  </a:lnTo>
                  <a:lnTo>
                    <a:pt x="119227" y="678649"/>
                  </a:lnTo>
                  <a:lnTo>
                    <a:pt x="119227" y="680999"/>
                  </a:lnTo>
                  <a:lnTo>
                    <a:pt x="119227" y="681609"/>
                  </a:lnTo>
                  <a:lnTo>
                    <a:pt x="102425" y="681609"/>
                  </a:lnTo>
                  <a:lnTo>
                    <a:pt x="102362" y="680999"/>
                  </a:lnTo>
                  <a:lnTo>
                    <a:pt x="119227" y="680999"/>
                  </a:lnTo>
                  <a:lnTo>
                    <a:pt x="119227" y="678649"/>
                  </a:lnTo>
                  <a:lnTo>
                    <a:pt x="102120" y="678649"/>
                  </a:lnTo>
                  <a:lnTo>
                    <a:pt x="101841" y="676033"/>
                  </a:lnTo>
                  <a:lnTo>
                    <a:pt x="121602" y="676033"/>
                  </a:lnTo>
                  <a:lnTo>
                    <a:pt x="121602" y="670712"/>
                  </a:lnTo>
                  <a:lnTo>
                    <a:pt x="119240" y="670712"/>
                  </a:lnTo>
                  <a:lnTo>
                    <a:pt x="119240" y="673074"/>
                  </a:lnTo>
                  <a:lnTo>
                    <a:pt x="119240" y="673696"/>
                  </a:lnTo>
                  <a:lnTo>
                    <a:pt x="101612" y="673696"/>
                  </a:lnTo>
                  <a:lnTo>
                    <a:pt x="101536" y="673074"/>
                  </a:lnTo>
                  <a:lnTo>
                    <a:pt x="119240" y="673074"/>
                  </a:lnTo>
                  <a:lnTo>
                    <a:pt x="119240" y="670712"/>
                  </a:lnTo>
                  <a:lnTo>
                    <a:pt x="101295" y="670712"/>
                  </a:lnTo>
                  <a:lnTo>
                    <a:pt x="101041" y="668121"/>
                  </a:lnTo>
                  <a:lnTo>
                    <a:pt x="121602" y="668121"/>
                  </a:lnTo>
                  <a:lnTo>
                    <a:pt x="121602" y="662825"/>
                  </a:lnTo>
                  <a:lnTo>
                    <a:pt x="119227" y="662825"/>
                  </a:lnTo>
                  <a:lnTo>
                    <a:pt x="119227" y="665175"/>
                  </a:lnTo>
                  <a:lnTo>
                    <a:pt x="119227" y="665772"/>
                  </a:lnTo>
                  <a:lnTo>
                    <a:pt x="100799" y="665772"/>
                  </a:lnTo>
                  <a:lnTo>
                    <a:pt x="100736" y="665175"/>
                  </a:lnTo>
                  <a:lnTo>
                    <a:pt x="119227" y="665175"/>
                  </a:lnTo>
                  <a:lnTo>
                    <a:pt x="119227" y="662825"/>
                  </a:lnTo>
                  <a:lnTo>
                    <a:pt x="100495" y="662825"/>
                  </a:lnTo>
                  <a:lnTo>
                    <a:pt x="100228" y="660209"/>
                  </a:lnTo>
                  <a:lnTo>
                    <a:pt x="121602" y="660209"/>
                  </a:lnTo>
                  <a:lnTo>
                    <a:pt x="121602" y="654913"/>
                  </a:lnTo>
                  <a:lnTo>
                    <a:pt x="119240" y="654913"/>
                  </a:lnTo>
                  <a:lnTo>
                    <a:pt x="119240" y="657263"/>
                  </a:lnTo>
                  <a:lnTo>
                    <a:pt x="119240" y="657860"/>
                  </a:lnTo>
                  <a:lnTo>
                    <a:pt x="99987" y="657860"/>
                  </a:lnTo>
                  <a:lnTo>
                    <a:pt x="99923" y="657263"/>
                  </a:lnTo>
                  <a:lnTo>
                    <a:pt x="119240" y="657263"/>
                  </a:lnTo>
                  <a:lnTo>
                    <a:pt x="119240" y="654913"/>
                  </a:lnTo>
                  <a:lnTo>
                    <a:pt x="99682" y="654913"/>
                  </a:lnTo>
                  <a:lnTo>
                    <a:pt x="99415" y="652297"/>
                  </a:lnTo>
                  <a:lnTo>
                    <a:pt x="121615" y="652297"/>
                  </a:lnTo>
                  <a:lnTo>
                    <a:pt x="121615" y="646988"/>
                  </a:lnTo>
                  <a:lnTo>
                    <a:pt x="119240" y="646988"/>
                  </a:lnTo>
                  <a:lnTo>
                    <a:pt x="119240" y="649351"/>
                  </a:lnTo>
                  <a:lnTo>
                    <a:pt x="119240" y="649947"/>
                  </a:lnTo>
                  <a:lnTo>
                    <a:pt x="99174" y="649947"/>
                  </a:lnTo>
                  <a:lnTo>
                    <a:pt x="99110" y="649351"/>
                  </a:lnTo>
                  <a:lnTo>
                    <a:pt x="119240" y="649351"/>
                  </a:lnTo>
                  <a:lnTo>
                    <a:pt x="119240" y="646988"/>
                  </a:lnTo>
                  <a:lnTo>
                    <a:pt x="98869" y="646988"/>
                  </a:lnTo>
                  <a:lnTo>
                    <a:pt x="95923" y="618274"/>
                  </a:lnTo>
                  <a:lnTo>
                    <a:pt x="149504" y="618274"/>
                  </a:lnTo>
                  <a:lnTo>
                    <a:pt x="149504" y="612787"/>
                  </a:lnTo>
                  <a:lnTo>
                    <a:pt x="148678" y="611454"/>
                  </a:lnTo>
                  <a:lnTo>
                    <a:pt x="148678" y="615924"/>
                  </a:lnTo>
                  <a:lnTo>
                    <a:pt x="96685" y="615924"/>
                  </a:lnTo>
                  <a:lnTo>
                    <a:pt x="99834" y="610768"/>
                  </a:lnTo>
                  <a:lnTo>
                    <a:pt x="145453" y="610768"/>
                  </a:lnTo>
                  <a:lnTo>
                    <a:pt x="148678" y="615924"/>
                  </a:lnTo>
                  <a:lnTo>
                    <a:pt x="148678" y="611454"/>
                  </a:lnTo>
                  <a:lnTo>
                    <a:pt x="147320" y="609257"/>
                  </a:lnTo>
                  <a:lnTo>
                    <a:pt x="147320" y="587222"/>
                  </a:lnTo>
                  <a:lnTo>
                    <a:pt x="145046" y="578739"/>
                  </a:lnTo>
                  <a:lnTo>
                    <a:pt x="145046" y="557530"/>
                  </a:lnTo>
                  <a:lnTo>
                    <a:pt x="149631" y="557530"/>
                  </a:lnTo>
                  <a:lnTo>
                    <a:pt x="149631" y="552450"/>
                  </a:lnTo>
                  <a:lnTo>
                    <a:pt x="144945" y="552450"/>
                  </a:lnTo>
                  <a:lnTo>
                    <a:pt x="144945" y="588530"/>
                  </a:lnTo>
                  <a:lnTo>
                    <a:pt x="144945" y="608418"/>
                  </a:lnTo>
                  <a:lnTo>
                    <a:pt x="100355" y="608418"/>
                  </a:lnTo>
                  <a:lnTo>
                    <a:pt x="100355" y="588530"/>
                  </a:lnTo>
                  <a:lnTo>
                    <a:pt x="144945" y="588530"/>
                  </a:lnTo>
                  <a:lnTo>
                    <a:pt x="144945" y="552450"/>
                  </a:lnTo>
                  <a:lnTo>
                    <a:pt x="144576" y="552450"/>
                  </a:lnTo>
                  <a:lnTo>
                    <a:pt x="144576" y="586181"/>
                  </a:lnTo>
                  <a:lnTo>
                    <a:pt x="100698" y="586181"/>
                  </a:lnTo>
                  <a:lnTo>
                    <a:pt x="102323" y="580059"/>
                  </a:lnTo>
                  <a:lnTo>
                    <a:pt x="142963" y="580059"/>
                  </a:lnTo>
                  <a:lnTo>
                    <a:pt x="144576" y="586181"/>
                  </a:lnTo>
                  <a:lnTo>
                    <a:pt x="144576" y="552450"/>
                  </a:lnTo>
                  <a:lnTo>
                    <a:pt x="142697" y="552450"/>
                  </a:lnTo>
                  <a:lnTo>
                    <a:pt x="142697" y="557530"/>
                  </a:lnTo>
                  <a:lnTo>
                    <a:pt x="142697" y="577710"/>
                  </a:lnTo>
                  <a:lnTo>
                    <a:pt x="102603" y="577710"/>
                  </a:lnTo>
                  <a:lnTo>
                    <a:pt x="102603" y="557530"/>
                  </a:lnTo>
                  <a:lnTo>
                    <a:pt x="142697" y="557530"/>
                  </a:lnTo>
                  <a:lnTo>
                    <a:pt x="142697" y="552450"/>
                  </a:lnTo>
                  <a:lnTo>
                    <a:pt x="100241" y="552450"/>
                  </a:lnTo>
                  <a:lnTo>
                    <a:pt x="100241" y="557530"/>
                  </a:lnTo>
                  <a:lnTo>
                    <a:pt x="100241" y="578751"/>
                  </a:lnTo>
                  <a:lnTo>
                    <a:pt x="97993" y="587209"/>
                  </a:lnTo>
                  <a:lnTo>
                    <a:pt x="97993" y="609257"/>
                  </a:lnTo>
                  <a:lnTo>
                    <a:pt x="95796" y="612889"/>
                  </a:lnTo>
                  <a:lnTo>
                    <a:pt x="95796" y="557530"/>
                  </a:lnTo>
                  <a:lnTo>
                    <a:pt x="100241" y="557530"/>
                  </a:lnTo>
                  <a:lnTo>
                    <a:pt x="100241" y="552450"/>
                  </a:lnTo>
                  <a:lnTo>
                    <a:pt x="15316" y="552450"/>
                  </a:lnTo>
                  <a:lnTo>
                    <a:pt x="15316" y="5080"/>
                  </a:lnTo>
                  <a:lnTo>
                    <a:pt x="293865" y="5080"/>
                  </a:lnTo>
                  <a:lnTo>
                    <a:pt x="293865" y="0"/>
                  </a:lnTo>
                  <a:lnTo>
                    <a:pt x="12979" y="0"/>
                  </a:lnTo>
                  <a:lnTo>
                    <a:pt x="12979" y="5080"/>
                  </a:lnTo>
                  <a:lnTo>
                    <a:pt x="12979" y="552450"/>
                  </a:lnTo>
                  <a:lnTo>
                    <a:pt x="4711" y="552450"/>
                  </a:lnTo>
                  <a:lnTo>
                    <a:pt x="4711" y="5080"/>
                  </a:lnTo>
                  <a:lnTo>
                    <a:pt x="12979" y="5080"/>
                  </a:lnTo>
                  <a:lnTo>
                    <a:pt x="12979" y="0"/>
                  </a:lnTo>
                  <a:lnTo>
                    <a:pt x="0" y="0"/>
                  </a:lnTo>
                  <a:lnTo>
                    <a:pt x="0" y="2540"/>
                  </a:lnTo>
                  <a:lnTo>
                    <a:pt x="0" y="5080"/>
                  </a:lnTo>
                  <a:lnTo>
                    <a:pt x="0" y="552450"/>
                  </a:lnTo>
                  <a:lnTo>
                    <a:pt x="0" y="557530"/>
                  </a:lnTo>
                  <a:lnTo>
                    <a:pt x="93433" y="557530"/>
                  </a:lnTo>
                  <a:lnTo>
                    <a:pt x="93433" y="617143"/>
                  </a:lnTo>
                  <a:lnTo>
                    <a:pt x="101447" y="695020"/>
                  </a:lnTo>
                  <a:lnTo>
                    <a:pt x="101561" y="696087"/>
                  </a:lnTo>
                  <a:lnTo>
                    <a:pt x="143891" y="696087"/>
                  </a:lnTo>
                  <a:lnTo>
                    <a:pt x="143992" y="695020"/>
                  </a:lnTo>
                  <a:lnTo>
                    <a:pt x="151993" y="617143"/>
                  </a:lnTo>
                  <a:lnTo>
                    <a:pt x="151993" y="557530"/>
                  </a:lnTo>
                  <a:lnTo>
                    <a:pt x="177838" y="557530"/>
                  </a:lnTo>
                  <a:lnTo>
                    <a:pt x="177838" y="617143"/>
                  </a:lnTo>
                  <a:lnTo>
                    <a:pt x="185839" y="695020"/>
                  </a:lnTo>
                  <a:lnTo>
                    <a:pt x="185953" y="696087"/>
                  </a:lnTo>
                  <a:lnTo>
                    <a:pt x="228257" y="696087"/>
                  </a:lnTo>
                  <a:lnTo>
                    <a:pt x="228358" y="695020"/>
                  </a:lnTo>
                  <a:lnTo>
                    <a:pt x="236372" y="617143"/>
                  </a:lnTo>
                  <a:lnTo>
                    <a:pt x="236372" y="557530"/>
                  </a:lnTo>
                  <a:lnTo>
                    <a:pt x="309168" y="557530"/>
                  </a:lnTo>
                  <a:lnTo>
                    <a:pt x="309168" y="552450"/>
                  </a:lnTo>
                  <a:lnTo>
                    <a:pt x="309168" y="5080"/>
                  </a:lnTo>
                  <a:lnTo>
                    <a:pt x="306806" y="5080"/>
                  </a:lnTo>
                  <a:lnTo>
                    <a:pt x="306806" y="4902"/>
                  </a:lnTo>
                  <a:lnTo>
                    <a:pt x="309168" y="4902"/>
                  </a:lnTo>
                  <a:lnTo>
                    <a:pt x="309168" y="19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5" name="object 195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2396389" y="4659808"/>
              <a:ext cx="118097" cy="220370"/>
            </a:xfrm>
            <a:prstGeom prst="rect">
              <a:avLst/>
            </a:prstGeom>
          </p:spPr>
        </p:pic>
        <p:sp>
          <p:nvSpPr>
            <p:cNvPr id="196" name="object 196"/>
            <p:cNvSpPr/>
            <p:nvPr/>
          </p:nvSpPr>
          <p:spPr>
            <a:xfrm>
              <a:off x="2389487" y="5269794"/>
              <a:ext cx="8890" cy="8890"/>
            </a:xfrm>
            <a:custGeom>
              <a:avLst/>
              <a:gdLst/>
              <a:ahLst/>
              <a:cxnLst/>
              <a:rect l="l" t="t" r="r" b="b"/>
              <a:pathLst>
                <a:path w="8889" h="8889">
                  <a:moveTo>
                    <a:pt x="4279" y="0"/>
                  </a:moveTo>
                  <a:lnTo>
                    <a:pt x="6642" y="0"/>
                  </a:lnTo>
                  <a:lnTo>
                    <a:pt x="8559" y="1917"/>
                  </a:lnTo>
                  <a:lnTo>
                    <a:pt x="8559" y="4292"/>
                  </a:lnTo>
                  <a:lnTo>
                    <a:pt x="8559" y="6654"/>
                  </a:lnTo>
                  <a:lnTo>
                    <a:pt x="6642" y="8559"/>
                  </a:lnTo>
                  <a:lnTo>
                    <a:pt x="4279" y="8559"/>
                  </a:lnTo>
                  <a:lnTo>
                    <a:pt x="1917" y="8559"/>
                  </a:lnTo>
                  <a:lnTo>
                    <a:pt x="0" y="6654"/>
                  </a:lnTo>
                  <a:lnTo>
                    <a:pt x="0" y="4292"/>
                  </a:lnTo>
                  <a:lnTo>
                    <a:pt x="0" y="1917"/>
                  </a:lnTo>
                  <a:lnTo>
                    <a:pt x="1917" y="0"/>
                  </a:lnTo>
                  <a:lnTo>
                    <a:pt x="4279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197"/>
            <p:cNvSpPr/>
            <p:nvPr/>
          </p:nvSpPr>
          <p:spPr>
            <a:xfrm>
              <a:off x="1028382" y="5338356"/>
              <a:ext cx="26034" cy="0"/>
            </a:xfrm>
            <a:custGeom>
              <a:avLst/>
              <a:gdLst/>
              <a:ahLst/>
              <a:cxnLst/>
              <a:rect l="l" t="t" r="r" b="b"/>
              <a:pathLst>
                <a:path w="26034">
                  <a:moveTo>
                    <a:pt x="25768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8" name="object 198"/>
            <p:cNvSpPr/>
            <p:nvPr/>
          </p:nvSpPr>
          <p:spPr>
            <a:xfrm>
              <a:off x="2802244" y="4387354"/>
              <a:ext cx="300355" cy="302260"/>
            </a:xfrm>
            <a:custGeom>
              <a:avLst/>
              <a:gdLst/>
              <a:ahLst/>
              <a:cxnLst/>
              <a:rect l="l" t="t" r="r" b="b"/>
              <a:pathLst>
                <a:path w="300355" h="302260">
                  <a:moveTo>
                    <a:pt x="300139" y="275945"/>
                  </a:moveTo>
                  <a:lnTo>
                    <a:pt x="298114" y="285930"/>
                  </a:lnTo>
                  <a:lnTo>
                    <a:pt x="292598" y="294103"/>
                  </a:lnTo>
                  <a:lnTo>
                    <a:pt x="284429" y="299623"/>
                  </a:lnTo>
                  <a:lnTo>
                    <a:pt x="274447" y="301650"/>
                  </a:lnTo>
                  <a:lnTo>
                    <a:pt x="25692" y="301650"/>
                  </a:lnTo>
                  <a:lnTo>
                    <a:pt x="15714" y="299623"/>
                  </a:lnTo>
                  <a:lnTo>
                    <a:pt x="7545" y="294103"/>
                  </a:lnTo>
                  <a:lnTo>
                    <a:pt x="2026" y="285930"/>
                  </a:lnTo>
                  <a:lnTo>
                    <a:pt x="0" y="275945"/>
                  </a:lnTo>
                  <a:lnTo>
                    <a:pt x="0" y="25704"/>
                  </a:lnTo>
                  <a:lnTo>
                    <a:pt x="2026" y="15719"/>
                  </a:lnTo>
                  <a:lnTo>
                    <a:pt x="7545" y="7546"/>
                  </a:lnTo>
                  <a:lnTo>
                    <a:pt x="15714" y="2026"/>
                  </a:lnTo>
                  <a:lnTo>
                    <a:pt x="25692" y="0"/>
                  </a:lnTo>
                  <a:lnTo>
                    <a:pt x="274447" y="0"/>
                  </a:lnTo>
                  <a:lnTo>
                    <a:pt x="284429" y="2026"/>
                  </a:lnTo>
                  <a:lnTo>
                    <a:pt x="292598" y="7546"/>
                  </a:lnTo>
                  <a:lnTo>
                    <a:pt x="298114" y="15719"/>
                  </a:lnTo>
                  <a:lnTo>
                    <a:pt x="300139" y="25704"/>
                  </a:lnTo>
                  <a:lnTo>
                    <a:pt x="300139" y="275945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199"/>
            <p:cNvSpPr/>
            <p:nvPr/>
          </p:nvSpPr>
          <p:spPr>
            <a:xfrm>
              <a:off x="2881563" y="4461879"/>
              <a:ext cx="140335" cy="287655"/>
            </a:xfrm>
            <a:custGeom>
              <a:avLst/>
              <a:gdLst/>
              <a:ahLst/>
              <a:cxnLst/>
              <a:rect l="l" t="t" r="r" b="b"/>
              <a:pathLst>
                <a:path w="140335" h="287654">
                  <a:moveTo>
                    <a:pt x="101752" y="271272"/>
                  </a:moveTo>
                  <a:lnTo>
                    <a:pt x="38442" y="271272"/>
                  </a:lnTo>
                  <a:lnTo>
                    <a:pt x="38442" y="284060"/>
                  </a:lnTo>
                  <a:lnTo>
                    <a:pt x="38950" y="287185"/>
                  </a:lnTo>
                  <a:lnTo>
                    <a:pt x="101219" y="287185"/>
                  </a:lnTo>
                  <a:lnTo>
                    <a:pt x="101752" y="284060"/>
                  </a:lnTo>
                  <a:lnTo>
                    <a:pt x="101752" y="271272"/>
                  </a:lnTo>
                  <a:close/>
                </a:path>
                <a:path w="140335" h="287654">
                  <a:moveTo>
                    <a:pt x="98717" y="265036"/>
                  </a:moveTo>
                  <a:lnTo>
                    <a:pt x="41452" y="265036"/>
                  </a:lnTo>
                  <a:lnTo>
                    <a:pt x="41452" y="271272"/>
                  </a:lnTo>
                  <a:lnTo>
                    <a:pt x="98717" y="271272"/>
                  </a:lnTo>
                  <a:lnTo>
                    <a:pt x="98717" y="265036"/>
                  </a:lnTo>
                  <a:close/>
                </a:path>
                <a:path w="140335" h="287654">
                  <a:moveTo>
                    <a:pt x="101752" y="258711"/>
                  </a:moveTo>
                  <a:lnTo>
                    <a:pt x="38442" y="258711"/>
                  </a:lnTo>
                  <a:lnTo>
                    <a:pt x="38442" y="265036"/>
                  </a:lnTo>
                  <a:lnTo>
                    <a:pt x="101752" y="265036"/>
                  </a:lnTo>
                  <a:lnTo>
                    <a:pt x="101752" y="258711"/>
                  </a:lnTo>
                  <a:close/>
                </a:path>
                <a:path w="140335" h="287654">
                  <a:moveTo>
                    <a:pt x="98717" y="252387"/>
                  </a:moveTo>
                  <a:lnTo>
                    <a:pt x="41452" y="252387"/>
                  </a:lnTo>
                  <a:lnTo>
                    <a:pt x="41452" y="258711"/>
                  </a:lnTo>
                  <a:lnTo>
                    <a:pt x="98717" y="258711"/>
                  </a:lnTo>
                  <a:lnTo>
                    <a:pt x="98717" y="252387"/>
                  </a:lnTo>
                  <a:close/>
                </a:path>
                <a:path w="140335" h="287654">
                  <a:moveTo>
                    <a:pt x="101752" y="246075"/>
                  </a:moveTo>
                  <a:lnTo>
                    <a:pt x="38442" y="246075"/>
                  </a:lnTo>
                  <a:lnTo>
                    <a:pt x="38442" y="252387"/>
                  </a:lnTo>
                  <a:lnTo>
                    <a:pt x="101752" y="252387"/>
                  </a:lnTo>
                  <a:lnTo>
                    <a:pt x="101752" y="246075"/>
                  </a:lnTo>
                  <a:close/>
                </a:path>
                <a:path w="140335" h="287654">
                  <a:moveTo>
                    <a:pt x="98717" y="239763"/>
                  </a:moveTo>
                  <a:lnTo>
                    <a:pt x="41452" y="239763"/>
                  </a:lnTo>
                  <a:lnTo>
                    <a:pt x="41452" y="246075"/>
                  </a:lnTo>
                  <a:lnTo>
                    <a:pt x="98717" y="246075"/>
                  </a:lnTo>
                  <a:lnTo>
                    <a:pt x="98717" y="239763"/>
                  </a:lnTo>
                  <a:close/>
                </a:path>
                <a:path w="140335" h="287654">
                  <a:moveTo>
                    <a:pt x="101752" y="233438"/>
                  </a:moveTo>
                  <a:lnTo>
                    <a:pt x="38442" y="233438"/>
                  </a:lnTo>
                  <a:lnTo>
                    <a:pt x="38442" y="239763"/>
                  </a:lnTo>
                  <a:lnTo>
                    <a:pt x="101752" y="239763"/>
                  </a:lnTo>
                  <a:lnTo>
                    <a:pt x="101752" y="233438"/>
                  </a:lnTo>
                  <a:close/>
                </a:path>
                <a:path w="140335" h="287654">
                  <a:moveTo>
                    <a:pt x="98717" y="227114"/>
                  </a:moveTo>
                  <a:lnTo>
                    <a:pt x="41452" y="227114"/>
                  </a:lnTo>
                  <a:lnTo>
                    <a:pt x="41452" y="233438"/>
                  </a:lnTo>
                  <a:lnTo>
                    <a:pt x="98717" y="233438"/>
                  </a:lnTo>
                  <a:lnTo>
                    <a:pt x="98717" y="227114"/>
                  </a:lnTo>
                  <a:close/>
                </a:path>
                <a:path w="140335" h="287654">
                  <a:moveTo>
                    <a:pt x="101752" y="220802"/>
                  </a:moveTo>
                  <a:lnTo>
                    <a:pt x="38442" y="220802"/>
                  </a:lnTo>
                  <a:lnTo>
                    <a:pt x="38442" y="227114"/>
                  </a:lnTo>
                  <a:lnTo>
                    <a:pt x="101752" y="227114"/>
                  </a:lnTo>
                  <a:lnTo>
                    <a:pt x="101752" y="220802"/>
                  </a:lnTo>
                  <a:close/>
                </a:path>
                <a:path w="140335" h="287654">
                  <a:moveTo>
                    <a:pt x="98717" y="214477"/>
                  </a:moveTo>
                  <a:lnTo>
                    <a:pt x="41452" y="214477"/>
                  </a:lnTo>
                  <a:lnTo>
                    <a:pt x="41452" y="220802"/>
                  </a:lnTo>
                  <a:lnTo>
                    <a:pt x="98717" y="220802"/>
                  </a:lnTo>
                  <a:lnTo>
                    <a:pt x="98717" y="214477"/>
                  </a:lnTo>
                  <a:close/>
                </a:path>
                <a:path w="140335" h="287654">
                  <a:moveTo>
                    <a:pt x="101752" y="207987"/>
                  </a:moveTo>
                  <a:lnTo>
                    <a:pt x="38442" y="207987"/>
                  </a:lnTo>
                  <a:lnTo>
                    <a:pt x="38442" y="214477"/>
                  </a:lnTo>
                  <a:lnTo>
                    <a:pt x="101752" y="214477"/>
                  </a:lnTo>
                  <a:lnTo>
                    <a:pt x="101752" y="207987"/>
                  </a:lnTo>
                  <a:close/>
                </a:path>
                <a:path w="140335" h="287654">
                  <a:moveTo>
                    <a:pt x="98894" y="201752"/>
                  </a:moveTo>
                  <a:lnTo>
                    <a:pt x="41287" y="201752"/>
                  </a:lnTo>
                  <a:lnTo>
                    <a:pt x="41287" y="207987"/>
                  </a:lnTo>
                  <a:lnTo>
                    <a:pt x="98894" y="207987"/>
                  </a:lnTo>
                  <a:lnTo>
                    <a:pt x="98894" y="201752"/>
                  </a:lnTo>
                  <a:close/>
                </a:path>
                <a:path w="140335" h="287654">
                  <a:moveTo>
                    <a:pt x="105143" y="163588"/>
                  </a:moveTo>
                  <a:lnTo>
                    <a:pt x="35052" y="163588"/>
                  </a:lnTo>
                  <a:lnTo>
                    <a:pt x="36614" y="201752"/>
                  </a:lnTo>
                  <a:lnTo>
                    <a:pt x="103568" y="201752"/>
                  </a:lnTo>
                  <a:lnTo>
                    <a:pt x="105143" y="163588"/>
                  </a:lnTo>
                  <a:close/>
                </a:path>
                <a:path w="140335" h="287654">
                  <a:moveTo>
                    <a:pt x="131305" y="83870"/>
                  </a:moveTo>
                  <a:lnTo>
                    <a:pt x="8851" y="83870"/>
                  </a:lnTo>
                  <a:lnTo>
                    <a:pt x="8851" y="111391"/>
                  </a:lnTo>
                  <a:lnTo>
                    <a:pt x="22860" y="128270"/>
                  </a:lnTo>
                  <a:lnTo>
                    <a:pt x="22860" y="144640"/>
                  </a:lnTo>
                  <a:lnTo>
                    <a:pt x="23634" y="163588"/>
                  </a:lnTo>
                  <a:lnTo>
                    <a:pt x="116547" y="163588"/>
                  </a:lnTo>
                  <a:lnTo>
                    <a:pt x="117322" y="144640"/>
                  </a:lnTo>
                  <a:lnTo>
                    <a:pt x="117322" y="128270"/>
                  </a:lnTo>
                  <a:lnTo>
                    <a:pt x="131305" y="111391"/>
                  </a:lnTo>
                  <a:lnTo>
                    <a:pt x="131305" y="83870"/>
                  </a:lnTo>
                  <a:close/>
                </a:path>
                <a:path w="140335" h="287654">
                  <a:moveTo>
                    <a:pt x="140169" y="67767"/>
                  </a:moveTo>
                  <a:lnTo>
                    <a:pt x="0" y="67767"/>
                  </a:lnTo>
                  <a:lnTo>
                    <a:pt x="0" y="83870"/>
                  </a:lnTo>
                  <a:lnTo>
                    <a:pt x="140169" y="83870"/>
                  </a:lnTo>
                  <a:lnTo>
                    <a:pt x="140169" y="67767"/>
                  </a:lnTo>
                  <a:close/>
                </a:path>
                <a:path w="140335" h="287654">
                  <a:moveTo>
                    <a:pt x="70091" y="0"/>
                  </a:moveTo>
                  <a:lnTo>
                    <a:pt x="42354" y="609"/>
                  </a:lnTo>
                  <a:lnTo>
                    <a:pt x="44839" y="609"/>
                  </a:lnTo>
                  <a:lnTo>
                    <a:pt x="30128" y="4978"/>
                  </a:lnTo>
                  <a:lnTo>
                    <a:pt x="30260" y="4978"/>
                  </a:lnTo>
                  <a:lnTo>
                    <a:pt x="20139" y="16919"/>
                  </a:lnTo>
                  <a:lnTo>
                    <a:pt x="8826" y="40246"/>
                  </a:lnTo>
                  <a:lnTo>
                    <a:pt x="8826" y="67767"/>
                  </a:lnTo>
                  <a:lnTo>
                    <a:pt x="131343" y="67767"/>
                  </a:lnTo>
                  <a:lnTo>
                    <a:pt x="131343" y="40246"/>
                  </a:lnTo>
                  <a:lnTo>
                    <a:pt x="113998" y="16919"/>
                  </a:lnTo>
                  <a:lnTo>
                    <a:pt x="93806" y="4978"/>
                  </a:lnTo>
                  <a:lnTo>
                    <a:pt x="77070" y="609"/>
                  </a:lnTo>
                  <a:lnTo>
                    <a:pt x="7009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200"/>
            <p:cNvSpPr/>
            <p:nvPr/>
          </p:nvSpPr>
          <p:spPr>
            <a:xfrm>
              <a:off x="2881563" y="4461879"/>
              <a:ext cx="140335" cy="287655"/>
            </a:xfrm>
            <a:custGeom>
              <a:avLst/>
              <a:gdLst/>
              <a:ahLst/>
              <a:cxnLst/>
              <a:rect l="l" t="t" r="r" b="b"/>
              <a:pathLst>
                <a:path w="140335" h="287654">
                  <a:moveTo>
                    <a:pt x="70091" y="287185"/>
                  </a:moveTo>
                  <a:lnTo>
                    <a:pt x="97853" y="287185"/>
                  </a:lnTo>
                  <a:lnTo>
                    <a:pt x="101219" y="287185"/>
                  </a:lnTo>
                  <a:lnTo>
                    <a:pt x="101752" y="284060"/>
                  </a:lnTo>
                  <a:lnTo>
                    <a:pt x="101752" y="271272"/>
                  </a:lnTo>
                  <a:lnTo>
                    <a:pt x="98717" y="271272"/>
                  </a:lnTo>
                  <a:lnTo>
                    <a:pt x="98717" y="265036"/>
                  </a:lnTo>
                  <a:lnTo>
                    <a:pt x="101752" y="265036"/>
                  </a:lnTo>
                  <a:lnTo>
                    <a:pt x="101752" y="258711"/>
                  </a:lnTo>
                  <a:lnTo>
                    <a:pt x="98717" y="258711"/>
                  </a:lnTo>
                  <a:lnTo>
                    <a:pt x="98717" y="252387"/>
                  </a:lnTo>
                  <a:lnTo>
                    <a:pt x="101752" y="252387"/>
                  </a:lnTo>
                  <a:lnTo>
                    <a:pt x="101752" y="246075"/>
                  </a:lnTo>
                  <a:lnTo>
                    <a:pt x="98717" y="246075"/>
                  </a:lnTo>
                  <a:lnTo>
                    <a:pt x="98717" y="239763"/>
                  </a:lnTo>
                  <a:lnTo>
                    <a:pt x="101752" y="239763"/>
                  </a:lnTo>
                  <a:lnTo>
                    <a:pt x="101752" y="233438"/>
                  </a:lnTo>
                  <a:lnTo>
                    <a:pt x="98717" y="233438"/>
                  </a:lnTo>
                  <a:lnTo>
                    <a:pt x="98717" y="227114"/>
                  </a:lnTo>
                  <a:lnTo>
                    <a:pt x="101752" y="227114"/>
                  </a:lnTo>
                  <a:lnTo>
                    <a:pt x="101752" y="220802"/>
                  </a:lnTo>
                  <a:lnTo>
                    <a:pt x="98717" y="220802"/>
                  </a:lnTo>
                  <a:lnTo>
                    <a:pt x="98717" y="214477"/>
                  </a:lnTo>
                  <a:lnTo>
                    <a:pt x="101752" y="214477"/>
                  </a:lnTo>
                  <a:lnTo>
                    <a:pt x="101752" y="207987"/>
                  </a:lnTo>
                  <a:lnTo>
                    <a:pt x="98894" y="207987"/>
                  </a:lnTo>
                  <a:lnTo>
                    <a:pt x="98894" y="201752"/>
                  </a:lnTo>
                  <a:lnTo>
                    <a:pt x="103568" y="201752"/>
                  </a:lnTo>
                  <a:lnTo>
                    <a:pt x="105143" y="163588"/>
                  </a:lnTo>
                  <a:lnTo>
                    <a:pt x="108762" y="163588"/>
                  </a:lnTo>
                  <a:lnTo>
                    <a:pt x="116547" y="163588"/>
                  </a:lnTo>
                  <a:lnTo>
                    <a:pt x="117322" y="144640"/>
                  </a:lnTo>
                  <a:lnTo>
                    <a:pt x="117322" y="128270"/>
                  </a:lnTo>
                  <a:lnTo>
                    <a:pt x="131305" y="111391"/>
                  </a:lnTo>
                  <a:lnTo>
                    <a:pt x="131305" y="83870"/>
                  </a:lnTo>
                  <a:lnTo>
                    <a:pt x="140169" y="83870"/>
                  </a:lnTo>
                  <a:lnTo>
                    <a:pt x="140169" y="67767"/>
                  </a:lnTo>
                  <a:lnTo>
                    <a:pt x="131343" y="67767"/>
                  </a:lnTo>
                  <a:lnTo>
                    <a:pt x="131343" y="40246"/>
                  </a:lnTo>
                  <a:lnTo>
                    <a:pt x="113998" y="16919"/>
                  </a:lnTo>
                  <a:lnTo>
                    <a:pt x="93806" y="4978"/>
                  </a:lnTo>
                  <a:lnTo>
                    <a:pt x="77070" y="609"/>
                  </a:lnTo>
                  <a:lnTo>
                    <a:pt x="70091" y="0"/>
                  </a:lnTo>
                  <a:lnTo>
                    <a:pt x="45038" y="550"/>
                  </a:lnTo>
                  <a:lnTo>
                    <a:pt x="30305" y="4926"/>
                  </a:lnTo>
                  <a:lnTo>
                    <a:pt x="20149" y="16900"/>
                  </a:lnTo>
                  <a:lnTo>
                    <a:pt x="8826" y="40246"/>
                  </a:lnTo>
                  <a:lnTo>
                    <a:pt x="8826" y="67767"/>
                  </a:lnTo>
                  <a:lnTo>
                    <a:pt x="0" y="67767"/>
                  </a:lnTo>
                  <a:lnTo>
                    <a:pt x="0" y="83870"/>
                  </a:lnTo>
                  <a:lnTo>
                    <a:pt x="8851" y="83870"/>
                  </a:lnTo>
                  <a:lnTo>
                    <a:pt x="8851" y="111391"/>
                  </a:lnTo>
                  <a:lnTo>
                    <a:pt x="22860" y="128270"/>
                  </a:lnTo>
                  <a:lnTo>
                    <a:pt x="22860" y="144640"/>
                  </a:lnTo>
                  <a:lnTo>
                    <a:pt x="23634" y="163588"/>
                  </a:lnTo>
                  <a:lnTo>
                    <a:pt x="31419" y="163588"/>
                  </a:lnTo>
                  <a:lnTo>
                    <a:pt x="35052" y="163588"/>
                  </a:lnTo>
                  <a:lnTo>
                    <a:pt x="36614" y="201752"/>
                  </a:lnTo>
                  <a:lnTo>
                    <a:pt x="41287" y="201752"/>
                  </a:lnTo>
                  <a:lnTo>
                    <a:pt x="41287" y="207987"/>
                  </a:lnTo>
                  <a:lnTo>
                    <a:pt x="38442" y="207987"/>
                  </a:lnTo>
                  <a:lnTo>
                    <a:pt x="38442" y="214477"/>
                  </a:lnTo>
                  <a:lnTo>
                    <a:pt x="41452" y="214477"/>
                  </a:lnTo>
                  <a:lnTo>
                    <a:pt x="41452" y="220802"/>
                  </a:lnTo>
                  <a:lnTo>
                    <a:pt x="38442" y="220802"/>
                  </a:lnTo>
                  <a:lnTo>
                    <a:pt x="38442" y="227114"/>
                  </a:lnTo>
                  <a:lnTo>
                    <a:pt x="41452" y="227114"/>
                  </a:lnTo>
                  <a:lnTo>
                    <a:pt x="41452" y="233438"/>
                  </a:lnTo>
                  <a:lnTo>
                    <a:pt x="38442" y="233438"/>
                  </a:lnTo>
                  <a:lnTo>
                    <a:pt x="38442" y="239763"/>
                  </a:lnTo>
                  <a:lnTo>
                    <a:pt x="41452" y="239763"/>
                  </a:lnTo>
                  <a:lnTo>
                    <a:pt x="41452" y="246075"/>
                  </a:lnTo>
                  <a:lnTo>
                    <a:pt x="38442" y="246075"/>
                  </a:lnTo>
                  <a:lnTo>
                    <a:pt x="38442" y="252387"/>
                  </a:lnTo>
                  <a:lnTo>
                    <a:pt x="41452" y="252387"/>
                  </a:lnTo>
                  <a:lnTo>
                    <a:pt x="41452" y="258711"/>
                  </a:lnTo>
                  <a:lnTo>
                    <a:pt x="38442" y="258711"/>
                  </a:lnTo>
                  <a:lnTo>
                    <a:pt x="38442" y="265036"/>
                  </a:lnTo>
                  <a:lnTo>
                    <a:pt x="41452" y="265036"/>
                  </a:lnTo>
                  <a:lnTo>
                    <a:pt x="41452" y="271272"/>
                  </a:lnTo>
                  <a:lnTo>
                    <a:pt x="38442" y="271272"/>
                  </a:lnTo>
                  <a:lnTo>
                    <a:pt x="38442" y="284060"/>
                  </a:lnTo>
                  <a:lnTo>
                    <a:pt x="38950" y="287185"/>
                  </a:lnTo>
                  <a:lnTo>
                    <a:pt x="42329" y="287185"/>
                  </a:lnTo>
                  <a:lnTo>
                    <a:pt x="70091" y="287185"/>
                  </a:lnTo>
                  <a:close/>
                </a:path>
              </a:pathLst>
            </a:custGeom>
            <a:ln w="346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1" name="object 201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2889526" y="4473378"/>
              <a:ext cx="124244" cy="260627"/>
            </a:xfrm>
            <a:prstGeom prst="rect">
              <a:avLst/>
            </a:prstGeom>
          </p:spPr>
        </p:pic>
        <p:sp>
          <p:nvSpPr>
            <p:cNvPr id="202" name="object 202"/>
            <p:cNvSpPr/>
            <p:nvPr/>
          </p:nvSpPr>
          <p:spPr>
            <a:xfrm>
              <a:off x="919412" y="4387362"/>
              <a:ext cx="23495" cy="26670"/>
            </a:xfrm>
            <a:custGeom>
              <a:avLst/>
              <a:gdLst/>
              <a:ahLst/>
              <a:cxnLst/>
              <a:rect l="l" t="t" r="r" b="b"/>
              <a:pathLst>
                <a:path w="23494" h="26670">
                  <a:moveTo>
                    <a:pt x="11899" y="0"/>
                  </a:moveTo>
                  <a:lnTo>
                    <a:pt x="5613" y="12"/>
                  </a:lnTo>
                  <a:lnTo>
                    <a:pt x="368" y="2171"/>
                  </a:lnTo>
                  <a:lnTo>
                    <a:pt x="368" y="3238"/>
                  </a:lnTo>
                  <a:lnTo>
                    <a:pt x="0" y="26352"/>
                  </a:lnTo>
                  <a:lnTo>
                    <a:pt x="23494" y="26352"/>
                  </a:lnTo>
                  <a:lnTo>
                    <a:pt x="23113" y="2425"/>
                  </a:lnTo>
                  <a:lnTo>
                    <a:pt x="23113" y="1346"/>
                  </a:lnTo>
                  <a:lnTo>
                    <a:pt x="17322" y="0"/>
                  </a:lnTo>
                  <a:lnTo>
                    <a:pt x="11899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203"/>
            <p:cNvSpPr/>
            <p:nvPr/>
          </p:nvSpPr>
          <p:spPr>
            <a:xfrm>
              <a:off x="917155" y="4395649"/>
              <a:ext cx="28575" cy="31750"/>
            </a:xfrm>
            <a:custGeom>
              <a:avLst/>
              <a:gdLst/>
              <a:ahLst/>
              <a:cxnLst/>
              <a:rect l="l" t="t" r="r" b="b"/>
              <a:pathLst>
                <a:path w="28575" h="31750">
                  <a:moveTo>
                    <a:pt x="20650" y="0"/>
                  </a:moveTo>
                  <a:lnTo>
                    <a:pt x="14185" y="0"/>
                  </a:lnTo>
                  <a:lnTo>
                    <a:pt x="6705" y="0"/>
                  </a:lnTo>
                  <a:lnTo>
                    <a:pt x="457" y="2578"/>
                  </a:lnTo>
                  <a:lnTo>
                    <a:pt x="0" y="31381"/>
                  </a:lnTo>
                  <a:lnTo>
                    <a:pt x="27990" y="31381"/>
                  </a:lnTo>
                  <a:lnTo>
                    <a:pt x="27533" y="1612"/>
                  </a:lnTo>
                  <a:lnTo>
                    <a:pt x="206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204"/>
            <p:cNvSpPr/>
            <p:nvPr/>
          </p:nvSpPr>
          <p:spPr>
            <a:xfrm>
              <a:off x="917155" y="4395649"/>
              <a:ext cx="28575" cy="31750"/>
            </a:xfrm>
            <a:custGeom>
              <a:avLst/>
              <a:gdLst/>
              <a:ahLst/>
              <a:cxnLst/>
              <a:rect l="l" t="t" r="r" b="b"/>
              <a:pathLst>
                <a:path w="28575" h="31750">
                  <a:moveTo>
                    <a:pt x="14185" y="0"/>
                  </a:moveTo>
                  <a:lnTo>
                    <a:pt x="6705" y="0"/>
                  </a:lnTo>
                  <a:lnTo>
                    <a:pt x="457" y="2578"/>
                  </a:lnTo>
                  <a:lnTo>
                    <a:pt x="457" y="3860"/>
                  </a:lnTo>
                  <a:lnTo>
                    <a:pt x="0" y="31381"/>
                  </a:lnTo>
                  <a:lnTo>
                    <a:pt x="27990" y="31381"/>
                  </a:lnTo>
                  <a:lnTo>
                    <a:pt x="27533" y="2882"/>
                  </a:lnTo>
                  <a:lnTo>
                    <a:pt x="27533" y="1612"/>
                  </a:lnTo>
                  <a:lnTo>
                    <a:pt x="20650" y="0"/>
                  </a:lnTo>
                  <a:lnTo>
                    <a:pt x="14185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205"/>
            <p:cNvSpPr/>
            <p:nvPr/>
          </p:nvSpPr>
          <p:spPr>
            <a:xfrm>
              <a:off x="911840" y="4413552"/>
              <a:ext cx="38735" cy="5080"/>
            </a:xfrm>
            <a:custGeom>
              <a:avLst/>
              <a:gdLst/>
              <a:ahLst/>
              <a:cxnLst/>
              <a:rect l="l" t="t" r="r" b="b"/>
              <a:pathLst>
                <a:path w="38734" h="5079">
                  <a:moveTo>
                    <a:pt x="22580" y="0"/>
                  </a:moveTo>
                  <a:lnTo>
                    <a:pt x="3022" y="203"/>
                  </a:lnTo>
                  <a:lnTo>
                    <a:pt x="0" y="635"/>
                  </a:lnTo>
                  <a:lnTo>
                    <a:pt x="0" y="4787"/>
                  </a:lnTo>
                  <a:lnTo>
                    <a:pt x="38722" y="4787"/>
                  </a:lnTo>
                  <a:lnTo>
                    <a:pt x="38722" y="635"/>
                  </a:lnTo>
                  <a:lnTo>
                    <a:pt x="225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6" name="object 206"/>
            <p:cNvSpPr/>
            <p:nvPr/>
          </p:nvSpPr>
          <p:spPr>
            <a:xfrm>
              <a:off x="911840" y="4413552"/>
              <a:ext cx="38735" cy="5080"/>
            </a:xfrm>
            <a:custGeom>
              <a:avLst/>
              <a:gdLst/>
              <a:ahLst/>
              <a:cxnLst/>
              <a:rect l="l" t="t" r="r" b="b"/>
              <a:pathLst>
                <a:path w="38734" h="5079">
                  <a:moveTo>
                    <a:pt x="38722" y="4787"/>
                  </a:moveTo>
                  <a:lnTo>
                    <a:pt x="0" y="4787"/>
                  </a:lnTo>
                  <a:lnTo>
                    <a:pt x="0" y="635"/>
                  </a:lnTo>
                  <a:lnTo>
                    <a:pt x="3022" y="203"/>
                  </a:lnTo>
                  <a:lnTo>
                    <a:pt x="22580" y="0"/>
                  </a:lnTo>
                  <a:lnTo>
                    <a:pt x="38722" y="635"/>
                  </a:lnTo>
                  <a:lnTo>
                    <a:pt x="38722" y="4787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207"/>
            <p:cNvSpPr/>
            <p:nvPr/>
          </p:nvSpPr>
          <p:spPr>
            <a:xfrm>
              <a:off x="934026" y="4413725"/>
              <a:ext cx="0" cy="5080"/>
            </a:xfrm>
            <a:custGeom>
              <a:avLst/>
              <a:gdLst/>
              <a:ahLst/>
              <a:cxnLst/>
              <a:rect l="l" t="t" r="r" b="b"/>
              <a:pathLst>
                <a:path h="5079">
                  <a:moveTo>
                    <a:pt x="0" y="0"/>
                  </a:moveTo>
                  <a:lnTo>
                    <a:pt x="0" y="4546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8" name="object 208"/>
            <p:cNvSpPr/>
            <p:nvPr/>
          </p:nvSpPr>
          <p:spPr>
            <a:xfrm>
              <a:off x="934026" y="4413725"/>
              <a:ext cx="0" cy="5080"/>
            </a:xfrm>
            <a:custGeom>
              <a:avLst/>
              <a:gdLst/>
              <a:ahLst/>
              <a:cxnLst/>
              <a:rect l="l" t="t" r="r" b="b"/>
              <a:pathLst>
                <a:path h="5079">
                  <a:moveTo>
                    <a:pt x="0" y="0"/>
                  </a:moveTo>
                  <a:lnTo>
                    <a:pt x="0" y="4546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9" name="object 209"/>
            <p:cNvSpPr/>
            <p:nvPr/>
          </p:nvSpPr>
          <p:spPr>
            <a:xfrm>
              <a:off x="914727" y="4413751"/>
              <a:ext cx="0" cy="5080"/>
            </a:xfrm>
            <a:custGeom>
              <a:avLst/>
              <a:gdLst/>
              <a:ahLst/>
              <a:cxnLst/>
              <a:rect l="l" t="t" r="r" b="b"/>
              <a:pathLst>
                <a:path h="5079">
                  <a:moveTo>
                    <a:pt x="0" y="0"/>
                  </a:moveTo>
                  <a:lnTo>
                    <a:pt x="0" y="4597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210"/>
            <p:cNvSpPr/>
            <p:nvPr/>
          </p:nvSpPr>
          <p:spPr>
            <a:xfrm>
              <a:off x="914727" y="4413751"/>
              <a:ext cx="0" cy="5080"/>
            </a:xfrm>
            <a:custGeom>
              <a:avLst/>
              <a:gdLst/>
              <a:ahLst/>
              <a:cxnLst/>
              <a:rect l="l" t="t" r="r" b="b"/>
              <a:pathLst>
                <a:path h="5079">
                  <a:moveTo>
                    <a:pt x="0" y="0"/>
                  </a:moveTo>
                  <a:lnTo>
                    <a:pt x="0" y="4597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211"/>
            <p:cNvSpPr/>
            <p:nvPr/>
          </p:nvSpPr>
          <p:spPr>
            <a:xfrm>
              <a:off x="908903" y="4420807"/>
              <a:ext cx="44450" cy="5715"/>
            </a:xfrm>
            <a:custGeom>
              <a:avLst/>
              <a:gdLst/>
              <a:ahLst/>
              <a:cxnLst/>
              <a:rect l="l" t="t" r="r" b="b"/>
              <a:pathLst>
                <a:path w="44450" h="5714">
                  <a:moveTo>
                    <a:pt x="43535" y="0"/>
                  </a:moveTo>
                  <a:lnTo>
                    <a:pt x="41376" y="0"/>
                  </a:lnTo>
                  <a:lnTo>
                    <a:pt x="1003" y="12"/>
                  </a:lnTo>
                  <a:lnTo>
                    <a:pt x="0" y="1193"/>
                  </a:lnTo>
                  <a:lnTo>
                    <a:pt x="0" y="3987"/>
                  </a:lnTo>
                  <a:lnTo>
                    <a:pt x="901" y="5219"/>
                  </a:lnTo>
                  <a:lnTo>
                    <a:pt x="43535" y="5181"/>
                  </a:lnTo>
                  <a:lnTo>
                    <a:pt x="44322" y="4025"/>
                  </a:lnTo>
                  <a:lnTo>
                    <a:pt x="44322" y="1155"/>
                  </a:lnTo>
                  <a:lnTo>
                    <a:pt x="435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212"/>
            <p:cNvSpPr/>
            <p:nvPr/>
          </p:nvSpPr>
          <p:spPr>
            <a:xfrm>
              <a:off x="908903" y="4420782"/>
              <a:ext cx="44450" cy="5715"/>
            </a:xfrm>
            <a:custGeom>
              <a:avLst/>
              <a:gdLst/>
              <a:ahLst/>
              <a:cxnLst/>
              <a:rect l="l" t="t" r="r" b="b"/>
              <a:pathLst>
                <a:path w="44450" h="5714">
                  <a:moveTo>
                    <a:pt x="41376" y="25"/>
                  </a:moveTo>
                  <a:lnTo>
                    <a:pt x="2527" y="0"/>
                  </a:lnTo>
                  <a:lnTo>
                    <a:pt x="1003" y="38"/>
                  </a:lnTo>
                  <a:lnTo>
                    <a:pt x="0" y="1219"/>
                  </a:lnTo>
                  <a:lnTo>
                    <a:pt x="0" y="2616"/>
                  </a:lnTo>
                  <a:lnTo>
                    <a:pt x="0" y="4013"/>
                  </a:lnTo>
                  <a:lnTo>
                    <a:pt x="901" y="5245"/>
                  </a:lnTo>
                  <a:lnTo>
                    <a:pt x="2692" y="5245"/>
                  </a:lnTo>
                  <a:lnTo>
                    <a:pt x="41376" y="5207"/>
                  </a:lnTo>
                  <a:lnTo>
                    <a:pt x="43535" y="5207"/>
                  </a:lnTo>
                  <a:lnTo>
                    <a:pt x="44322" y="4051"/>
                  </a:lnTo>
                  <a:lnTo>
                    <a:pt x="44322" y="2616"/>
                  </a:lnTo>
                  <a:lnTo>
                    <a:pt x="44322" y="1181"/>
                  </a:lnTo>
                  <a:lnTo>
                    <a:pt x="43535" y="25"/>
                  </a:lnTo>
                  <a:lnTo>
                    <a:pt x="41376" y="25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3" name="object 213"/>
            <p:cNvSpPr/>
            <p:nvPr/>
          </p:nvSpPr>
          <p:spPr>
            <a:xfrm>
              <a:off x="908989" y="4418355"/>
              <a:ext cx="44450" cy="2540"/>
            </a:xfrm>
            <a:custGeom>
              <a:avLst/>
              <a:gdLst/>
              <a:ahLst/>
              <a:cxnLst/>
              <a:rect l="l" t="t" r="r" b="b"/>
              <a:pathLst>
                <a:path w="44450" h="2539">
                  <a:moveTo>
                    <a:pt x="44322" y="0"/>
                  </a:moveTo>
                  <a:lnTo>
                    <a:pt x="0" y="0"/>
                  </a:lnTo>
                  <a:lnTo>
                    <a:pt x="0" y="2463"/>
                  </a:lnTo>
                  <a:lnTo>
                    <a:pt x="44322" y="2463"/>
                  </a:lnTo>
                  <a:lnTo>
                    <a:pt x="4432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4" name="object 214"/>
            <p:cNvSpPr/>
            <p:nvPr/>
          </p:nvSpPr>
          <p:spPr>
            <a:xfrm>
              <a:off x="908993" y="4418358"/>
              <a:ext cx="44450" cy="2540"/>
            </a:xfrm>
            <a:custGeom>
              <a:avLst/>
              <a:gdLst/>
              <a:ahLst/>
              <a:cxnLst/>
              <a:rect l="l" t="t" r="r" b="b"/>
              <a:pathLst>
                <a:path w="44450" h="2539">
                  <a:moveTo>
                    <a:pt x="44322" y="2463"/>
                  </a:moveTo>
                  <a:lnTo>
                    <a:pt x="0" y="2463"/>
                  </a:lnTo>
                  <a:lnTo>
                    <a:pt x="0" y="0"/>
                  </a:lnTo>
                  <a:lnTo>
                    <a:pt x="44322" y="0"/>
                  </a:lnTo>
                  <a:lnTo>
                    <a:pt x="44322" y="2463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215"/>
            <p:cNvSpPr/>
            <p:nvPr/>
          </p:nvSpPr>
          <p:spPr>
            <a:xfrm>
              <a:off x="1150087" y="4387362"/>
              <a:ext cx="23495" cy="26670"/>
            </a:xfrm>
            <a:custGeom>
              <a:avLst/>
              <a:gdLst/>
              <a:ahLst/>
              <a:cxnLst/>
              <a:rect l="l" t="t" r="r" b="b"/>
              <a:pathLst>
                <a:path w="23494" h="26670">
                  <a:moveTo>
                    <a:pt x="11912" y="0"/>
                  </a:moveTo>
                  <a:lnTo>
                    <a:pt x="5626" y="12"/>
                  </a:lnTo>
                  <a:lnTo>
                    <a:pt x="381" y="2171"/>
                  </a:lnTo>
                  <a:lnTo>
                    <a:pt x="381" y="3238"/>
                  </a:lnTo>
                  <a:lnTo>
                    <a:pt x="0" y="26352"/>
                  </a:lnTo>
                  <a:lnTo>
                    <a:pt x="23495" y="26352"/>
                  </a:lnTo>
                  <a:lnTo>
                    <a:pt x="23126" y="2425"/>
                  </a:lnTo>
                  <a:lnTo>
                    <a:pt x="23126" y="1346"/>
                  </a:lnTo>
                  <a:lnTo>
                    <a:pt x="17335" y="0"/>
                  </a:lnTo>
                  <a:lnTo>
                    <a:pt x="11912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6" name="object 216"/>
            <p:cNvSpPr/>
            <p:nvPr/>
          </p:nvSpPr>
          <p:spPr>
            <a:xfrm>
              <a:off x="1147855" y="4395649"/>
              <a:ext cx="28575" cy="31750"/>
            </a:xfrm>
            <a:custGeom>
              <a:avLst/>
              <a:gdLst/>
              <a:ahLst/>
              <a:cxnLst/>
              <a:rect l="l" t="t" r="r" b="b"/>
              <a:pathLst>
                <a:path w="28575" h="31750">
                  <a:moveTo>
                    <a:pt x="20637" y="0"/>
                  </a:moveTo>
                  <a:lnTo>
                    <a:pt x="14173" y="0"/>
                  </a:lnTo>
                  <a:lnTo>
                    <a:pt x="6692" y="0"/>
                  </a:lnTo>
                  <a:lnTo>
                    <a:pt x="444" y="2578"/>
                  </a:lnTo>
                  <a:lnTo>
                    <a:pt x="0" y="31381"/>
                  </a:lnTo>
                  <a:lnTo>
                    <a:pt x="27978" y="31381"/>
                  </a:lnTo>
                  <a:lnTo>
                    <a:pt x="27533" y="1612"/>
                  </a:lnTo>
                  <a:lnTo>
                    <a:pt x="2063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7" name="object 217"/>
            <p:cNvSpPr/>
            <p:nvPr/>
          </p:nvSpPr>
          <p:spPr>
            <a:xfrm>
              <a:off x="1147855" y="4395649"/>
              <a:ext cx="28575" cy="31750"/>
            </a:xfrm>
            <a:custGeom>
              <a:avLst/>
              <a:gdLst/>
              <a:ahLst/>
              <a:cxnLst/>
              <a:rect l="l" t="t" r="r" b="b"/>
              <a:pathLst>
                <a:path w="28575" h="31750">
                  <a:moveTo>
                    <a:pt x="14173" y="0"/>
                  </a:moveTo>
                  <a:lnTo>
                    <a:pt x="6692" y="0"/>
                  </a:lnTo>
                  <a:lnTo>
                    <a:pt x="444" y="2578"/>
                  </a:lnTo>
                  <a:lnTo>
                    <a:pt x="444" y="3860"/>
                  </a:lnTo>
                  <a:lnTo>
                    <a:pt x="0" y="31381"/>
                  </a:lnTo>
                  <a:lnTo>
                    <a:pt x="27978" y="31381"/>
                  </a:lnTo>
                  <a:lnTo>
                    <a:pt x="27533" y="2882"/>
                  </a:lnTo>
                  <a:lnTo>
                    <a:pt x="27533" y="1612"/>
                  </a:lnTo>
                  <a:lnTo>
                    <a:pt x="20637" y="0"/>
                  </a:lnTo>
                  <a:lnTo>
                    <a:pt x="14173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8" name="object 218"/>
            <p:cNvSpPr/>
            <p:nvPr/>
          </p:nvSpPr>
          <p:spPr>
            <a:xfrm>
              <a:off x="1142527" y="4413552"/>
              <a:ext cx="38735" cy="5080"/>
            </a:xfrm>
            <a:custGeom>
              <a:avLst/>
              <a:gdLst/>
              <a:ahLst/>
              <a:cxnLst/>
              <a:rect l="l" t="t" r="r" b="b"/>
              <a:pathLst>
                <a:path w="38734" h="5079">
                  <a:moveTo>
                    <a:pt x="22580" y="0"/>
                  </a:moveTo>
                  <a:lnTo>
                    <a:pt x="3035" y="203"/>
                  </a:lnTo>
                  <a:lnTo>
                    <a:pt x="0" y="635"/>
                  </a:lnTo>
                  <a:lnTo>
                    <a:pt x="0" y="4787"/>
                  </a:lnTo>
                  <a:lnTo>
                    <a:pt x="38722" y="4787"/>
                  </a:lnTo>
                  <a:lnTo>
                    <a:pt x="38722" y="635"/>
                  </a:lnTo>
                  <a:lnTo>
                    <a:pt x="225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9" name="object 219"/>
            <p:cNvSpPr/>
            <p:nvPr/>
          </p:nvSpPr>
          <p:spPr>
            <a:xfrm>
              <a:off x="1142527" y="4413552"/>
              <a:ext cx="38735" cy="5080"/>
            </a:xfrm>
            <a:custGeom>
              <a:avLst/>
              <a:gdLst/>
              <a:ahLst/>
              <a:cxnLst/>
              <a:rect l="l" t="t" r="r" b="b"/>
              <a:pathLst>
                <a:path w="38734" h="5079">
                  <a:moveTo>
                    <a:pt x="38722" y="4787"/>
                  </a:moveTo>
                  <a:lnTo>
                    <a:pt x="0" y="4787"/>
                  </a:lnTo>
                  <a:lnTo>
                    <a:pt x="0" y="635"/>
                  </a:lnTo>
                  <a:lnTo>
                    <a:pt x="3035" y="203"/>
                  </a:lnTo>
                  <a:lnTo>
                    <a:pt x="22580" y="0"/>
                  </a:lnTo>
                  <a:lnTo>
                    <a:pt x="38722" y="635"/>
                  </a:lnTo>
                  <a:lnTo>
                    <a:pt x="38722" y="4787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220"/>
            <p:cNvSpPr/>
            <p:nvPr/>
          </p:nvSpPr>
          <p:spPr>
            <a:xfrm>
              <a:off x="1164715" y="4413725"/>
              <a:ext cx="0" cy="5080"/>
            </a:xfrm>
            <a:custGeom>
              <a:avLst/>
              <a:gdLst/>
              <a:ahLst/>
              <a:cxnLst/>
              <a:rect l="l" t="t" r="r" b="b"/>
              <a:pathLst>
                <a:path h="5079">
                  <a:moveTo>
                    <a:pt x="0" y="0"/>
                  </a:moveTo>
                  <a:lnTo>
                    <a:pt x="0" y="4546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221"/>
            <p:cNvSpPr/>
            <p:nvPr/>
          </p:nvSpPr>
          <p:spPr>
            <a:xfrm>
              <a:off x="1164715" y="4413725"/>
              <a:ext cx="0" cy="5080"/>
            </a:xfrm>
            <a:custGeom>
              <a:avLst/>
              <a:gdLst/>
              <a:ahLst/>
              <a:cxnLst/>
              <a:rect l="l" t="t" r="r" b="b"/>
              <a:pathLst>
                <a:path h="5079">
                  <a:moveTo>
                    <a:pt x="0" y="0"/>
                  </a:moveTo>
                  <a:lnTo>
                    <a:pt x="0" y="4546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222"/>
            <p:cNvSpPr/>
            <p:nvPr/>
          </p:nvSpPr>
          <p:spPr>
            <a:xfrm>
              <a:off x="1145412" y="4413751"/>
              <a:ext cx="0" cy="5080"/>
            </a:xfrm>
            <a:custGeom>
              <a:avLst/>
              <a:gdLst/>
              <a:ahLst/>
              <a:cxnLst/>
              <a:rect l="l" t="t" r="r" b="b"/>
              <a:pathLst>
                <a:path h="5079">
                  <a:moveTo>
                    <a:pt x="0" y="0"/>
                  </a:moveTo>
                  <a:lnTo>
                    <a:pt x="0" y="4597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223"/>
            <p:cNvSpPr/>
            <p:nvPr/>
          </p:nvSpPr>
          <p:spPr>
            <a:xfrm>
              <a:off x="1145412" y="4413751"/>
              <a:ext cx="0" cy="5080"/>
            </a:xfrm>
            <a:custGeom>
              <a:avLst/>
              <a:gdLst/>
              <a:ahLst/>
              <a:cxnLst/>
              <a:rect l="l" t="t" r="r" b="b"/>
              <a:pathLst>
                <a:path h="5079">
                  <a:moveTo>
                    <a:pt x="0" y="0"/>
                  </a:moveTo>
                  <a:lnTo>
                    <a:pt x="0" y="4597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4" name="object 224"/>
            <p:cNvSpPr/>
            <p:nvPr/>
          </p:nvSpPr>
          <p:spPr>
            <a:xfrm>
              <a:off x="1139588" y="4420807"/>
              <a:ext cx="44450" cy="5715"/>
            </a:xfrm>
            <a:custGeom>
              <a:avLst/>
              <a:gdLst/>
              <a:ahLst/>
              <a:cxnLst/>
              <a:rect l="l" t="t" r="r" b="b"/>
              <a:pathLst>
                <a:path w="44450" h="5714">
                  <a:moveTo>
                    <a:pt x="43535" y="0"/>
                  </a:moveTo>
                  <a:lnTo>
                    <a:pt x="41376" y="0"/>
                  </a:lnTo>
                  <a:lnTo>
                    <a:pt x="1015" y="12"/>
                  </a:lnTo>
                  <a:lnTo>
                    <a:pt x="0" y="1193"/>
                  </a:lnTo>
                  <a:lnTo>
                    <a:pt x="0" y="3987"/>
                  </a:lnTo>
                  <a:lnTo>
                    <a:pt x="901" y="5219"/>
                  </a:lnTo>
                  <a:lnTo>
                    <a:pt x="43535" y="5181"/>
                  </a:lnTo>
                  <a:lnTo>
                    <a:pt x="44322" y="4025"/>
                  </a:lnTo>
                  <a:lnTo>
                    <a:pt x="44322" y="1155"/>
                  </a:lnTo>
                  <a:lnTo>
                    <a:pt x="435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5" name="object 225"/>
            <p:cNvSpPr/>
            <p:nvPr/>
          </p:nvSpPr>
          <p:spPr>
            <a:xfrm>
              <a:off x="1139588" y="4420782"/>
              <a:ext cx="44450" cy="5715"/>
            </a:xfrm>
            <a:custGeom>
              <a:avLst/>
              <a:gdLst/>
              <a:ahLst/>
              <a:cxnLst/>
              <a:rect l="l" t="t" r="r" b="b"/>
              <a:pathLst>
                <a:path w="44450" h="5714">
                  <a:moveTo>
                    <a:pt x="41376" y="25"/>
                  </a:moveTo>
                  <a:lnTo>
                    <a:pt x="2539" y="0"/>
                  </a:lnTo>
                  <a:lnTo>
                    <a:pt x="1015" y="38"/>
                  </a:lnTo>
                  <a:lnTo>
                    <a:pt x="0" y="1219"/>
                  </a:lnTo>
                  <a:lnTo>
                    <a:pt x="0" y="2616"/>
                  </a:lnTo>
                  <a:lnTo>
                    <a:pt x="0" y="4013"/>
                  </a:lnTo>
                  <a:lnTo>
                    <a:pt x="901" y="5245"/>
                  </a:lnTo>
                  <a:lnTo>
                    <a:pt x="2692" y="5245"/>
                  </a:lnTo>
                  <a:lnTo>
                    <a:pt x="41376" y="5207"/>
                  </a:lnTo>
                  <a:lnTo>
                    <a:pt x="43535" y="5207"/>
                  </a:lnTo>
                  <a:lnTo>
                    <a:pt x="44322" y="4051"/>
                  </a:lnTo>
                  <a:lnTo>
                    <a:pt x="44322" y="2616"/>
                  </a:lnTo>
                  <a:lnTo>
                    <a:pt x="44322" y="1181"/>
                  </a:lnTo>
                  <a:lnTo>
                    <a:pt x="43535" y="25"/>
                  </a:lnTo>
                  <a:lnTo>
                    <a:pt x="41376" y="25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6" name="object 226"/>
            <p:cNvSpPr/>
            <p:nvPr/>
          </p:nvSpPr>
          <p:spPr>
            <a:xfrm>
              <a:off x="1139685" y="4418355"/>
              <a:ext cx="44450" cy="2540"/>
            </a:xfrm>
            <a:custGeom>
              <a:avLst/>
              <a:gdLst/>
              <a:ahLst/>
              <a:cxnLst/>
              <a:rect l="l" t="t" r="r" b="b"/>
              <a:pathLst>
                <a:path w="44450" h="2539">
                  <a:moveTo>
                    <a:pt x="44322" y="0"/>
                  </a:moveTo>
                  <a:lnTo>
                    <a:pt x="0" y="0"/>
                  </a:lnTo>
                  <a:lnTo>
                    <a:pt x="0" y="2463"/>
                  </a:lnTo>
                  <a:lnTo>
                    <a:pt x="44322" y="2463"/>
                  </a:lnTo>
                  <a:lnTo>
                    <a:pt x="4432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7" name="object 227"/>
            <p:cNvSpPr/>
            <p:nvPr/>
          </p:nvSpPr>
          <p:spPr>
            <a:xfrm>
              <a:off x="1139682" y="4418358"/>
              <a:ext cx="44450" cy="2540"/>
            </a:xfrm>
            <a:custGeom>
              <a:avLst/>
              <a:gdLst/>
              <a:ahLst/>
              <a:cxnLst/>
              <a:rect l="l" t="t" r="r" b="b"/>
              <a:pathLst>
                <a:path w="44450" h="2539">
                  <a:moveTo>
                    <a:pt x="44322" y="2463"/>
                  </a:moveTo>
                  <a:lnTo>
                    <a:pt x="0" y="2463"/>
                  </a:lnTo>
                  <a:lnTo>
                    <a:pt x="0" y="0"/>
                  </a:lnTo>
                  <a:lnTo>
                    <a:pt x="44322" y="0"/>
                  </a:lnTo>
                  <a:lnTo>
                    <a:pt x="44322" y="2463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8" name="object 228"/>
            <p:cNvSpPr/>
            <p:nvPr/>
          </p:nvSpPr>
          <p:spPr>
            <a:xfrm>
              <a:off x="864817" y="4423453"/>
              <a:ext cx="366395" cy="916305"/>
            </a:xfrm>
            <a:custGeom>
              <a:avLst/>
              <a:gdLst/>
              <a:ahLst/>
              <a:cxnLst/>
              <a:rect l="l" t="t" r="r" b="b"/>
              <a:pathLst>
                <a:path w="366394" h="916304">
                  <a:moveTo>
                    <a:pt x="178523" y="0"/>
                  </a:moveTo>
                  <a:lnTo>
                    <a:pt x="111805" y="49"/>
                  </a:lnTo>
                  <a:lnTo>
                    <a:pt x="70969" y="393"/>
                  </a:lnTo>
                  <a:lnTo>
                    <a:pt x="39279" y="1328"/>
                  </a:lnTo>
                  <a:lnTo>
                    <a:pt x="0" y="3149"/>
                  </a:lnTo>
                  <a:lnTo>
                    <a:pt x="0" y="907592"/>
                  </a:lnTo>
                  <a:lnTo>
                    <a:pt x="9353" y="908884"/>
                  </a:lnTo>
                  <a:lnTo>
                    <a:pt x="40192" y="911726"/>
                  </a:lnTo>
                  <a:lnTo>
                    <a:pt x="96687" y="914568"/>
                  </a:lnTo>
                  <a:lnTo>
                    <a:pt x="183007" y="915860"/>
                  </a:lnTo>
                  <a:lnTo>
                    <a:pt x="260918" y="915731"/>
                  </a:lnTo>
                  <a:lnTo>
                    <a:pt x="305950" y="914827"/>
                  </a:lnTo>
                  <a:lnTo>
                    <a:pt x="335259" y="912372"/>
                  </a:lnTo>
                  <a:lnTo>
                    <a:pt x="366001" y="907592"/>
                  </a:lnTo>
                  <a:lnTo>
                    <a:pt x="366001" y="3149"/>
                  </a:lnTo>
                  <a:lnTo>
                    <a:pt x="316330" y="1574"/>
                  </a:lnTo>
                  <a:lnTo>
                    <a:pt x="257393" y="492"/>
                  </a:lnTo>
                  <a:lnTo>
                    <a:pt x="17852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9" name="object 229"/>
            <p:cNvSpPr/>
            <p:nvPr/>
          </p:nvSpPr>
          <p:spPr>
            <a:xfrm>
              <a:off x="864817" y="4423453"/>
              <a:ext cx="366395" cy="916305"/>
            </a:xfrm>
            <a:custGeom>
              <a:avLst/>
              <a:gdLst/>
              <a:ahLst/>
              <a:cxnLst/>
              <a:rect l="l" t="t" r="r" b="b"/>
              <a:pathLst>
                <a:path w="366394" h="916304">
                  <a:moveTo>
                    <a:pt x="366001" y="907592"/>
                  </a:moveTo>
                  <a:lnTo>
                    <a:pt x="335259" y="912372"/>
                  </a:lnTo>
                  <a:lnTo>
                    <a:pt x="305950" y="914827"/>
                  </a:lnTo>
                  <a:lnTo>
                    <a:pt x="260918" y="915731"/>
                  </a:lnTo>
                  <a:lnTo>
                    <a:pt x="183007" y="915860"/>
                  </a:lnTo>
                  <a:lnTo>
                    <a:pt x="96687" y="914568"/>
                  </a:lnTo>
                  <a:lnTo>
                    <a:pt x="40192" y="911726"/>
                  </a:lnTo>
                  <a:lnTo>
                    <a:pt x="9353" y="908884"/>
                  </a:lnTo>
                  <a:lnTo>
                    <a:pt x="0" y="907592"/>
                  </a:lnTo>
                  <a:lnTo>
                    <a:pt x="0" y="3149"/>
                  </a:lnTo>
                  <a:lnTo>
                    <a:pt x="39279" y="1328"/>
                  </a:lnTo>
                  <a:lnTo>
                    <a:pt x="70969" y="393"/>
                  </a:lnTo>
                  <a:lnTo>
                    <a:pt x="111805" y="49"/>
                  </a:lnTo>
                  <a:lnTo>
                    <a:pt x="178523" y="0"/>
                  </a:lnTo>
                  <a:lnTo>
                    <a:pt x="257393" y="492"/>
                  </a:lnTo>
                  <a:lnTo>
                    <a:pt x="316330" y="1574"/>
                  </a:lnTo>
                  <a:lnTo>
                    <a:pt x="353233" y="2657"/>
                  </a:lnTo>
                  <a:lnTo>
                    <a:pt x="366001" y="3149"/>
                  </a:lnTo>
                  <a:lnTo>
                    <a:pt x="366001" y="907592"/>
                  </a:lnTo>
                  <a:close/>
                </a:path>
              </a:pathLst>
            </a:custGeom>
            <a:ln w="346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0" name="object 230"/>
            <p:cNvSpPr/>
            <p:nvPr/>
          </p:nvSpPr>
          <p:spPr>
            <a:xfrm>
              <a:off x="874439" y="5147888"/>
              <a:ext cx="346710" cy="190500"/>
            </a:xfrm>
            <a:custGeom>
              <a:avLst/>
              <a:gdLst/>
              <a:ahLst/>
              <a:cxnLst/>
              <a:rect l="l" t="t" r="r" b="b"/>
              <a:pathLst>
                <a:path w="346709" h="190500">
                  <a:moveTo>
                    <a:pt x="18183" y="0"/>
                  </a:moveTo>
                  <a:lnTo>
                    <a:pt x="0" y="0"/>
                  </a:lnTo>
                  <a:lnTo>
                    <a:pt x="12" y="183641"/>
                  </a:lnTo>
                  <a:lnTo>
                    <a:pt x="7859" y="184709"/>
                  </a:lnTo>
                  <a:lnTo>
                    <a:pt x="35385" y="187058"/>
                  </a:lnTo>
                  <a:lnTo>
                    <a:pt x="88566" y="189407"/>
                  </a:lnTo>
                  <a:lnTo>
                    <a:pt x="173380" y="190474"/>
                  </a:lnTo>
                  <a:lnTo>
                    <a:pt x="244858" y="190474"/>
                  </a:lnTo>
                  <a:lnTo>
                    <a:pt x="295060" y="189620"/>
                  </a:lnTo>
                  <a:lnTo>
                    <a:pt x="321368" y="187592"/>
                  </a:lnTo>
                  <a:lnTo>
                    <a:pt x="346265" y="183641"/>
                  </a:lnTo>
                  <a:lnTo>
                    <a:pt x="346265" y="1374"/>
                  </a:lnTo>
                  <a:lnTo>
                    <a:pt x="239837" y="1374"/>
                  </a:lnTo>
                  <a:lnTo>
                    <a:pt x="18183" y="0"/>
                  </a:lnTo>
                  <a:close/>
                </a:path>
                <a:path w="346709" h="190500">
                  <a:moveTo>
                    <a:pt x="346150" y="808"/>
                  </a:moveTo>
                  <a:lnTo>
                    <a:pt x="331762" y="808"/>
                  </a:lnTo>
                  <a:lnTo>
                    <a:pt x="284458" y="1231"/>
                  </a:lnTo>
                  <a:lnTo>
                    <a:pt x="239837" y="1374"/>
                  </a:lnTo>
                  <a:lnTo>
                    <a:pt x="346265" y="1374"/>
                  </a:lnTo>
                  <a:lnTo>
                    <a:pt x="346150" y="80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1" name="object 231"/>
            <p:cNvSpPr/>
            <p:nvPr/>
          </p:nvSpPr>
          <p:spPr>
            <a:xfrm>
              <a:off x="874439" y="5147722"/>
              <a:ext cx="346710" cy="191135"/>
            </a:xfrm>
            <a:custGeom>
              <a:avLst/>
              <a:gdLst/>
              <a:ahLst/>
              <a:cxnLst/>
              <a:rect l="l" t="t" r="r" b="b"/>
              <a:pathLst>
                <a:path w="346709" h="191135">
                  <a:moveTo>
                    <a:pt x="63" y="101"/>
                  </a:moveTo>
                  <a:lnTo>
                    <a:pt x="355" y="0"/>
                  </a:lnTo>
                  <a:lnTo>
                    <a:pt x="57783" y="531"/>
                  </a:lnTo>
                  <a:lnTo>
                    <a:pt x="112360" y="973"/>
                  </a:lnTo>
                  <a:lnTo>
                    <a:pt x="174828" y="1397"/>
                  </a:lnTo>
                  <a:lnTo>
                    <a:pt x="239837" y="1539"/>
                  </a:lnTo>
                  <a:lnTo>
                    <a:pt x="294384" y="1308"/>
                  </a:lnTo>
                  <a:lnTo>
                    <a:pt x="331917" y="971"/>
                  </a:lnTo>
                  <a:lnTo>
                    <a:pt x="345884" y="800"/>
                  </a:lnTo>
                  <a:lnTo>
                    <a:pt x="346113" y="889"/>
                  </a:lnTo>
                  <a:lnTo>
                    <a:pt x="346265" y="1231"/>
                  </a:lnTo>
                  <a:lnTo>
                    <a:pt x="346265" y="183807"/>
                  </a:lnTo>
                  <a:lnTo>
                    <a:pt x="321368" y="187757"/>
                  </a:lnTo>
                  <a:lnTo>
                    <a:pt x="295060" y="189785"/>
                  </a:lnTo>
                  <a:lnTo>
                    <a:pt x="251133" y="190532"/>
                  </a:lnTo>
                  <a:lnTo>
                    <a:pt x="173380" y="190639"/>
                  </a:lnTo>
                  <a:lnTo>
                    <a:pt x="88566" y="189572"/>
                  </a:lnTo>
                  <a:lnTo>
                    <a:pt x="35385" y="187223"/>
                  </a:lnTo>
                  <a:lnTo>
                    <a:pt x="7859" y="184874"/>
                  </a:lnTo>
                  <a:lnTo>
                    <a:pt x="12" y="183807"/>
                  </a:lnTo>
                  <a:lnTo>
                    <a:pt x="12" y="368"/>
                  </a:lnTo>
                  <a:lnTo>
                    <a:pt x="0" y="165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2" name="object 232"/>
            <p:cNvSpPr/>
            <p:nvPr/>
          </p:nvSpPr>
          <p:spPr>
            <a:xfrm>
              <a:off x="970278" y="4553632"/>
              <a:ext cx="155575" cy="58419"/>
            </a:xfrm>
            <a:custGeom>
              <a:avLst/>
              <a:gdLst/>
              <a:ahLst/>
              <a:cxnLst/>
              <a:rect l="l" t="t" r="r" b="b"/>
              <a:pathLst>
                <a:path w="155575" h="58420">
                  <a:moveTo>
                    <a:pt x="110489" y="19850"/>
                  </a:moveTo>
                  <a:lnTo>
                    <a:pt x="106870" y="21653"/>
                  </a:lnTo>
                  <a:lnTo>
                    <a:pt x="106870" y="43256"/>
                  </a:lnTo>
                  <a:lnTo>
                    <a:pt x="110489" y="43256"/>
                  </a:lnTo>
                  <a:lnTo>
                    <a:pt x="110489" y="19850"/>
                  </a:lnTo>
                  <a:close/>
                </a:path>
                <a:path w="155575" h="58420">
                  <a:moveTo>
                    <a:pt x="133413" y="26797"/>
                  </a:moveTo>
                  <a:lnTo>
                    <a:pt x="126009" y="26797"/>
                  </a:lnTo>
                  <a:lnTo>
                    <a:pt x="122974" y="28308"/>
                  </a:lnTo>
                  <a:lnTo>
                    <a:pt x="121462" y="30518"/>
                  </a:lnTo>
                  <a:lnTo>
                    <a:pt x="121462" y="43256"/>
                  </a:lnTo>
                  <a:lnTo>
                    <a:pt x="121869" y="43662"/>
                  </a:lnTo>
                  <a:lnTo>
                    <a:pt x="125069" y="43662"/>
                  </a:lnTo>
                  <a:lnTo>
                    <a:pt x="125069" y="31978"/>
                  </a:lnTo>
                  <a:lnTo>
                    <a:pt x="125958" y="30886"/>
                  </a:lnTo>
                  <a:lnTo>
                    <a:pt x="127355" y="30175"/>
                  </a:lnTo>
                  <a:lnTo>
                    <a:pt x="136804" y="30175"/>
                  </a:lnTo>
                  <a:lnTo>
                    <a:pt x="133413" y="26797"/>
                  </a:lnTo>
                  <a:close/>
                </a:path>
                <a:path w="155575" h="58420">
                  <a:moveTo>
                    <a:pt x="136804" y="30175"/>
                  </a:moveTo>
                  <a:lnTo>
                    <a:pt x="131444" y="30175"/>
                  </a:lnTo>
                  <a:lnTo>
                    <a:pt x="133248" y="32169"/>
                  </a:lnTo>
                  <a:lnTo>
                    <a:pt x="133248" y="43662"/>
                  </a:lnTo>
                  <a:lnTo>
                    <a:pt x="136804" y="43662"/>
                  </a:lnTo>
                  <a:lnTo>
                    <a:pt x="136804" y="30175"/>
                  </a:lnTo>
                  <a:close/>
                </a:path>
                <a:path w="155575" h="58420">
                  <a:moveTo>
                    <a:pt x="69748" y="22301"/>
                  </a:moveTo>
                  <a:lnTo>
                    <a:pt x="66128" y="24104"/>
                  </a:lnTo>
                  <a:lnTo>
                    <a:pt x="66128" y="41960"/>
                  </a:lnTo>
                  <a:lnTo>
                    <a:pt x="67944" y="43662"/>
                  </a:lnTo>
                  <a:lnTo>
                    <a:pt x="75831" y="43662"/>
                  </a:lnTo>
                  <a:lnTo>
                    <a:pt x="75831" y="40576"/>
                  </a:lnTo>
                  <a:lnTo>
                    <a:pt x="70332" y="40576"/>
                  </a:lnTo>
                  <a:lnTo>
                    <a:pt x="69748" y="39928"/>
                  </a:lnTo>
                  <a:lnTo>
                    <a:pt x="69748" y="30467"/>
                  </a:lnTo>
                  <a:lnTo>
                    <a:pt x="74409" y="30467"/>
                  </a:lnTo>
                  <a:lnTo>
                    <a:pt x="74409" y="27254"/>
                  </a:lnTo>
                  <a:lnTo>
                    <a:pt x="69748" y="27254"/>
                  </a:lnTo>
                  <a:lnTo>
                    <a:pt x="69748" y="22301"/>
                  </a:lnTo>
                  <a:close/>
                </a:path>
                <a:path w="155575" h="58420">
                  <a:moveTo>
                    <a:pt x="90754" y="26974"/>
                  </a:moveTo>
                  <a:lnTo>
                    <a:pt x="82880" y="26974"/>
                  </a:lnTo>
                  <a:lnTo>
                    <a:pt x="79616" y="28600"/>
                  </a:lnTo>
                  <a:lnTo>
                    <a:pt x="77977" y="30987"/>
                  </a:lnTo>
                  <a:lnTo>
                    <a:pt x="77977" y="49428"/>
                  </a:lnTo>
                  <a:lnTo>
                    <a:pt x="78384" y="49847"/>
                  </a:lnTo>
                  <a:lnTo>
                    <a:pt x="81597" y="49847"/>
                  </a:lnTo>
                  <a:lnTo>
                    <a:pt x="81597" y="32461"/>
                  </a:lnTo>
                  <a:lnTo>
                    <a:pt x="82473" y="31165"/>
                  </a:lnTo>
                  <a:lnTo>
                    <a:pt x="84099" y="30352"/>
                  </a:lnTo>
                  <a:lnTo>
                    <a:pt x="94144" y="30352"/>
                  </a:lnTo>
                  <a:lnTo>
                    <a:pt x="90754" y="26974"/>
                  </a:lnTo>
                  <a:close/>
                </a:path>
                <a:path w="155575" h="58420">
                  <a:moveTo>
                    <a:pt x="94144" y="30352"/>
                  </a:moveTo>
                  <a:lnTo>
                    <a:pt x="88722" y="30352"/>
                  </a:lnTo>
                  <a:lnTo>
                    <a:pt x="90754" y="32461"/>
                  </a:lnTo>
                  <a:lnTo>
                    <a:pt x="90754" y="38353"/>
                  </a:lnTo>
                  <a:lnTo>
                    <a:pt x="88722" y="40576"/>
                  </a:lnTo>
                  <a:lnTo>
                    <a:pt x="83350" y="40576"/>
                  </a:lnTo>
                  <a:lnTo>
                    <a:pt x="83350" y="43662"/>
                  </a:lnTo>
                  <a:lnTo>
                    <a:pt x="90817" y="43662"/>
                  </a:lnTo>
                  <a:lnTo>
                    <a:pt x="94373" y="40220"/>
                  </a:lnTo>
                  <a:lnTo>
                    <a:pt x="94373" y="30581"/>
                  </a:lnTo>
                  <a:lnTo>
                    <a:pt x="94144" y="30352"/>
                  </a:lnTo>
                  <a:close/>
                </a:path>
                <a:path w="155575" h="58420">
                  <a:moveTo>
                    <a:pt x="117779" y="27254"/>
                  </a:moveTo>
                  <a:lnTo>
                    <a:pt x="114160" y="27254"/>
                  </a:lnTo>
                  <a:lnTo>
                    <a:pt x="114160" y="43256"/>
                  </a:lnTo>
                  <a:lnTo>
                    <a:pt x="117779" y="43256"/>
                  </a:lnTo>
                  <a:lnTo>
                    <a:pt x="117779" y="27254"/>
                  </a:lnTo>
                  <a:close/>
                </a:path>
                <a:path w="155575" h="58420">
                  <a:moveTo>
                    <a:pt x="143865" y="19850"/>
                  </a:moveTo>
                  <a:lnTo>
                    <a:pt x="140258" y="21653"/>
                  </a:lnTo>
                  <a:lnTo>
                    <a:pt x="140258" y="43256"/>
                  </a:lnTo>
                  <a:lnTo>
                    <a:pt x="140665" y="43662"/>
                  </a:lnTo>
                  <a:lnTo>
                    <a:pt x="143865" y="43662"/>
                  </a:lnTo>
                  <a:lnTo>
                    <a:pt x="143865" y="35483"/>
                  </a:lnTo>
                  <a:lnTo>
                    <a:pt x="147848" y="35483"/>
                  </a:lnTo>
                  <a:lnTo>
                    <a:pt x="147434" y="35013"/>
                  </a:lnTo>
                  <a:lnTo>
                    <a:pt x="147891" y="34493"/>
                  </a:lnTo>
                  <a:lnTo>
                    <a:pt x="143865" y="34493"/>
                  </a:lnTo>
                  <a:lnTo>
                    <a:pt x="143865" y="19850"/>
                  </a:lnTo>
                  <a:close/>
                </a:path>
                <a:path w="155575" h="58420">
                  <a:moveTo>
                    <a:pt x="147848" y="35483"/>
                  </a:moveTo>
                  <a:lnTo>
                    <a:pt x="143865" y="35483"/>
                  </a:lnTo>
                  <a:lnTo>
                    <a:pt x="150634" y="43662"/>
                  </a:lnTo>
                  <a:lnTo>
                    <a:pt x="155066" y="43662"/>
                  </a:lnTo>
                  <a:lnTo>
                    <a:pt x="147848" y="35483"/>
                  </a:lnTo>
                  <a:close/>
                </a:path>
                <a:path w="155575" h="58420">
                  <a:moveTo>
                    <a:pt x="154254" y="27254"/>
                  </a:moveTo>
                  <a:lnTo>
                    <a:pt x="149999" y="27254"/>
                  </a:lnTo>
                  <a:lnTo>
                    <a:pt x="143865" y="34493"/>
                  </a:lnTo>
                  <a:lnTo>
                    <a:pt x="147891" y="34493"/>
                  </a:lnTo>
                  <a:lnTo>
                    <a:pt x="154254" y="27254"/>
                  </a:lnTo>
                  <a:close/>
                </a:path>
                <a:path w="155575" h="58420">
                  <a:moveTo>
                    <a:pt x="103657" y="33629"/>
                  </a:moveTo>
                  <a:lnTo>
                    <a:pt x="97015" y="33629"/>
                  </a:lnTo>
                  <a:lnTo>
                    <a:pt x="98755" y="37236"/>
                  </a:lnTo>
                  <a:lnTo>
                    <a:pt x="103657" y="37236"/>
                  </a:lnTo>
                  <a:lnTo>
                    <a:pt x="103657" y="33629"/>
                  </a:lnTo>
                  <a:close/>
                </a:path>
                <a:path w="155575" h="58420">
                  <a:moveTo>
                    <a:pt x="117322" y="19494"/>
                  </a:moveTo>
                  <a:lnTo>
                    <a:pt x="114630" y="19494"/>
                  </a:lnTo>
                  <a:lnTo>
                    <a:pt x="113512" y="20548"/>
                  </a:lnTo>
                  <a:lnTo>
                    <a:pt x="113512" y="22529"/>
                  </a:lnTo>
                  <a:lnTo>
                    <a:pt x="113753" y="23063"/>
                  </a:lnTo>
                  <a:lnTo>
                    <a:pt x="114160" y="23469"/>
                  </a:lnTo>
                  <a:lnTo>
                    <a:pt x="117779" y="23469"/>
                  </a:lnTo>
                  <a:lnTo>
                    <a:pt x="118186" y="23063"/>
                  </a:lnTo>
                  <a:lnTo>
                    <a:pt x="118414" y="22529"/>
                  </a:lnTo>
                  <a:lnTo>
                    <a:pt x="118414" y="20548"/>
                  </a:lnTo>
                  <a:lnTo>
                    <a:pt x="117322" y="19494"/>
                  </a:lnTo>
                  <a:close/>
                </a:path>
                <a:path w="155575" h="58420">
                  <a:moveTo>
                    <a:pt x="27736" y="30645"/>
                  </a:moveTo>
                  <a:lnTo>
                    <a:pt x="0" y="30645"/>
                  </a:lnTo>
                  <a:lnTo>
                    <a:pt x="0" y="42138"/>
                  </a:lnTo>
                  <a:lnTo>
                    <a:pt x="1282" y="43662"/>
                  </a:lnTo>
                  <a:lnTo>
                    <a:pt x="14706" y="43662"/>
                  </a:lnTo>
                  <a:lnTo>
                    <a:pt x="14706" y="56845"/>
                  </a:lnTo>
                  <a:lnTo>
                    <a:pt x="15989" y="58369"/>
                  </a:lnTo>
                  <a:lnTo>
                    <a:pt x="27736" y="58369"/>
                  </a:lnTo>
                  <a:lnTo>
                    <a:pt x="27736" y="30645"/>
                  </a:lnTo>
                  <a:close/>
                </a:path>
                <a:path w="155575" h="58420">
                  <a:moveTo>
                    <a:pt x="56346" y="12268"/>
                  </a:moveTo>
                  <a:lnTo>
                    <a:pt x="42379" y="12268"/>
                  </a:lnTo>
                  <a:lnTo>
                    <a:pt x="46113" y="15989"/>
                  </a:lnTo>
                  <a:lnTo>
                    <a:pt x="46113" y="27025"/>
                  </a:lnTo>
                  <a:lnTo>
                    <a:pt x="42087" y="31051"/>
                  </a:lnTo>
                  <a:lnTo>
                    <a:pt x="32105" y="31051"/>
                  </a:lnTo>
                  <a:lnTo>
                    <a:pt x="32105" y="43306"/>
                  </a:lnTo>
                  <a:lnTo>
                    <a:pt x="36715" y="43306"/>
                  </a:lnTo>
                  <a:lnTo>
                    <a:pt x="45146" y="41595"/>
                  </a:lnTo>
                  <a:lnTo>
                    <a:pt x="52028" y="36928"/>
                  </a:lnTo>
                  <a:lnTo>
                    <a:pt x="56668" y="30008"/>
                  </a:lnTo>
                  <a:lnTo>
                    <a:pt x="58346" y="21653"/>
                  </a:lnTo>
                  <a:lnTo>
                    <a:pt x="57426" y="16471"/>
                  </a:lnTo>
                  <a:lnTo>
                    <a:pt x="56822" y="13223"/>
                  </a:lnTo>
                  <a:lnTo>
                    <a:pt x="56763" y="12906"/>
                  </a:lnTo>
                  <a:lnTo>
                    <a:pt x="56346" y="12268"/>
                  </a:lnTo>
                  <a:close/>
                </a:path>
                <a:path w="155575" h="58420">
                  <a:moveTo>
                    <a:pt x="37007" y="0"/>
                  </a:moveTo>
                  <a:lnTo>
                    <a:pt x="28429" y="1701"/>
                  </a:lnTo>
                  <a:lnTo>
                    <a:pt x="21458" y="6340"/>
                  </a:lnTo>
                  <a:lnTo>
                    <a:pt x="16774" y="13223"/>
                  </a:lnTo>
                  <a:lnTo>
                    <a:pt x="15062" y="21653"/>
                  </a:lnTo>
                  <a:lnTo>
                    <a:pt x="15062" y="26263"/>
                  </a:lnTo>
                  <a:lnTo>
                    <a:pt x="27317" y="26263"/>
                  </a:lnTo>
                  <a:lnTo>
                    <a:pt x="27317" y="16471"/>
                  </a:lnTo>
                  <a:lnTo>
                    <a:pt x="31572" y="12268"/>
                  </a:lnTo>
                  <a:lnTo>
                    <a:pt x="56346" y="12268"/>
                  </a:lnTo>
                  <a:lnTo>
                    <a:pt x="52308" y="6088"/>
                  </a:lnTo>
                  <a:lnTo>
                    <a:pt x="45680" y="1701"/>
                  </a:lnTo>
                  <a:lnTo>
                    <a:pt x="46025" y="1701"/>
                  </a:lnTo>
                  <a:lnTo>
                    <a:pt x="37007" y="0"/>
                  </a:lnTo>
                  <a:close/>
                </a:path>
              </a:pathLst>
            </a:custGeom>
            <a:solidFill>
              <a:srgbClr val="B1B3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3" name="object 233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961894" y="5217489"/>
              <a:ext cx="158750" cy="158750"/>
            </a:xfrm>
            <a:prstGeom prst="rect">
              <a:avLst/>
            </a:prstGeom>
          </p:spPr>
        </p:pic>
        <p:sp>
          <p:nvSpPr>
            <p:cNvPr id="234" name="object 234"/>
            <p:cNvSpPr/>
            <p:nvPr/>
          </p:nvSpPr>
          <p:spPr>
            <a:xfrm>
              <a:off x="2441700" y="4448032"/>
              <a:ext cx="523875" cy="438150"/>
            </a:xfrm>
            <a:custGeom>
              <a:avLst/>
              <a:gdLst/>
              <a:ahLst/>
              <a:cxnLst/>
              <a:rect l="l" t="t" r="r" b="b"/>
              <a:pathLst>
                <a:path w="523875" h="438150">
                  <a:moveTo>
                    <a:pt x="431431" y="438150"/>
                  </a:moveTo>
                  <a:lnTo>
                    <a:pt x="311734" y="438150"/>
                  </a:lnTo>
                  <a:lnTo>
                    <a:pt x="275811" y="430879"/>
                  </a:lnTo>
                  <a:lnTo>
                    <a:pt x="246448" y="411064"/>
                  </a:lnTo>
                  <a:lnTo>
                    <a:pt x="226636" y="381700"/>
                  </a:lnTo>
                  <a:lnTo>
                    <a:pt x="219367" y="345782"/>
                  </a:lnTo>
                  <a:lnTo>
                    <a:pt x="219367" y="92367"/>
                  </a:lnTo>
                  <a:lnTo>
                    <a:pt x="214277" y="67223"/>
                  </a:lnTo>
                  <a:lnTo>
                    <a:pt x="200406" y="46664"/>
                  </a:lnTo>
                  <a:lnTo>
                    <a:pt x="179847" y="32790"/>
                  </a:lnTo>
                  <a:lnTo>
                    <a:pt x="154698" y="27698"/>
                  </a:lnTo>
                  <a:lnTo>
                    <a:pt x="92354" y="27698"/>
                  </a:lnTo>
                  <a:lnTo>
                    <a:pt x="67212" y="32790"/>
                  </a:lnTo>
                  <a:lnTo>
                    <a:pt x="46658" y="46664"/>
                  </a:lnTo>
                  <a:lnTo>
                    <a:pt x="32788" y="67223"/>
                  </a:lnTo>
                  <a:lnTo>
                    <a:pt x="27698" y="92367"/>
                  </a:lnTo>
                  <a:lnTo>
                    <a:pt x="27698" y="213131"/>
                  </a:lnTo>
                  <a:lnTo>
                    <a:pt x="0" y="213131"/>
                  </a:lnTo>
                  <a:lnTo>
                    <a:pt x="0" y="92367"/>
                  </a:lnTo>
                  <a:lnTo>
                    <a:pt x="7270" y="56449"/>
                  </a:lnTo>
                  <a:lnTo>
                    <a:pt x="27084" y="27085"/>
                  </a:lnTo>
                  <a:lnTo>
                    <a:pt x="56444" y="7270"/>
                  </a:lnTo>
                  <a:lnTo>
                    <a:pt x="92354" y="0"/>
                  </a:lnTo>
                  <a:lnTo>
                    <a:pt x="154698" y="0"/>
                  </a:lnTo>
                  <a:lnTo>
                    <a:pt x="190621" y="7270"/>
                  </a:lnTo>
                  <a:lnTo>
                    <a:pt x="219984" y="27085"/>
                  </a:lnTo>
                  <a:lnTo>
                    <a:pt x="239796" y="56449"/>
                  </a:lnTo>
                  <a:lnTo>
                    <a:pt x="247065" y="92367"/>
                  </a:lnTo>
                  <a:lnTo>
                    <a:pt x="247065" y="345782"/>
                  </a:lnTo>
                  <a:lnTo>
                    <a:pt x="252155" y="370932"/>
                  </a:lnTo>
                  <a:lnTo>
                    <a:pt x="266026" y="391490"/>
                  </a:lnTo>
                  <a:lnTo>
                    <a:pt x="286585" y="405361"/>
                  </a:lnTo>
                  <a:lnTo>
                    <a:pt x="311734" y="410451"/>
                  </a:lnTo>
                  <a:lnTo>
                    <a:pt x="431431" y="410451"/>
                  </a:lnTo>
                  <a:lnTo>
                    <a:pt x="456321" y="406627"/>
                  </a:lnTo>
                  <a:lnTo>
                    <a:pt x="476904" y="396271"/>
                  </a:lnTo>
                  <a:lnTo>
                    <a:pt x="490914" y="381058"/>
                  </a:lnTo>
                  <a:lnTo>
                    <a:pt x="496087" y="362661"/>
                  </a:lnTo>
                  <a:lnTo>
                    <a:pt x="496087" y="301028"/>
                  </a:lnTo>
                  <a:lnTo>
                    <a:pt x="523786" y="301028"/>
                  </a:lnTo>
                  <a:lnTo>
                    <a:pt x="523786" y="362661"/>
                  </a:lnTo>
                  <a:lnTo>
                    <a:pt x="516517" y="392019"/>
                  </a:lnTo>
                  <a:lnTo>
                    <a:pt x="496706" y="416017"/>
                  </a:lnTo>
                  <a:lnTo>
                    <a:pt x="467346" y="432209"/>
                  </a:lnTo>
                  <a:lnTo>
                    <a:pt x="431431" y="43815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5" name="object 235"/>
            <p:cNvSpPr/>
            <p:nvPr/>
          </p:nvSpPr>
          <p:spPr>
            <a:xfrm>
              <a:off x="1017196" y="5339317"/>
              <a:ext cx="1358265" cy="408305"/>
            </a:xfrm>
            <a:custGeom>
              <a:avLst/>
              <a:gdLst/>
              <a:ahLst/>
              <a:cxnLst/>
              <a:rect l="l" t="t" r="r" b="b"/>
              <a:pathLst>
                <a:path w="1358264" h="408304">
                  <a:moveTo>
                    <a:pt x="1216253" y="408063"/>
                  </a:moveTo>
                  <a:lnTo>
                    <a:pt x="141897" y="408063"/>
                  </a:lnTo>
                  <a:lnTo>
                    <a:pt x="86716" y="400794"/>
                  </a:lnTo>
                  <a:lnTo>
                    <a:pt x="41606" y="380982"/>
                  </a:lnTo>
                  <a:lnTo>
                    <a:pt x="11168" y="351619"/>
                  </a:lnTo>
                  <a:lnTo>
                    <a:pt x="0" y="315696"/>
                  </a:lnTo>
                  <a:lnTo>
                    <a:pt x="0" y="0"/>
                  </a:lnTo>
                  <a:lnTo>
                    <a:pt x="24066" y="0"/>
                  </a:lnTo>
                  <a:lnTo>
                    <a:pt x="24955" y="316153"/>
                  </a:lnTo>
                  <a:lnTo>
                    <a:pt x="35523" y="341231"/>
                  </a:lnTo>
                  <a:lnTo>
                    <a:pt x="62880" y="361632"/>
                  </a:lnTo>
                  <a:lnTo>
                    <a:pt x="100511" y="375346"/>
                  </a:lnTo>
                  <a:lnTo>
                    <a:pt x="141897" y="380364"/>
                  </a:lnTo>
                  <a:lnTo>
                    <a:pt x="1216253" y="380364"/>
                  </a:lnTo>
                  <a:lnTo>
                    <a:pt x="1257776" y="375583"/>
                  </a:lnTo>
                  <a:lnTo>
                    <a:pt x="1295722" y="362388"/>
                  </a:lnTo>
                  <a:lnTo>
                    <a:pt x="1334109" y="317665"/>
                  </a:lnTo>
                  <a:lnTo>
                    <a:pt x="1334693" y="234632"/>
                  </a:lnTo>
                  <a:lnTo>
                    <a:pt x="1358150" y="235216"/>
                  </a:lnTo>
                  <a:lnTo>
                    <a:pt x="1358150" y="315696"/>
                  </a:lnTo>
                  <a:lnTo>
                    <a:pt x="1346984" y="351619"/>
                  </a:lnTo>
                  <a:lnTo>
                    <a:pt x="1316548" y="380982"/>
                  </a:lnTo>
                  <a:lnTo>
                    <a:pt x="1271439" y="400794"/>
                  </a:lnTo>
                  <a:lnTo>
                    <a:pt x="1216253" y="408063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6" name="object 236"/>
            <p:cNvSpPr/>
            <p:nvPr/>
          </p:nvSpPr>
          <p:spPr>
            <a:xfrm>
              <a:off x="1043611" y="5296864"/>
              <a:ext cx="419100" cy="0"/>
            </a:xfrm>
            <a:custGeom>
              <a:avLst/>
              <a:gdLst/>
              <a:ahLst/>
              <a:cxnLst/>
              <a:rect l="l" t="t" r="r" b="b"/>
              <a:pathLst>
                <a:path w="419100">
                  <a:moveTo>
                    <a:pt x="0" y="0"/>
                  </a:moveTo>
                  <a:lnTo>
                    <a:pt x="418769" y="0"/>
                  </a:lnTo>
                </a:path>
              </a:pathLst>
            </a:custGeom>
            <a:ln w="3175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7" name="object 237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855592" y="5464105"/>
              <a:ext cx="129171" cy="129159"/>
            </a:xfrm>
            <a:prstGeom prst="rect">
              <a:avLst/>
            </a:prstGeom>
          </p:spPr>
        </p:pic>
      </p:grpSp>
      <p:sp>
        <p:nvSpPr>
          <p:cNvPr id="238" name="object 238"/>
          <p:cNvSpPr/>
          <p:nvPr/>
        </p:nvSpPr>
        <p:spPr>
          <a:xfrm>
            <a:off x="2855054" y="4443429"/>
            <a:ext cx="194945" cy="189865"/>
          </a:xfrm>
          <a:custGeom>
            <a:avLst/>
            <a:gdLst/>
            <a:ahLst/>
            <a:cxnLst/>
            <a:rect l="l" t="t" r="r" b="b"/>
            <a:pathLst>
              <a:path w="194944" h="189864">
                <a:moveTo>
                  <a:pt x="194525" y="189496"/>
                </a:moveTo>
                <a:lnTo>
                  <a:pt x="0" y="189496"/>
                </a:lnTo>
                <a:lnTo>
                  <a:pt x="0" y="0"/>
                </a:lnTo>
                <a:lnTo>
                  <a:pt x="194525" y="0"/>
                </a:lnTo>
                <a:lnTo>
                  <a:pt x="194525" y="189496"/>
                </a:lnTo>
                <a:close/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 txBox="1"/>
          <p:nvPr/>
        </p:nvSpPr>
        <p:spPr>
          <a:xfrm>
            <a:off x="877592" y="5447652"/>
            <a:ext cx="88900" cy="1530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8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1</a:t>
            </a:r>
            <a:endParaRPr sz="800">
              <a:latin typeface="Microsoft Sans Serif"/>
              <a:cs typeface="Microsoft Sans Serif"/>
            </a:endParaRPr>
          </a:p>
        </p:txBody>
      </p:sp>
      <p:pic>
        <p:nvPicPr>
          <p:cNvPr id="240" name="object 240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2656789" y="5571218"/>
            <a:ext cx="129171" cy="129159"/>
          </a:xfrm>
          <a:prstGeom prst="rect">
            <a:avLst/>
          </a:prstGeom>
        </p:spPr>
      </p:pic>
      <p:sp>
        <p:nvSpPr>
          <p:cNvPr id="241" name="object 241"/>
          <p:cNvSpPr txBox="1"/>
          <p:nvPr/>
        </p:nvSpPr>
        <p:spPr>
          <a:xfrm>
            <a:off x="2678780" y="5554779"/>
            <a:ext cx="88900" cy="1530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8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2</a:t>
            </a:r>
            <a:endParaRPr sz="800">
              <a:latin typeface="Microsoft Sans Serif"/>
              <a:cs typeface="Microsoft Sans Serif"/>
            </a:endParaRPr>
          </a:p>
        </p:txBody>
      </p:sp>
      <p:pic>
        <p:nvPicPr>
          <p:cNvPr id="242" name="object 242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2274954" y="4481089"/>
            <a:ext cx="129171" cy="129159"/>
          </a:xfrm>
          <a:prstGeom prst="rect">
            <a:avLst/>
          </a:prstGeom>
        </p:spPr>
      </p:pic>
      <p:sp>
        <p:nvSpPr>
          <p:cNvPr id="243" name="object 243"/>
          <p:cNvSpPr txBox="1"/>
          <p:nvPr/>
        </p:nvSpPr>
        <p:spPr>
          <a:xfrm>
            <a:off x="2296976" y="4464655"/>
            <a:ext cx="88900" cy="1530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8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3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45" name="object 24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650"/>
              </a:lnSpc>
            </a:pPr>
            <a:r>
              <a:rPr spc="-25" dirty="0"/>
              <a:t>2</a:t>
            </a:r>
          </a:p>
        </p:txBody>
      </p:sp>
      <p:sp>
        <p:nvSpPr>
          <p:cNvPr id="244" name="object 244"/>
          <p:cNvSpPr txBox="1"/>
          <p:nvPr/>
        </p:nvSpPr>
        <p:spPr>
          <a:xfrm>
            <a:off x="2163057" y="5448890"/>
            <a:ext cx="504825" cy="10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7505" algn="l"/>
              </a:tabLst>
            </a:pPr>
            <a:r>
              <a:rPr sz="55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PoE</a:t>
            </a:r>
            <a:r>
              <a:rPr sz="5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Red local</a:t>
            </a:r>
            <a:endParaRPr sz="5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23999" y="284317"/>
            <a:ext cx="3348354" cy="0"/>
          </a:xfrm>
          <a:custGeom>
            <a:avLst/>
            <a:gdLst/>
            <a:ahLst/>
            <a:cxnLst/>
            <a:rect l="l" t="t" r="r" b="b"/>
            <a:pathLst>
              <a:path w="3348354">
                <a:moveTo>
                  <a:pt x="0" y="0"/>
                </a:moveTo>
                <a:lnTo>
                  <a:pt x="3347999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11299" y="334590"/>
            <a:ext cx="126364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O</a:t>
            </a:r>
            <a:endParaRPr sz="700">
              <a:latin typeface="Microsoft Sans Serif"/>
              <a:cs typeface="Microsoft Sans Serif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666322" y="592506"/>
            <a:ext cx="2713990" cy="1682750"/>
            <a:chOff x="666322" y="592506"/>
            <a:chExt cx="2713990" cy="1682750"/>
          </a:xfrm>
        </p:grpSpPr>
        <p:sp>
          <p:nvSpPr>
            <p:cNvPr id="6" name="object 6"/>
            <p:cNvSpPr/>
            <p:nvPr/>
          </p:nvSpPr>
          <p:spPr>
            <a:xfrm>
              <a:off x="839605" y="596001"/>
              <a:ext cx="292735" cy="967105"/>
            </a:xfrm>
            <a:custGeom>
              <a:avLst/>
              <a:gdLst/>
              <a:ahLst/>
              <a:cxnLst/>
              <a:rect l="l" t="t" r="r" b="b"/>
              <a:pathLst>
                <a:path w="292734" h="967105">
                  <a:moveTo>
                    <a:pt x="133896" y="8775"/>
                  </a:moveTo>
                  <a:lnTo>
                    <a:pt x="138290" y="3162"/>
                  </a:lnTo>
                  <a:lnTo>
                    <a:pt x="145148" y="0"/>
                  </a:lnTo>
                  <a:lnTo>
                    <a:pt x="152285" y="0"/>
                  </a:lnTo>
                  <a:lnTo>
                    <a:pt x="249554" y="0"/>
                  </a:lnTo>
                  <a:lnTo>
                    <a:pt x="284962" y="20070"/>
                  </a:lnTo>
                  <a:lnTo>
                    <a:pt x="289136" y="67530"/>
                  </a:lnTo>
                  <a:lnTo>
                    <a:pt x="288971" y="78298"/>
                  </a:lnTo>
                  <a:lnTo>
                    <a:pt x="282735" y="134037"/>
                  </a:lnTo>
                  <a:lnTo>
                    <a:pt x="271678" y="178117"/>
                  </a:lnTo>
                  <a:lnTo>
                    <a:pt x="260003" y="217289"/>
                  </a:lnTo>
                  <a:lnTo>
                    <a:pt x="246844" y="266260"/>
                  </a:lnTo>
                  <a:lnTo>
                    <a:pt x="235029" y="318772"/>
                  </a:lnTo>
                  <a:lnTo>
                    <a:pt x="227386" y="368566"/>
                  </a:lnTo>
                  <a:lnTo>
                    <a:pt x="226745" y="409384"/>
                  </a:lnTo>
                  <a:lnTo>
                    <a:pt x="225640" y="556488"/>
                  </a:lnTo>
                  <a:lnTo>
                    <a:pt x="234444" y="644437"/>
                  </a:lnTo>
                  <a:lnTo>
                    <a:pt x="242162" y="698007"/>
                  </a:lnTo>
                  <a:lnTo>
                    <a:pt x="253096" y="739029"/>
                  </a:lnTo>
                  <a:lnTo>
                    <a:pt x="271551" y="789330"/>
                  </a:lnTo>
                  <a:lnTo>
                    <a:pt x="286513" y="840651"/>
                  </a:lnTo>
                  <a:lnTo>
                    <a:pt x="292369" y="890673"/>
                  </a:lnTo>
                  <a:lnTo>
                    <a:pt x="287314" y="932786"/>
                  </a:lnTo>
                  <a:lnTo>
                    <a:pt x="269542" y="960378"/>
                  </a:lnTo>
                  <a:lnTo>
                    <a:pt x="237248" y="966838"/>
                  </a:lnTo>
                  <a:lnTo>
                    <a:pt x="153454" y="966838"/>
                  </a:lnTo>
                  <a:lnTo>
                    <a:pt x="146938" y="966838"/>
                  </a:lnTo>
                  <a:lnTo>
                    <a:pt x="118376" y="928865"/>
                  </a:lnTo>
                  <a:lnTo>
                    <a:pt x="116814" y="926083"/>
                  </a:lnTo>
                  <a:lnTo>
                    <a:pt x="114033" y="924204"/>
                  </a:lnTo>
                  <a:lnTo>
                    <a:pt x="110832" y="923924"/>
                  </a:lnTo>
                  <a:lnTo>
                    <a:pt x="104622" y="923353"/>
                  </a:lnTo>
                  <a:lnTo>
                    <a:pt x="94843" y="922324"/>
                  </a:lnTo>
                  <a:lnTo>
                    <a:pt x="44684" y="811844"/>
                  </a:lnTo>
                  <a:lnTo>
                    <a:pt x="18084" y="736334"/>
                  </a:lnTo>
                  <a:lnTo>
                    <a:pt x="6153" y="660979"/>
                  </a:lnTo>
                  <a:lnTo>
                    <a:pt x="0" y="550964"/>
                  </a:lnTo>
                  <a:lnTo>
                    <a:pt x="0" y="413537"/>
                  </a:lnTo>
                  <a:lnTo>
                    <a:pt x="17905" y="267425"/>
                  </a:lnTo>
                  <a:lnTo>
                    <a:pt x="33321" y="181046"/>
                  </a:lnTo>
                  <a:lnTo>
                    <a:pt x="54753" y="120491"/>
                  </a:lnTo>
                  <a:lnTo>
                    <a:pt x="90703" y="51854"/>
                  </a:lnTo>
                  <a:lnTo>
                    <a:pt x="101269" y="44589"/>
                  </a:lnTo>
                  <a:lnTo>
                    <a:pt x="112064" y="44792"/>
                  </a:lnTo>
                  <a:lnTo>
                    <a:pt x="114973" y="46672"/>
                  </a:lnTo>
                  <a:lnTo>
                    <a:pt x="119329" y="38366"/>
                  </a:lnTo>
                  <a:lnTo>
                    <a:pt x="121858" y="32551"/>
                  </a:lnTo>
                  <a:lnTo>
                    <a:pt x="124869" y="25023"/>
                  </a:lnTo>
                  <a:lnTo>
                    <a:pt x="128751" y="16769"/>
                  </a:lnTo>
                  <a:lnTo>
                    <a:pt x="133896" y="8775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361997" y="986486"/>
              <a:ext cx="24765" cy="186055"/>
            </a:xfrm>
            <a:custGeom>
              <a:avLst/>
              <a:gdLst/>
              <a:ahLst/>
              <a:cxnLst/>
              <a:rect l="l" t="t" r="r" b="b"/>
              <a:pathLst>
                <a:path w="24765" h="186055">
                  <a:moveTo>
                    <a:pt x="12115" y="185470"/>
                  </a:moveTo>
                  <a:lnTo>
                    <a:pt x="7404" y="178183"/>
                  </a:lnTo>
                  <a:lnTo>
                    <a:pt x="3552" y="158310"/>
                  </a:lnTo>
                  <a:lnTo>
                    <a:pt x="953" y="128833"/>
                  </a:lnTo>
                  <a:lnTo>
                    <a:pt x="0" y="92735"/>
                  </a:lnTo>
                  <a:lnTo>
                    <a:pt x="953" y="56637"/>
                  </a:lnTo>
                  <a:lnTo>
                    <a:pt x="3552" y="27160"/>
                  </a:lnTo>
                  <a:lnTo>
                    <a:pt x="7404" y="7287"/>
                  </a:lnTo>
                  <a:lnTo>
                    <a:pt x="12115" y="0"/>
                  </a:lnTo>
                  <a:lnTo>
                    <a:pt x="16832" y="7287"/>
                  </a:lnTo>
                  <a:lnTo>
                    <a:pt x="20683" y="27160"/>
                  </a:lnTo>
                  <a:lnTo>
                    <a:pt x="23279" y="56637"/>
                  </a:lnTo>
                  <a:lnTo>
                    <a:pt x="24231" y="92735"/>
                  </a:lnTo>
                  <a:lnTo>
                    <a:pt x="23279" y="128833"/>
                  </a:lnTo>
                  <a:lnTo>
                    <a:pt x="20683" y="158310"/>
                  </a:lnTo>
                  <a:lnTo>
                    <a:pt x="16832" y="178183"/>
                  </a:lnTo>
                  <a:lnTo>
                    <a:pt x="12115" y="18547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53696" y="1029239"/>
              <a:ext cx="184069" cy="99961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055015" y="986477"/>
              <a:ext cx="318770" cy="166370"/>
            </a:xfrm>
            <a:custGeom>
              <a:avLst/>
              <a:gdLst/>
              <a:ahLst/>
              <a:cxnLst/>
              <a:rect l="l" t="t" r="r" b="b"/>
              <a:pathLst>
                <a:path w="318769" h="166369">
                  <a:moveTo>
                    <a:pt x="0" y="166014"/>
                  </a:moveTo>
                  <a:lnTo>
                    <a:pt x="0" y="21399"/>
                  </a:lnTo>
                  <a:lnTo>
                    <a:pt x="100660" y="16979"/>
                  </a:lnTo>
                  <a:lnTo>
                    <a:pt x="210985" y="0"/>
                  </a:lnTo>
                  <a:lnTo>
                    <a:pt x="261073" y="0"/>
                  </a:lnTo>
                  <a:lnTo>
                    <a:pt x="318350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55015" y="1006805"/>
              <a:ext cx="318770" cy="166370"/>
            </a:xfrm>
            <a:custGeom>
              <a:avLst/>
              <a:gdLst/>
              <a:ahLst/>
              <a:cxnLst/>
              <a:rect l="l" t="t" r="r" b="b"/>
              <a:pathLst>
                <a:path w="318769" h="166369">
                  <a:moveTo>
                    <a:pt x="0" y="0"/>
                  </a:moveTo>
                  <a:lnTo>
                    <a:pt x="0" y="144614"/>
                  </a:lnTo>
                  <a:lnTo>
                    <a:pt x="100660" y="149047"/>
                  </a:lnTo>
                  <a:lnTo>
                    <a:pt x="210985" y="166014"/>
                  </a:lnTo>
                  <a:lnTo>
                    <a:pt x="261073" y="166014"/>
                  </a:lnTo>
                  <a:lnTo>
                    <a:pt x="318350" y="16515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99337" y="917879"/>
              <a:ext cx="4445" cy="24765"/>
            </a:xfrm>
            <a:custGeom>
              <a:avLst/>
              <a:gdLst/>
              <a:ahLst/>
              <a:cxnLst/>
              <a:rect l="l" t="t" r="r" b="b"/>
              <a:pathLst>
                <a:path w="4444" h="24765">
                  <a:moveTo>
                    <a:pt x="3873" y="11709"/>
                  </a:moveTo>
                  <a:lnTo>
                    <a:pt x="2654" y="10502"/>
                  </a:lnTo>
                  <a:lnTo>
                    <a:pt x="2070" y="10502"/>
                  </a:lnTo>
                  <a:lnTo>
                    <a:pt x="0" y="24612"/>
                  </a:lnTo>
                  <a:lnTo>
                    <a:pt x="2654" y="24612"/>
                  </a:lnTo>
                  <a:lnTo>
                    <a:pt x="3873" y="23406"/>
                  </a:lnTo>
                  <a:lnTo>
                    <a:pt x="3873" y="11709"/>
                  </a:lnTo>
                  <a:close/>
                </a:path>
                <a:path w="4444" h="24765">
                  <a:moveTo>
                    <a:pt x="4406" y="800"/>
                  </a:moveTo>
                  <a:lnTo>
                    <a:pt x="3606" y="0"/>
                  </a:lnTo>
                  <a:lnTo>
                    <a:pt x="2743" y="5892"/>
                  </a:lnTo>
                  <a:lnTo>
                    <a:pt x="2933" y="5892"/>
                  </a:lnTo>
                  <a:lnTo>
                    <a:pt x="4406" y="4432"/>
                  </a:lnTo>
                  <a:lnTo>
                    <a:pt x="4406" y="800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900470" y="947579"/>
              <a:ext cx="0" cy="280035"/>
            </a:xfrm>
            <a:custGeom>
              <a:avLst/>
              <a:gdLst/>
              <a:ahLst/>
              <a:cxnLst/>
              <a:rect l="l" t="t" r="r" b="b"/>
              <a:pathLst>
                <a:path h="280034">
                  <a:moveTo>
                    <a:pt x="0" y="0"/>
                  </a:moveTo>
                  <a:lnTo>
                    <a:pt x="0" y="279470"/>
                  </a:lnTo>
                </a:path>
              </a:pathLst>
            </a:custGeom>
            <a:ln w="6565">
              <a:solidFill>
                <a:srgbClr val="BCBEC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98969" y="847394"/>
              <a:ext cx="19050" cy="408940"/>
            </a:xfrm>
            <a:custGeom>
              <a:avLst/>
              <a:gdLst/>
              <a:ahLst/>
              <a:cxnLst/>
              <a:rect l="l" t="t" r="r" b="b"/>
              <a:pathLst>
                <a:path w="19050" h="408940">
                  <a:moveTo>
                    <a:pt x="4241" y="385483"/>
                  </a:moveTo>
                  <a:lnTo>
                    <a:pt x="3022" y="384263"/>
                  </a:lnTo>
                  <a:lnTo>
                    <a:pt x="0" y="384263"/>
                  </a:lnTo>
                  <a:lnTo>
                    <a:pt x="165" y="385483"/>
                  </a:lnTo>
                  <a:lnTo>
                    <a:pt x="2654" y="398386"/>
                  </a:lnTo>
                  <a:lnTo>
                    <a:pt x="3022" y="398386"/>
                  </a:lnTo>
                  <a:lnTo>
                    <a:pt x="4241" y="397167"/>
                  </a:lnTo>
                  <a:lnTo>
                    <a:pt x="4241" y="385483"/>
                  </a:lnTo>
                  <a:close/>
                </a:path>
                <a:path w="19050" h="408940">
                  <a:moveTo>
                    <a:pt x="4775" y="404952"/>
                  </a:moveTo>
                  <a:lnTo>
                    <a:pt x="3733" y="403910"/>
                  </a:lnTo>
                  <a:lnTo>
                    <a:pt x="4660" y="408698"/>
                  </a:lnTo>
                  <a:lnTo>
                    <a:pt x="4775" y="406768"/>
                  </a:lnTo>
                  <a:lnTo>
                    <a:pt x="4775" y="404952"/>
                  </a:lnTo>
                  <a:close/>
                </a:path>
                <a:path w="19050" h="408940">
                  <a:moveTo>
                    <a:pt x="18376" y="21450"/>
                  </a:moveTo>
                  <a:lnTo>
                    <a:pt x="17157" y="20231"/>
                  </a:lnTo>
                  <a:lnTo>
                    <a:pt x="14109" y="20231"/>
                  </a:lnTo>
                  <a:lnTo>
                    <a:pt x="12979" y="21475"/>
                  </a:lnTo>
                  <a:lnTo>
                    <a:pt x="12877" y="22948"/>
                  </a:lnTo>
                  <a:lnTo>
                    <a:pt x="12877" y="33134"/>
                  </a:lnTo>
                  <a:lnTo>
                    <a:pt x="14109" y="34353"/>
                  </a:lnTo>
                  <a:lnTo>
                    <a:pt x="15595" y="34353"/>
                  </a:lnTo>
                  <a:lnTo>
                    <a:pt x="17157" y="34353"/>
                  </a:lnTo>
                  <a:lnTo>
                    <a:pt x="18376" y="33134"/>
                  </a:lnTo>
                  <a:lnTo>
                    <a:pt x="18376" y="21450"/>
                  </a:lnTo>
                  <a:close/>
                </a:path>
                <a:path w="19050" h="408940">
                  <a:moveTo>
                    <a:pt x="18376" y="0"/>
                  </a:moveTo>
                  <a:lnTo>
                    <a:pt x="17449" y="3670"/>
                  </a:lnTo>
                  <a:lnTo>
                    <a:pt x="18376" y="2755"/>
                  </a:lnTo>
                  <a:lnTo>
                    <a:pt x="18376" y="0"/>
                  </a:lnTo>
                  <a:close/>
                </a:path>
                <a:path w="19050" h="408940">
                  <a:moveTo>
                    <a:pt x="18910" y="10528"/>
                  </a:moveTo>
                  <a:lnTo>
                    <a:pt x="17437" y="9067"/>
                  </a:lnTo>
                  <a:lnTo>
                    <a:pt x="16103" y="9067"/>
                  </a:lnTo>
                  <a:lnTo>
                    <a:pt x="14452" y="15621"/>
                  </a:lnTo>
                  <a:lnTo>
                    <a:pt x="17437" y="15621"/>
                  </a:lnTo>
                  <a:lnTo>
                    <a:pt x="18910" y="14160"/>
                  </a:lnTo>
                  <a:lnTo>
                    <a:pt x="18910" y="10528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14607" y="886834"/>
              <a:ext cx="0" cy="419734"/>
            </a:xfrm>
            <a:custGeom>
              <a:avLst/>
              <a:gdLst/>
              <a:ahLst/>
              <a:cxnLst/>
              <a:rect l="l" t="t" r="r" b="b"/>
              <a:pathLst>
                <a:path h="419734">
                  <a:moveTo>
                    <a:pt x="0" y="0"/>
                  </a:moveTo>
                  <a:lnTo>
                    <a:pt x="0" y="419709"/>
                  </a:lnTo>
                </a:path>
              </a:pathLst>
            </a:custGeom>
            <a:ln w="6565">
              <a:solidFill>
                <a:srgbClr val="BCBEC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15758" y="795693"/>
              <a:ext cx="16510" cy="521970"/>
            </a:xfrm>
            <a:custGeom>
              <a:avLst/>
              <a:gdLst/>
              <a:ahLst/>
              <a:cxnLst/>
              <a:rect l="l" t="t" r="r" b="b"/>
              <a:pathLst>
                <a:path w="16509" h="521969">
                  <a:moveTo>
                    <a:pt x="2120" y="517423"/>
                  </a:moveTo>
                  <a:lnTo>
                    <a:pt x="647" y="515950"/>
                  </a:lnTo>
                  <a:lnTo>
                    <a:pt x="0" y="515950"/>
                  </a:lnTo>
                  <a:lnTo>
                    <a:pt x="1460" y="521703"/>
                  </a:lnTo>
                  <a:lnTo>
                    <a:pt x="2120" y="521042"/>
                  </a:lnTo>
                  <a:lnTo>
                    <a:pt x="2120" y="517423"/>
                  </a:lnTo>
                  <a:close/>
                </a:path>
                <a:path w="16509" h="521969">
                  <a:moveTo>
                    <a:pt x="16256" y="1473"/>
                  </a:moveTo>
                  <a:lnTo>
                    <a:pt x="14782" y="0"/>
                  </a:lnTo>
                  <a:lnTo>
                    <a:pt x="14579" y="0"/>
                  </a:lnTo>
                  <a:lnTo>
                    <a:pt x="12928" y="6553"/>
                  </a:lnTo>
                  <a:lnTo>
                    <a:pt x="14782" y="6553"/>
                  </a:lnTo>
                  <a:lnTo>
                    <a:pt x="16256" y="5092"/>
                  </a:lnTo>
                  <a:lnTo>
                    <a:pt x="16256" y="1473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28743" y="746305"/>
              <a:ext cx="14604" cy="663575"/>
            </a:xfrm>
            <a:custGeom>
              <a:avLst/>
              <a:gdLst/>
              <a:ahLst/>
              <a:cxnLst/>
              <a:rect l="l" t="t" r="r" b="b"/>
              <a:pathLst>
                <a:path w="14605" h="663575">
                  <a:moveTo>
                    <a:pt x="0" y="60548"/>
                  </a:moveTo>
                  <a:lnTo>
                    <a:pt x="0" y="620967"/>
                  </a:lnTo>
                </a:path>
                <a:path w="14605" h="663575">
                  <a:moveTo>
                    <a:pt x="14137" y="0"/>
                  </a:moveTo>
                  <a:lnTo>
                    <a:pt x="14137" y="663024"/>
                  </a:lnTo>
                </a:path>
              </a:pathLst>
            </a:custGeom>
            <a:ln w="6565">
              <a:solidFill>
                <a:srgbClr val="BCBEC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43889" y="704557"/>
              <a:ext cx="16510" cy="715645"/>
            </a:xfrm>
            <a:custGeom>
              <a:avLst/>
              <a:gdLst/>
              <a:ahLst/>
              <a:cxnLst/>
              <a:rect l="l" t="t" r="r" b="b"/>
              <a:pathLst>
                <a:path w="16509" h="715644">
                  <a:moveTo>
                    <a:pt x="1727" y="710603"/>
                  </a:moveTo>
                  <a:lnTo>
                    <a:pt x="508" y="709383"/>
                  </a:lnTo>
                  <a:lnTo>
                    <a:pt x="0" y="709383"/>
                  </a:lnTo>
                  <a:lnTo>
                    <a:pt x="1727" y="715340"/>
                  </a:lnTo>
                  <a:lnTo>
                    <a:pt x="1727" y="710603"/>
                  </a:lnTo>
                  <a:close/>
                </a:path>
                <a:path w="16509" h="715644">
                  <a:moveTo>
                    <a:pt x="16408" y="1473"/>
                  </a:moveTo>
                  <a:lnTo>
                    <a:pt x="14935" y="0"/>
                  </a:lnTo>
                  <a:lnTo>
                    <a:pt x="14160" y="0"/>
                  </a:lnTo>
                  <a:lnTo>
                    <a:pt x="12052" y="6553"/>
                  </a:lnTo>
                  <a:lnTo>
                    <a:pt x="14935" y="6553"/>
                  </a:lnTo>
                  <a:lnTo>
                    <a:pt x="16408" y="5092"/>
                  </a:lnTo>
                  <a:lnTo>
                    <a:pt x="16408" y="1473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57017" y="715717"/>
              <a:ext cx="0" cy="742950"/>
            </a:xfrm>
            <a:custGeom>
              <a:avLst/>
              <a:gdLst/>
              <a:ahLst/>
              <a:cxnLst/>
              <a:rect l="l" t="t" r="r" b="b"/>
              <a:pathLst>
                <a:path h="742950">
                  <a:moveTo>
                    <a:pt x="0" y="0"/>
                  </a:moveTo>
                  <a:lnTo>
                    <a:pt x="0" y="742713"/>
                  </a:lnTo>
                </a:path>
              </a:pathLst>
            </a:custGeom>
            <a:ln w="6565">
              <a:solidFill>
                <a:srgbClr val="BCBEC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958761" y="659231"/>
              <a:ext cx="15240" cy="808990"/>
            </a:xfrm>
            <a:custGeom>
              <a:avLst/>
              <a:gdLst/>
              <a:ahLst/>
              <a:cxnLst/>
              <a:rect l="l" t="t" r="r" b="b"/>
              <a:pathLst>
                <a:path w="15240" h="808990">
                  <a:moveTo>
                    <a:pt x="1536" y="805776"/>
                  </a:moveTo>
                  <a:lnTo>
                    <a:pt x="0" y="804329"/>
                  </a:lnTo>
                  <a:lnTo>
                    <a:pt x="1536" y="808774"/>
                  </a:lnTo>
                  <a:lnTo>
                    <a:pt x="1536" y="805776"/>
                  </a:lnTo>
                  <a:close/>
                </a:path>
                <a:path w="15240" h="808990">
                  <a:moveTo>
                    <a:pt x="15138" y="0"/>
                  </a:moveTo>
                  <a:lnTo>
                    <a:pt x="11417" y="9855"/>
                  </a:lnTo>
                  <a:lnTo>
                    <a:pt x="13919" y="9855"/>
                  </a:lnTo>
                  <a:lnTo>
                    <a:pt x="15138" y="8636"/>
                  </a:lnTo>
                  <a:lnTo>
                    <a:pt x="15138" y="0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71154" y="626610"/>
              <a:ext cx="14604" cy="892810"/>
            </a:xfrm>
            <a:custGeom>
              <a:avLst/>
              <a:gdLst/>
              <a:ahLst/>
              <a:cxnLst/>
              <a:rect l="l" t="t" r="r" b="b"/>
              <a:pathLst>
                <a:path w="14605" h="892810">
                  <a:moveTo>
                    <a:pt x="0" y="47568"/>
                  </a:moveTo>
                  <a:lnTo>
                    <a:pt x="0" y="873855"/>
                  </a:lnTo>
                </a:path>
                <a:path w="14605" h="892810">
                  <a:moveTo>
                    <a:pt x="14136" y="0"/>
                  </a:moveTo>
                  <a:lnTo>
                    <a:pt x="14136" y="892581"/>
                  </a:lnTo>
                </a:path>
              </a:pathLst>
            </a:custGeom>
            <a:ln w="6565">
              <a:solidFill>
                <a:srgbClr val="BCBEC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84986" y="613422"/>
              <a:ext cx="17780" cy="915669"/>
            </a:xfrm>
            <a:custGeom>
              <a:avLst/>
              <a:gdLst/>
              <a:ahLst/>
              <a:cxnLst/>
              <a:rect l="l" t="t" r="r" b="b"/>
              <a:pathLst>
                <a:path w="17780" h="915669">
                  <a:moveTo>
                    <a:pt x="3581" y="912329"/>
                  </a:moveTo>
                  <a:lnTo>
                    <a:pt x="2108" y="910869"/>
                  </a:lnTo>
                  <a:lnTo>
                    <a:pt x="0" y="910869"/>
                  </a:lnTo>
                  <a:lnTo>
                    <a:pt x="660" y="912075"/>
                  </a:lnTo>
                  <a:lnTo>
                    <a:pt x="3581" y="915606"/>
                  </a:lnTo>
                  <a:lnTo>
                    <a:pt x="3581" y="912329"/>
                  </a:lnTo>
                  <a:close/>
                </a:path>
                <a:path w="17780" h="915669">
                  <a:moveTo>
                    <a:pt x="17716" y="1473"/>
                  </a:moveTo>
                  <a:lnTo>
                    <a:pt x="16243" y="0"/>
                  </a:lnTo>
                  <a:lnTo>
                    <a:pt x="12623" y="0"/>
                  </a:lnTo>
                  <a:lnTo>
                    <a:pt x="11150" y="1473"/>
                  </a:lnTo>
                  <a:lnTo>
                    <a:pt x="11150" y="3276"/>
                  </a:lnTo>
                  <a:lnTo>
                    <a:pt x="11150" y="5092"/>
                  </a:lnTo>
                  <a:lnTo>
                    <a:pt x="12623" y="6553"/>
                  </a:lnTo>
                  <a:lnTo>
                    <a:pt x="16243" y="6553"/>
                  </a:lnTo>
                  <a:lnTo>
                    <a:pt x="17716" y="5092"/>
                  </a:lnTo>
                  <a:lnTo>
                    <a:pt x="17716" y="1473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999429" y="624580"/>
              <a:ext cx="0" cy="921385"/>
            </a:xfrm>
            <a:custGeom>
              <a:avLst/>
              <a:gdLst/>
              <a:ahLst/>
              <a:cxnLst/>
              <a:rect l="l" t="t" r="r" b="b"/>
              <a:pathLst>
                <a:path h="921385">
                  <a:moveTo>
                    <a:pt x="0" y="0"/>
                  </a:moveTo>
                  <a:lnTo>
                    <a:pt x="0" y="920866"/>
                  </a:lnTo>
                </a:path>
              </a:pathLst>
            </a:custGeom>
            <a:ln w="6565">
              <a:solidFill>
                <a:srgbClr val="BCBEC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013564" y="595998"/>
              <a:ext cx="14604" cy="953769"/>
            </a:xfrm>
            <a:custGeom>
              <a:avLst/>
              <a:gdLst/>
              <a:ahLst/>
              <a:cxnLst/>
              <a:rect l="l" t="t" r="r" b="b"/>
              <a:pathLst>
                <a:path w="14605" h="953769">
                  <a:moveTo>
                    <a:pt x="0" y="2048"/>
                  </a:moveTo>
                  <a:lnTo>
                    <a:pt x="0" y="953575"/>
                  </a:lnTo>
                </a:path>
                <a:path w="14605" h="953769">
                  <a:moveTo>
                    <a:pt x="14137" y="0"/>
                  </a:moveTo>
                  <a:lnTo>
                    <a:pt x="14137" y="953575"/>
                  </a:lnTo>
                </a:path>
              </a:pathLst>
            </a:custGeom>
            <a:ln w="6553">
              <a:solidFill>
                <a:srgbClr val="BCBEC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041844" y="595998"/>
              <a:ext cx="14604" cy="953769"/>
            </a:xfrm>
            <a:custGeom>
              <a:avLst/>
              <a:gdLst/>
              <a:ahLst/>
              <a:cxnLst/>
              <a:rect l="l" t="t" r="r" b="b"/>
              <a:pathLst>
                <a:path w="14605" h="953769">
                  <a:moveTo>
                    <a:pt x="0" y="0"/>
                  </a:moveTo>
                  <a:lnTo>
                    <a:pt x="0" y="953575"/>
                  </a:lnTo>
                </a:path>
                <a:path w="14605" h="953769">
                  <a:moveTo>
                    <a:pt x="14137" y="0"/>
                  </a:moveTo>
                  <a:lnTo>
                    <a:pt x="14137" y="953575"/>
                  </a:lnTo>
                </a:path>
              </a:pathLst>
            </a:custGeom>
            <a:ln w="6565">
              <a:solidFill>
                <a:srgbClr val="BCBEC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070154" y="595998"/>
              <a:ext cx="0" cy="358140"/>
            </a:xfrm>
            <a:custGeom>
              <a:avLst/>
              <a:gdLst/>
              <a:ahLst/>
              <a:cxnLst/>
              <a:rect l="l" t="t" r="r" b="b"/>
              <a:pathLst>
                <a:path h="358140">
                  <a:moveTo>
                    <a:pt x="0" y="0"/>
                  </a:moveTo>
                  <a:lnTo>
                    <a:pt x="0" y="358143"/>
                  </a:lnTo>
                </a:path>
              </a:pathLst>
            </a:custGeom>
            <a:ln w="6637">
              <a:solidFill>
                <a:srgbClr val="BCBEC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067358" y="959599"/>
              <a:ext cx="1905" cy="226060"/>
            </a:xfrm>
            <a:custGeom>
              <a:avLst/>
              <a:gdLst/>
              <a:ahLst/>
              <a:cxnLst/>
              <a:rect l="l" t="t" r="r" b="b"/>
              <a:pathLst>
                <a:path w="1905" h="226059">
                  <a:moveTo>
                    <a:pt x="393" y="0"/>
                  </a:moveTo>
                  <a:lnTo>
                    <a:pt x="0" y="381"/>
                  </a:lnTo>
                  <a:lnTo>
                    <a:pt x="101" y="1892"/>
                  </a:lnTo>
                  <a:lnTo>
                    <a:pt x="393" y="0"/>
                  </a:lnTo>
                  <a:close/>
                </a:path>
                <a:path w="1905" h="226059">
                  <a:moveTo>
                    <a:pt x="1778" y="225933"/>
                  </a:moveTo>
                  <a:lnTo>
                    <a:pt x="622" y="217601"/>
                  </a:lnTo>
                  <a:lnTo>
                    <a:pt x="114" y="213017"/>
                  </a:lnTo>
                  <a:lnTo>
                    <a:pt x="0" y="224726"/>
                  </a:lnTo>
                  <a:lnTo>
                    <a:pt x="1231" y="225933"/>
                  </a:lnTo>
                  <a:lnTo>
                    <a:pt x="1778" y="225933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070118" y="1190624"/>
              <a:ext cx="0" cy="359410"/>
            </a:xfrm>
            <a:custGeom>
              <a:avLst/>
              <a:gdLst/>
              <a:ahLst/>
              <a:cxnLst/>
              <a:rect l="l" t="t" r="r" b="b"/>
              <a:pathLst>
                <a:path h="359409">
                  <a:moveTo>
                    <a:pt x="0" y="0"/>
                  </a:moveTo>
                  <a:lnTo>
                    <a:pt x="0" y="358950"/>
                  </a:lnTo>
                </a:path>
              </a:pathLst>
            </a:custGeom>
            <a:ln w="6565">
              <a:solidFill>
                <a:srgbClr val="BCBEC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084290" y="595998"/>
              <a:ext cx="0" cy="285750"/>
            </a:xfrm>
            <a:custGeom>
              <a:avLst/>
              <a:gdLst/>
              <a:ahLst/>
              <a:cxnLst/>
              <a:rect l="l" t="t" r="r" b="b"/>
              <a:pathLst>
                <a:path h="285750">
                  <a:moveTo>
                    <a:pt x="0" y="0"/>
                  </a:moveTo>
                  <a:lnTo>
                    <a:pt x="0" y="285194"/>
                  </a:lnTo>
                </a:path>
              </a:pathLst>
            </a:custGeom>
            <a:ln w="6634">
              <a:solidFill>
                <a:srgbClr val="BCBEC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084256" y="597314"/>
              <a:ext cx="14604" cy="952500"/>
            </a:xfrm>
            <a:custGeom>
              <a:avLst/>
              <a:gdLst/>
              <a:ahLst/>
              <a:cxnLst/>
              <a:rect l="l" t="t" r="r" b="b"/>
              <a:pathLst>
                <a:path w="14605" h="952500">
                  <a:moveTo>
                    <a:pt x="0" y="667450"/>
                  </a:moveTo>
                  <a:lnTo>
                    <a:pt x="0" y="952259"/>
                  </a:lnTo>
                </a:path>
                <a:path w="14605" h="952500">
                  <a:moveTo>
                    <a:pt x="14136" y="0"/>
                  </a:moveTo>
                  <a:lnTo>
                    <a:pt x="14136" y="223661"/>
                  </a:lnTo>
                </a:path>
              </a:pathLst>
            </a:custGeom>
            <a:ln w="6565">
              <a:solidFill>
                <a:srgbClr val="BCBEC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095108" y="826642"/>
              <a:ext cx="2540" cy="510540"/>
            </a:xfrm>
            <a:custGeom>
              <a:avLst/>
              <a:gdLst/>
              <a:ahLst/>
              <a:cxnLst/>
              <a:rect l="l" t="t" r="r" b="b"/>
              <a:pathLst>
                <a:path w="2540" h="510540">
                  <a:moveTo>
                    <a:pt x="901" y="0"/>
                  </a:moveTo>
                  <a:lnTo>
                    <a:pt x="0" y="901"/>
                  </a:lnTo>
                  <a:lnTo>
                    <a:pt x="0" y="3378"/>
                  </a:lnTo>
                  <a:lnTo>
                    <a:pt x="901" y="0"/>
                  </a:lnTo>
                  <a:close/>
                </a:path>
                <a:path w="2540" h="510540">
                  <a:moveTo>
                    <a:pt x="2159" y="510286"/>
                  </a:moveTo>
                  <a:lnTo>
                    <a:pt x="520" y="504609"/>
                  </a:lnTo>
                  <a:lnTo>
                    <a:pt x="520" y="509066"/>
                  </a:lnTo>
                  <a:lnTo>
                    <a:pt x="1752" y="510286"/>
                  </a:lnTo>
                  <a:lnTo>
                    <a:pt x="2159" y="510286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098392" y="605341"/>
              <a:ext cx="14604" cy="955675"/>
            </a:xfrm>
            <a:custGeom>
              <a:avLst/>
              <a:gdLst/>
              <a:ahLst/>
              <a:cxnLst/>
              <a:rect l="l" t="t" r="r" b="b"/>
              <a:pathLst>
                <a:path w="14605" h="955675">
                  <a:moveTo>
                    <a:pt x="0" y="736675"/>
                  </a:moveTo>
                  <a:lnTo>
                    <a:pt x="0" y="955679"/>
                  </a:lnTo>
                </a:path>
                <a:path w="14605" h="955675">
                  <a:moveTo>
                    <a:pt x="14137" y="0"/>
                  </a:moveTo>
                  <a:lnTo>
                    <a:pt x="14137" y="166526"/>
                  </a:lnTo>
                </a:path>
              </a:pathLst>
            </a:custGeom>
            <a:ln w="6565">
              <a:solidFill>
                <a:srgbClr val="BCBEC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109764" y="777074"/>
              <a:ext cx="5080" cy="621030"/>
            </a:xfrm>
            <a:custGeom>
              <a:avLst/>
              <a:gdLst/>
              <a:ahLst/>
              <a:cxnLst/>
              <a:rect l="l" t="t" r="r" b="b"/>
              <a:pathLst>
                <a:path w="5080" h="621030">
                  <a:moveTo>
                    <a:pt x="635" y="0"/>
                  </a:moveTo>
                  <a:lnTo>
                    <a:pt x="12" y="622"/>
                  </a:lnTo>
                  <a:lnTo>
                    <a:pt x="0" y="2120"/>
                  </a:lnTo>
                  <a:lnTo>
                    <a:pt x="635" y="0"/>
                  </a:lnTo>
                  <a:close/>
                </a:path>
                <a:path w="5080" h="621030">
                  <a:moveTo>
                    <a:pt x="4762" y="620141"/>
                  </a:moveTo>
                  <a:lnTo>
                    <a:pt x="952" y="606767"/>
                  </a:lnTo>
                  <a:lnTo>
                    <a:pt x="12" y="607707"/>
                  </a:lnTo>
                  <a:lnTo>
                    <a:pt x="12" y="619391"/>
                  </a:lnTo>
                  <a:lnTo>
                    <a:pt x="1244" y="620610"/>
                  </a:lnTo>
                  <a:lnTo>
                    <a:pt x="4292" y="620610"/>
                  </a:lnTo>
                  <a:lnTo>
                    <a:pt x="4762" y="620141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112530" y="1402775"/>
              <a:ext cx="0" cy="147320"/>
            </a:xfrm>
            <a:custGeom>
              <a:avLst/>
              <a:gdLst/>
              <a:ahLst/>
              <a:cxnLst/>
              <a:rect l="l" t="t" r="r" b="b"/>
              <a:pathLst>
                <a:path h="147319">
                  <a:moveTo>
                    <a:pt x="0" y="0"/>
                  </a:moveTo>
                  <a:lnTo>
                    <a:pt x="0" y="146798"/>
                  </a:lnTo>
                </a:path>
              </a:pathLst>
            </a:custGeom>
            <a:ln w="6565">
              <a:solidFill>
                <a:srgbClr val="BCBEC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126066" y="629697"/>
              <a:ext cx="0" cy="81915"/>
            </a:xfrm>
            <a:custGeom>
              <a:avLst/>
              <a:gdLst/>
              <a:ahLst/>
              <a:cxnLst/>
              <a:rect l="l" t="t" r="r" b="b"/>
              <a:pathLst>
                <a:path h="81915">
                  <a:moveTo>
                    <a:pt x="0" y="0"/>
                  </a:moveTo>
                  <a:lnTo>
                    <a:pt x="0" y="81411"/>
                  </a:lnTo>
                </a:path>
              </a:pathLst>
            </a:custGeom>
            <a:ln w="5365">
              <a:solidFill>
                <a:srgbClr val="BCBEC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123378" y="716343"/>
              <a:ext cx="3810" cy="723900"/>
            </a:xfrm>
            <a:custGeom>
              <a:avLst/>
              <a:gdLst/>
              <a:ahLst/>
              <a:cxnLst/>
              <a:rect l="l" t="t" r="r" b="b"/>
              <a:pathLst>
                <a:path w="3809" h="723900">
                  <a:moveTo>
                    <a:pt x="1143" y="0"/>
                  </a:moveTo>
                  <a:lnTo>
                    <a:pt x="533" y="596"/>
                  </a:lnTo>
                  <a:lnTo>
                    <a:pt x="533" y="3822"/>
                  </a:lnTo>
                  <a:lnTo>
                    <a:pt x="1143" y="0"/>
                  </a:lnTo>
                  <a:close/>
                </a:path>
                <a:path w="3809" h="723900">
                  <a:moveTo>
                    <a:pt x="3238" y="723379"/>
                  </a:moveTo>
                  <a:lnTo>
                    <a:pt x="1371" y="716838"/>
                  </a:lnTo>
                  <a:lnTo>
                    <a:pt x="0" y="718273"/>
                  </a:lnTo>
                  <a:lnTo>
                    <a:pt x="0" y="721906"/>
                  </a:lnTo>
                  <a:lnTo>
                    <a:pt x="1473" y="723366"/>
                  </a:lnTo>
                  <a:lnTo>
                    <a:pt x="3238" y="723379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126666" y="1444321"/>
              <a:ext cx="0" cy="86995"/>
            </a:xfrm>
            <a:custGeom>
              <a:avLst/>
              <a:gdLst/>
              <a:ahLst/>
              <a:cxnLst/>
              <a:rect l="l" t="t" r="r" b="b"/>
              <a:pathLst>
                <a:path h="86994">
                  <a:moveTo>
                    <a:pt x="0" y="0"/>
                  </a:moveTo>
                  <a:lnTo>
                    <a:pt x="0" y="86527"/>
                  </a:lnTo>
                </a:path>
              </a:pathLst>
            </a:custGeom>
            <a:ln w="6565">
              <a:solidFill>
                <a:srgbClr val="BCBEC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82236" y="1065730"/>
              <a:ext cx="27305" cy="27305"/>
            </a:xfrm>
            <a:custGeom>
              <a:avLst/>
              <a:gdLst/>
              <a:ahLst/>
              <a:cxnLst/>
              <a:rect l="l" t="t" r="r" b="b"/>
              <a:pathLst>
                <a:path w="27304" h="27305">
                  <a:moveTo>
                    <a:pt x="27165" y="13588"/>
                  </a:moveTo>
                  <a:lnTo>
                    <a:pt x="27165" y="21094"/>
                  </a:lnTo>
                  <a:lnTo>
                    <a:pt x="21082" y="27177"/>
                  </a:lnTo>
                  <a:lnTo>
                    <a:pt x="13576" y="27177"/>
                  </a:lnTo>
                  <a:lnTo>
                    <a:pt x="6070" y="27177"/>
                  </a:lnTo>
                  <a:lnTo>
                    <a:pt x="0" y="21094"/>
                  </a:lnTo>
                  <a:lnTo>
                    <a:pt x="0" y="13588"/>
                  </a:lnTo>
                  <a:lnTo>
                    <a:pt x="0" y="6083"/>
                  </a:lnTo>
                  <a:lnTo>
                    <a:pt x="6070" y="0"/>
                  </a:lnTo>
                  <a:lnTo>
                    <a:pt x="13576" y="0"/>
                  </a:lnTo>
                  <a:lnTo>
                    <a:pt x="21082" y="0"/>
                  </a:lnTo>
                  <a:lnTo>
                    <a:pt x="27165" y="6083"/>
                  </a:lnTo>
                  <a:lnTo>
                    <a:pt x="27165" y="13588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88372" y="1071877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40" h="15240">
                  <a:moveTo>
                    <a:pt x="11556" y="0"/>
                  </a:moveTo>
                  <a:lnTo>
                    <a:pt x="3327" y="0"/>
                  </a:lnTo>
                  <a:lnTo>
                    <a:pt x="0" y="3340"/>
                  </a:lnTo>
                  <a:lnTo>
                    <a:pt x="0" y="11557"/>
                  </a:lnTo>
                  <a:lnTo>
                    <a:pt x="3327" y="14884"/>
                  </a:lnTo>
                  <a:lnTo>
                    <a:pt x="11556" y="14884"/>
                  </a:lnTo>
                  <a:lnTo>
                    <a:pt x="14884" y="11557"/>
                  </a:lnTo>
                  <a:lnTo>
                    <a:pt x="14884" y="7442"/>
                  </a:lnTo>
                  <a:lnTo>
                    <a:pt x="14884" y="3340"/>
                  </a:lnTo>
                  <a:lnTo>
                    <a:pt x="1155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788372" y="1071877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40" h="15240">
                  <a:moveTo>
                    <a:pt x="14884" y="7442"/>
                  </a:moveTo>
                  <a:lnTo>
                    <a:pt x="14884" y="11557"/>
                  </a:lnTo>
                  <a:lnTo>
                    <a:pt x="11556" y="14884"/>
                  </a:lnTo>
                  <a:lnTo>
                    <a:pt x="7442" y="14884"/>
                  </a:lnTo>
                  <a:lnTo>
                    <a:pt x="3327" y="14884"/>
                  </a:lnTo>
                  <a:lnTo>
                    <a:pt x="0" y="11557"/>
                  </a:lnTo>
                  <a:lnTo>
                    <a:pt x="0" y="7442"/>
                  </a:lnTo>
                  <a:lnTo>
                    <a:pt x="0" y="3340"/>
                  </a:lnTo>
                  <a:lnTo>
                    <a:pt x="3327" y="0"/>
                  </a:lnTo>
                  <a:lnTo>
                    <a:pt x="7442" y="0"/>
                  </a:lnTo>
                  <a:lnTo>
                    <a:pt x="11556" y="0"/>
                  </a:lnTo>
                  <a:lnTo>
                    <a:pt x="14884" y="3340"/>
                  </a:lnTo>
                  <a:lnTo>
                    <a:pt x="14884" y="7442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916400" y="704979"/>
              <a:ext cx="17145" cy="23495"/>
            </a:xfrm>
            <a:custGeom>
              <a:avLst/>
              <a:gdLst/>
              <a:ahLst/>
              <a:cxnLst/>
              <a:rect l="l" t="t" r="r" b="b"/>
              <a:pathLst>
                <a:path w="17144" h="23495">
                  <a:moveTo>
                    <a:pt x="16865" y="8318"/>
                  </a:moveTo>
                  <a:lnTo>
                    <a:pt x="16865" y="3721"/>
                  </a:lnTo>
                  <a:lnTo>
                    <a:pt x="13093" y="0"/>
                  </a:lnTo>
                  <a:lnTo>
                    <a:pt x="8445" y="0"/>
                  </a:lnTo>
                  <a:lnTo>
                    <a:pt x="3771" y="0"/>
                  </a:lnTo>
                  <a:lnTo>
                    <a:pt x="0" y="3721"/>
                  </a:lnTo>
                  <a:lnTo>
                    <a:pt x="0" y="8318"/>
                  </a:lnTo>
                  <a:lnTo>
                    <a:pt x="0" y="11125"/>
                  </a:lnTo>
                  <a:lnTo>
                    <a:pt x="1498" y="13474"/>
                  </a:lnTo>
                  <a:lnTo>
                    <a:pt x="3657" y="14998"/>
                  </a:lnTo>
                  <a:lnTo>
                    <a:pt x="3022" y="22161"/>
                  </a:lnTo>
                  <a:lnTo>
                    <a:pt x="12395" y="22885"/>
                  </a:lnTo>
                  <a:lnTo>
                    <a:pt x="12776" y="15290"/>
                  </a:lnTo>
                  <a:lnTo>
                    <a:pt x="15189" y="13830"/>
                  </a:lnTo>
                  <a:lnTo>
                    <a:pt x="16865" y="11315"/>
                  </a:lnTo>
                  <a:lnTo>
                    <a:pt x="16865" y="8318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915464" y="725990"/>
              <a:ext cx="15875" cy="15875"/>
            </a:xfrm>
            <a:custGeom>
              <a:avLst/>
              <a:gdLst/>
              <a:ahLst/>
              <a:cxnLst/>
              <a:rect l="l" t="t" r="r" b="b"/>
              <a:pathLst>
                <a:path w="15875" h="15875">
                  <a:moveTo>
                    <a:pt x="12293" y="0"/>
                  </a:moveTo>
                  <a:lnTo>
                    <a:pt x="3543" y="0"/>
                  </a:lnTo>
                  <a:lnTo>
                    <a:pt x="0" y="3556"/>
                  </a:lnTo>
                  <a:lnTo>
                    <a:pt x="0" y="12293"/>
                  </a:lnTo>
                  <a:lnTo>
                    <a:pt x="3543" y="15836"/>
                  </a:lnTo>
                  <a:lnTo>
                    <a:pt x="12293" y="15836"/>
                  </a:lnTo>
                  <a:lnTo>
                    <a:pt x="15824" y="12293"/>
                  </a:lnTo>
                  <a:lnTo>
                    <a:pt x="15824" y="7924"/>
                  </a:lnTo>
                  <a:lnTo>
                    <a:pt x="15824" y="3556"/>
                  </a:lnTo>
                  <a:lnTo>
                    <a:pt x="122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915464" y="725990"/>
              <a:ext cx="15875" cy="15875"/>
            </a:xfrm>
            <a:custGeom>
              <a:avLst/>
              <a:gdLst/>
              <a:ahLst/>
              <a:cxnLst/>
              <a:rect l="l" t="t" r="r" b="b"/>
              <a:pathLst>
                <a:path w="15875" h="15875">
                  <a:moveTo>
                    <a:pt x="15824" y="7924"/>
                  </a:moveTo>
                  <a:lnTo>
                    <a:pt x="15824" y="12293"/>
                  </a:lnTo>
                  <a:lnTo>
                    <a:pt x="12293" y="15836"/>
                  </a:lnTo>
                  <a:lnTo>
                    <a:pt x="7912" y="15836"/>
                  </a:lnTo>
                  <a:lnTo>
                    <a:pt x="3543" y="15836"/>
                  </a:lnTo>
                  <a:lnTo>
                    <a:pt x="0" y="12293"/>
                  </a:lnTo>
                  <a:lnTo>
                    <a:pt x="0" y="7924"/>
                  </a:lnTo>
                  <a:lnTo>
                    <a:pt x="0" y="3556"/>
                  </a:lnTo>
                  <a:lnTo>
                    <a:pt x="3543" y="0"/>
                  </a:lnTo>
                  <a:lnTo>
                    <a:pt x="7912" y="0"/>
                  </a:lnTo>
                  <a:lnTo>
                    <a:pt x="12293" y="0"/>
                  </a:lnTo>
                  <a:lnTo>
                    <a:pt x="15824" y="3556"/>
                  </a:lnTo>
                  <a:lnTo>
                    <a:pt x="15824" y="7924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891518" y="816622"/>
              <a:ext cx="8255" cy="8255"/>
            </a:xfrm>
            <a:custGeom>
              <a:avLst/>
              <a:gdLst/>
              <a:ahLst/>
              <a:cxnLst/>
              <a:rect l="l" t="t" r="r" b="b"/>
              <a:pathLst>
                <a:path w="8255" h="8255">
                  <a:moveTo>
                    <a:pt x="6057" y="0"/>
                  </a:moveTo>
                  <a:lnTo>
                    <a:pt x="1752" y="0"/>
                  </a:lnTo>
                  <a:lnTo>
                    <a:pt x="0" y="1739"/>
                  </a:lnTo>
                  <a:lnTo>
                    <a:pt x="0" y="6057"/>
                  </a:lnTo>
                  <a:lnTo>
                    <a:pt x="1752" y="7797"/>
                  </a:lnTo>
                  <a:lnTo>
                    <a:pt x="6057" y="7797"/>
                  </a:lnTo>
                  <a:lnTo>
                    <a:pt x="7810" y="6057"/>
                  </a:lnTo>
                  <a:lnTo>
                    <a:pt x="7810" y="3898"/>
                  </a:lnTo>
                  <a:lnTo>
                    <a:pt x="7810" y="1739"/>
                  </a:lnTo>
                  <a:lnTo>
                    <a:pt x="605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891518" y="816622"/>
              <a:ext cx="8255" cy="8255"/>
            </a:xfrm>
            <a:custGeom>
              <a:avLst/>
              <a:gdLst/>
              <a:ahLst/>
              <a:cxnLst/>
              <a:rect l="l" t="t" r="r" b="b"/>
              <a:pathLst>
                <a:path w="8255" h="8255">
                  <a:moveTo>
                    <a:pt x="7810" y="3898"/>
                  </a:moveTo>
                  <a:lnTo>
                    <a:pt x="7810" y="6057"/>
                  </a:lnTo>
                  <a:lnTo>
                    <a:pt x="6057" y="7797"/>
                  </a:lnTo>
                  <a:lnTo>
                    <a:pt x="3911" y="7797"/>
                  </a:lnTo>
                  <a:lnTo>
                    <a:pt x="1752" y="7797"/>
                  </a:lnTo>
                  <a:lnTo>
                    <a:pt x="0" y="6057"/>
                  </a:lnTo>
                  <a:lnTo>
                    <a:pt x="0" y="3898"/>
                  </a:lnTo>
                  <a:lnTo>
                    <a:pt x="0" y="1739"/>
                  </a:lnTo>
                  <a:lnTo>
                    <a:pt x="1752" y="0"/>
                  </a:lnTo>
                  <a:lnTo>
                    <a:pt x="3911" y="0"/>
                  </a:lnTo>
                  <a:lnTo>
                    <a:pt x="6057" y="0"/>
                  </a:lnTo>
                  <a:lnTo>
                    <a:pt x="7810" y="1739"/>
                  </a:lnTo>
                  <a:lnTo>
                    <a:pt x="7810" y="3898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916492" y="1396154"/>
              <a:ext cx="17145" cy="23495"/>
            </a:xfrm>
            <a:custGeom>
              <a:avLst/>
              <a:gdLst/>
              <a:ahLst/>
              <a:cxnLst/>
              <a:rect l="l" t="t" r="r" b="b"/>
              <a:pathLst>
                <a:path w="17144" h="23494">
                  <a:moveTo>
                    <a:pt x="16865" y="8331"/>
                  </a:moveTo>
                  <a:lnTo>
                    <a:pt x="16865" y="3733"/>
                  </a:lnTo>
                  <a:lnTo>
                    <a:pt x="13093" y="0"/>
                  </a:lnTo>
                  <a:lnTo>
                    <a:pt x="8445" y="0"/>
                  </a:lnTo>
                  <a:lnTo>
                    <a:pt x="3771" y="0"/>
                  </a:lnTo>
                  <a:lnTo>
                    <a:pt x="0" y="3733"/>
                  </a:lnTo>
                  <a:lnTo>
                    <a:pt x="0" y="8331"/>
                  </a:lnTo>
                  <a:lnTo>
                    <a:pt x="0" y="11137"/>
                  </a:lnTo>
                  <a:lnTo>
                    <a:pt x="1498" y="13487"/>
                  </a:lnTo>
                  <a:lnTo>
                    <a:pt x="3657" y="15011"/>
                  </a:lnTo>
                  <a:lnTo>
                    <a:pt x="3022" y="22174"/>
                  </a:lnTo>
                  <a:lnTo>
                    <a:pt x="12395" y="22898"/>
                  </a:lnTo>
                  <a:lnTo>
                    <a:pt x="12776" y="15303"/>
                  </a:lnTo>
                  <a:lnTo>
                    <a:pt x="15189" y="13830"/>
                  </a:lnTo>
                  <a:lnTo>
                    <a:pt x="16865" y="11328"/>
                  </a:lnTo>
                  <a:lnTo>
                    <a:pt x="16865" y="8331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915556" y="1417171"/>
              <a:ext cx="15875" cy="15875"/>
            </a:xfrm>
            <a:custGeom>
              <a:avLst/>
              <a:gdLst/>
              <a:ahLst/>
              <a:cxnLst/>
              <a:rect l="l" t="t" r="r" b="b"/>
              <a:pathLst>
                <a:path w="15875" h="15875">
                  <a:moveTo>
                    <a:pt x="12280" y="0"/>
                  </a:moveTo>
                  <a:lnTo>
                    <a:pt x="3543" y="0"/>
                  </a:lnTo>
                  <a:lnTo>
                    <a:pt x="0" y="3556"/>
                  </a:lnTo>
                  <a:lnTo>
                    <a:pt x="0" y="12293"/>
                  </a:lnTo>
                  <a:lnTo>
                    <a:pt x="3543" y="15836"/>
                  </a:lnTo>
                  <a:lnTo>
                    <a:pt x="12280" y="15836"/>
                  </a:lnTo>
                  <a:lnTo>
                    <a:pt x="15824" y="12293"/>
                  </a:lnTo>
                  <a:lnTo>
                    <a:pt x="15824" y="7924"/>
                  </a:lnTo>
                  <a:lnTo>
                    <a:pt x="15824" y="3556"/>
                  </a:lnTo>
                  <a:lnTo>
                    <a:pt x="122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915556" y="1417171"/>
              <a:ext cx="15875" cy="15875"/>
            </a:xfrm>
            <a:custGeom>
              <a:avLst/>
              <a:gdLst/>
              <a:ahLst/>
              <a:cxnLst/>
              <a:rect l="l" t="t" r="r" b="b"/>
              <a:pathLst>
                <a:path w="15875" h="15875">
                  <a:moveTo>
                    <a:pt x="15824" y="7924"/>
                  </a:moveTo>
                  <a:lnTo>
                    <a:pt x="15824" y="12293"/>
                  </a:lnTo>
                  <a:lnTo>
                    <a:pt x="12280" y="15836"/>
                  </a:lnTo>
                  <a:lnTo>
                    <a:pt x="7912" y="15836"/>
                  </a:lnTo>
                  <a:lnTo>
                    <a:pt x="3543" y="15836"/>
                  </a:lnTo>
                  <a:lnTo>
                    <a:pt x="0" y="12293"/>
                  </a:lnTo>
                  <a:lnTo>
                    <a:pt x="0" y="7924"/>
                  </a:lnTo>
                  <a:lnTo>
                    <a:pt x="0" y="3556"/>
                  </a:lnTo>
                  <a:lnTo>
                    <a:pt x="3543" y="0"/>
                  </a:lnTo>
                  <a:lnTo>
                    <a:pt x="7912" y="0"/>
                  </a:lnTo>
                  <a:lnTo>
                    <a:pt x="12280" y="0"/>
                  </a:lnTo>
                  <a:lnTo>
                    <a:pt x="15824" y="3556"/>
                  </a:lnTo>
                  <a:lnTo>
                    <a:pt x="15824" y="7924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890991" y="1337061"/>
              <a:ext cx="8255" cy="8255"/>
            </a:xfrm>
            <a:custGeom>
              <a:avLst/>
              <a:gdLst/>
              <a:ahLst/>
              <a:cxnLst/>
              <a:rect l="l" t="t" r="r" b="b"/>
              <a:pathLst>
                <a:path w="8255" h="8255">
                  <a:moveTo>
                    <a:pt x="6057" y="0"/>
                  </a:moveTo>
                  <a:lnTo>
                    <a:pt x="1739" y="0"/>
                  </a:lnTo>
                  <a:lnTo>
                    <a:pt x="0" y="1739"/>
                  </a:lnTo>
                  <a:lnTo>
                    <a:pt x="0" y="6057"/>
                  </a:lnTo>
                  <a:lnTo>
                    <a:pt x="1739" y="7797"/>
                  </a:lnTo>
                  <a:lnTo>
                    <a:pt x="6057" y="7797"/>
                  </a:lnTo>
                  <a:lnTo>
                    <a:pt x="7810" y="6057"/>
                  </a:lnTo>
                  <a:lnTo>
                    <a:pt x="7810" y="3898"/>
                  </a:lnTo>
                  <a:lnTo>
                    <a:pt x="7810" y="1739"/>
                  </a:lnTo>
                  <a:lnTo>
                    <a:pt x="605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890991" y="1337061"/>
              <a:ext cx="8255" cy="8255"/>
            </a:xfrm>
            <a:custGeom>
              <a:avLst/>
              <a:gdLst/>
              <a:ahLst/>
              <a:cxnLst/>
              <a:rect l="l" t="t" r="r" b="b"/>
              <a:pathLst>
                <a:path w="8255" h="8255">
                  <a:moveTo>
                    <a:pt x="7810" y="3898"/>
                  </a:moveTo>
                  <a:lnTo>
                    <a:pt x="7810" y="6057"/>
                  </a:lnTo>
                  <a:lnTo>
                    <a:pt x="6057" y="7797"/>
                  </a:lnTo>
                  <a:lnTo>
                    <a:pt x="3911" y="7797"/>
                  </a:lnTo>
                  <a:lnTo>
                    <a:pt x="1739" y="7797"/>
                  </a:lnTo>
                  <a:lnTo>
                    <a:pt x="0" y="6057"/>
                  </a:lnTo>
                  <a:lnTo>
                    <a:pt x="0" y="3898"/>
                  </a:lnTo>
                  <a:lnTo>
                    <a:pt x="0" y="1739"/>
                  </a:lnTo>
                  <a:lnTo>
                    <a:pt x="1739" y="0"/>
                  </a:lnTo>
                  <a:lnTo>
                    <a:pt x="3911" y="0"/>
                  </a:lnTo>
                  <a:lnTo>
                    <a:pt x="6057" y="0"/>
                  </a:lnTo>
                  <a:lnTo>
                    <a:pt x="7810" y="1739"/>
                  </a:lnTo>
                  <a:lnTo>
                    <a:pt x="7810" y="3898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870179" y="901931"/>
              <a:ext cx="18415" cy="10160"/>
            </a:xfrm>
            <a:custGeom>
              <a:avLst/>
              <a:gdLst/>
              <a:ahLst/>
              <a:cxnLst/>
              <a:rect l="l" t="t" r="r" b="b"/>
              <a:pathLst>
                <a:path w="18415" h="10159">
                  <a:moveTo>
                    <a:pt x="13017" y="0"/>
                  </a:moveTo>
                  <a:lnTo>
                    <a:pt x="4902" y="0"/>
                  </a:lnTo>
                  <a:lnTo>
                    <a:pt x="2197" y="0"/>
                  </a:lnTo>
                  <a:lnTo>
                    <a:pt x="0" y="2184"/>
                  </a:lnTo>
                  <a:lnTo>
                    <a:pt x="0" y="4889"/>
                  </a:lnTo>
                  <a:lnTo>
                    <a:pt x="0" y="7594"/>
                  </a:lnTo>
                  <a:lnTo>
                    <a:pt x="2197" y="9779"/>
                  </a:lnTo>
                  <a:lnTo>
                    <a:pt x="4902" y="9779"/>
                  </a:lnTo>
                  <a:lnTo>
                    <a:pt x="13017" y="9779"/>
                  </a:lnTo>
                  <a:lnTo>
                    <a:pt x="15722" y="9779"/>
                  </a:lnTo>
                  <a:lnTo>
                    <a:pt x="17907" y="7594"/>
                  </a:lnTo>
                  <a:lnTo>
                    <a:pt x="17907" y="4889"/>
                  </a:lnTo>
                  <a:lnTo>
                    <a:pt x="17907" y="2184"/>
                  </a:lnTo>
                  <a:lnTo>
                    <a:pt x="15722" y="0"/>
                  </a:lnTo>
                  <a:lnTo>
                    <a:pt x="13017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870187" y="901933"/>
              <a:ext cx="10160" cy="10160"/>
            </a:xfrm>
            <a:custGeom>
              <a:avLst/>
              <a:gdLst/>
              <a:ahLst/>
              <a:cxnLst/>
              <a:rect l="l" t="t" r="r" b="b"/>
              <a:pathLst>
                <a:path w="10159" h="10159">
                  <a:moveTo>
                    <a:pt x="9778" y="4889"/>
                  </a:moveTo>
                  <a:lnTo>
                    <a:pt x="9778" y="7594"/>
                  </a:lnTo>
                  <a:lnTo>
                    <a:pt x="7594" y="9778"/>
                  </a:lnTo>
                  <a:lnTo>
                    <a:pt x="4889" y="9778"/>
                  </a:lnTo>
                  <a:lnTo>
                    <a:pt x="2184" y="9778"/>
                  </a:lnTo>
                  <a:lnTo>
                    <a:pt x="0" y="7594"/>
                  </a:lnTo>
                  <a:lnTo>
                    <a:pt x="0" y="4889"/>
                  </a:lnTo>
                  <a:lnTo>
                    <a:pt x="0" y="2184"/>
                  </a:lnTo>
                  <a:lnTo>
                    <a:pt x="2184" y="0"/>
                  </a:lnTo>
                  <a:lnTo>
                    <a:pt x="4889" y="0"/>
                  </a:lnTo>
                  <a:lnTo>
                    <a:pt x="7594" y="0"/>
                  </a:lnTo>
                  <a:lnTo>
                    <a:pt x="9778" y="2184"/>
                  </a:lnTo>
                  <a:lnTo>
                    <a:pt x="9778" y="4889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870179" y="1247697"/>
              <a:ext cx="18415" cy="10160"/>
            </a:xfrm>
            <a:custGeom>
              <a:avLst/>
              <a:gdLst/>
              <a:ahLst/>
              <a:cxnLst/>
              <a:rect l="l" t="t" r="r" b="b"/>
              <a:pathLst>
                <a:path w="18415" h="10159">
                  <a:moveTo>
                    <a:pt x="13017" y="0"/>
                  </a:moveTo>
                  <a:lnTo>
                    <a:pt x="4902" y="0"/>
                  </a:lnTo>
                  <a:lnTo>
                    <a:pt x="2197" y="0"/>
                  </a:lnTo>
                  <a:lnTo>
                    <a:pt x="0" y="2184"/>
                  </a:lnTo>
                  <a:lnTo>
                    <a:pt x="0" y="4902"/>
                  </a:lnTo>
                  <a:lnTo>
                    <a:pt x="0" y="7594"/>
                  </a:lnTo>
                  <a:lnTo>
                    <a:pt x="2197" y="9791"/>
                  </a:lnTo>
                  <a:lnTo>
                    <a:pt x="4902" y="9791"/>
                  </a:lnTo>
                  <a:lnTo>
                    <a:pt x="13017" y="9791"/>
                  </a:lnTo>
                  <a:lnTo>
                    <a:pt x="15722" y="9791"/>
                  </a:lnTo>
                  <a:lnTo>
                    <a:pt x="17907" y="7594"/>
                  </a:lnTo>
                  <a:lnTo>
                    <a:pt x="17907" y="4902"/>
                  </a:lnTo>
                  <a:lnTo>
                    <a:pt x="17907" y="2184"/>
                  </a:lnTo>
                  <a:lnTo>
                    <a:pt x="15722" y="0"/>
                  </a:lnTo>
                  <a:lnTo>
                    <a:pt x="13017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870187" y="1247692"/>
              <a:ext cx="10160" cy="10160"/>
            </a:xfrm>
            <a:custGeom>
              <a:avLst/>
              <a:gdLst/>
              <a:ahLst/>
              <a:cxnLst/>
              <a:rect l="l" t="t" r="r" b="b"/>
              <a:pathLst>
                <a:path w="10159" h="10159">
                  <a:moveTo>
                    <a:pt x="9778" y="4902"/>
                  </a:moveTo>
                  <a:lnTo>
                    <a:pt x="9778" y="7607"/>
                  </a:lnTo>
                  <a:lnTo>
                    <a:pt x="7594" y="9791"/>
                  </a:lnTo>
                  <a:lnTo>
                    <a:pt x="4889" y="9791"/>
                  </a:lnTo>
                  <a:lnTo>
                    <a:pt x="2184" y="9791"/>
                  </a:lnTo>
                  <a:lnTo>
                    <a:pt x="0" y="7607"/>
                  </a:lnTo>
                  <a:lnTo>
                    <a:pt x="0" y="4902"/>
                  </a:lnTo>
                  <a:lnTo>
                    <a:pt x="0" y="2197"/>
                  </a:lnTo>
                  <a:lnTo>
                    <a:pt x="2184" y="0"/>
                  </a:lnTo>
                  <a:lnTo>
                    <a:pt x="4889" y="0"/>
                  </a:lnTo>
                  <a:lnTo>
                    <a:pt x="7594" y="0"/>
                  </a:lnTo>
                  <a:lnTo>
                    <a:pt x="9778" y="2197"/>
                  </a:lnTo>
                  <a:lnTo>
                    <a:pt x="9778" y="4902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887995" y="596002"/>
              <a:ext cx="244475" cy="965200"/>
            </a:xfrm>
            <a:custGeom>
              <a:avLst/>
              <a:gdLst/>
              <a:ahLst/>
              <a:cxnLst/>
              <a:rect l="l" t="t" r="r" b="b"/>
              <a:pathLst>
                <a:path w="244475" h="965200">
                  <a:moveTo>
                    <a:pt x="223151" y="789317"/>
                  </a:moveTo>
                  <a:lnTo>
                    <a:pt x="202682" y="717940"/>
                  </a:lnTo>
                  <a:lnTo>
                    <a:pt x="188382" y="641794"/>
                  </a:lnTo>
                  <a:lnTo>
                    <a:pt x="179992" y="581202"/>
                  </a:lnTo>
                  <a:lnTo>
                    <a:pt x="177253" y="556488"/>
                  </a:lnTo>
                  <a:lnTo>
                    <a:pt x="178358" y="409384"/>
                  </a:lnTo>
                  <a:lnTo>
                    <a:pt x="178993" y="368564"/>
                  </a:lnTo>
                  <a:lnTo>
                    <a:pt x="186633" y="318767"/>
                  </a:lnTo>
                  <a:lnTo>
                    <a:pt x="198448" y="266252"/>
                  </a:lnTo>
                  <a:lnTo>
                    <a:pt x="211610" y="217278"/>
                  </a:lnTo>
                  <a:lnTo>
                    <a:pt x="223291" y="178104"/>
                  </a:lnTo>
                  <a:lnTo>
                    <a:pt x="229450" y="156207"/>
                  </a:lnTo>
                  <a:lnTo>
                    <a:pt x="237916" y="111608"/>
                  </a:lnTo>
                  <a:lnTo>
                    <a:pt x="240750" y="67530"/>
                  </a:lnTo>
                  <a:lnTo>
                    <a:pt x="240493" y="56856"/>
                  </a:lnTo>
                  <a:lnTo>
                    <a:pt x="218749" y="6116"/>
                  </a:lnTo>
                  <a:lnTo>
                    <a:pt x="201180" y="0"/>
                  </a:lnTo>
                  <a:lnTo>
                    <a:pt x="131775" y="0"/>
                  </a:lnTo>
                  <a:lnTo>
                    <a:pt x="95764" y="37063"/>
                  </a:lnTo>
                  <a:lnTo>
                    <a:pt x="77400" y="85743"/>
                  </a:lnTo>
                  <a:lnTo>
                    <a:pt x="48107" y="176695"/>
                  </a:lnTo>
                  <a:lnTo>
                    <a:pt x="19593" y="290212"/>
                  </a:lnTo>
                  <a:lnTo>
                    <a:pt x="5389" y="387088"/>
                  </a:lnTo>
                  <a:lnTo>
                    <a:pt x="517" y="454567"/>
                  </a:lnTo>
                  <a:lnTo>
                    <a:pt x="0" y="479894"/>
                  </a:lnTo>
                  <a:lnTo>
                    <a:pt x="3859" y="558957"/>
                  </a:lnTo>
                  <a:lnTo>
                    <a:pt x="7018" y="605329"/>
                  </a:lnTo>
                  <a:lnTo>
                    <a:pt x="17970" y="672071"/>
                  </a:lnTo>
                  <a:lnTo>
                    <a:pt x="27194" y="713383"/>
                  </a:lnTo>
                  <a:lnTo>
                    <a:pt x="42943" y="773403"/>
                  </a:lnTo>
                  <a:lnTo>
                    <a:pt x="68002" y="859560"/>
                  </a:lnTo>
                  <a:lnTo>
                    <a:pt x="83064" y="903119"/>
                  </a:lnTo>
                  <a:lnTo>
                    <a:pt x="118630" y="954811"/>
                  </a:lnTo>
                  <a:lnTo>
                    <a:pt x="204076" y="954811"/>
                  </a:lnTo>
                  <a:lnTo>
                    <a:pt x="207238" y="958811"/>
                  </a:lnTo>
                  <a:lnTo>
                    <a:pt x="212128" y="965034"/>
                  </a:lnTo>
                  <a:lnTo>
                    <a:pt x="235712" y="941084"/>
                  </a:lnTo>
                  <a:lnTo>
                    <a:pt x="243895" y="898250"/>
                  </a:lnTo>
                  <a:lnTo>
                    <a:pt x="238951" y="844878"/>
                  </a:lnTo>
                  <a:lnTo>
                    <a:pt x="223151" y="789317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1043125" y="596002"/>
              <a:ext cx="88900" cy="967105"/>
            </a:xfrm>
            <a:custGeom>
              <a:avLst/>
              <a:gdLst/>
              <a:ahLst/>
              <a:cxnLst/>
              <a:rect l="l" t="t" r="r" b="b"/>
              <a:pathLst>
                <a:path w="88900" h="967105">
                  <a:moveTo>
                    <a:pt x="46050" y="0"/>
                  </a:moveTo>
                  <a:lnTo>
                    <a:pt x="23914" y="0"/>
                  </a:lnTo>
                  <a:lnTo>
                    <a:pt x="43655" y="1190"/>
                  </a:lnTo>
                  <a:lnTo>
                    <a:pt x="54254" y="6426"/>
                  </a:lnTo>
                  <a:lnTo>
                    <a:pt x="59329" y="20063"/>
                  </a:lnTo>
                  <a:lnTo>
                    <a:pt x="62496" y="46456"/>
                  </a:lnTo>
                  <a:lnTo>
                    <a:pt x="63239" y="56856"/>
                  </a:lnTo>
                  <a:lnTo>
                    <a:pt x="63493" y="67530"/>
                  </a:lnTo>
                  <a:lnTo>
                    <a:pt x="63328" y="78298"/>
                  </a:lnTo>
                  <a:lnTo>
                    <a:pt x="57099" y="134031"/>
                  </a:lnTo>
                  <a:lnTo>
                    <a:pt x="46050" y="178104"/>
                  </a:lnTo>
                  <a:lnTo>
                    <a:pt x="34364" y="217278"/>
                  </a:lnTo>
                  <a:lnTo>
                    <a:pt x="21200" y="266252"/>
                  </a:lnTo>
                  <a:lnTo>
                    <a:pt x="9385" y="318767"/>
                  </a:lnTo>
                  <a:lnTo>
                    <a:pt x="1744" y="368564"/>
                  </a:lnTo>
                  <a:lnTo>
                    <a:pt x="1104" y="409384"/>
                  </a:lnTo>
                  <a:lnTo>
                    <a:pt x="0" y="556488"/>
                  </a:lnTo>
                  <a:lnTo>
                    <a:pt x="8803" y="644429"/>
                  </a:lnTo>
                  <a:lnTo>
                    <a:pt x="16519" y="697996"/>
                  </a:lnTo>
                  <a:lnTo>
                    <a:pt x="27449" y="739016"/>
                  </a:lnTo>
                  <a:lnTo>
                    <a:pt x="45897" y="789317"/>
                  </a:lnTo>
                  <a:lnTo>
                    <a:pt x="62289" y="848070"/>
                  </a:lnTo>
                  <a:lnTo>
                    <a:pt x="66378" y="903816"/>
                  </a:lnTo>
                  <a:lnTo>
                    <a:pt x="55486" y="946696"/>
                  </a:lnTo>
                  <a:lnTo>
                    <a:pt x="26936" y="966851"/>
                  </a:lnTo>
                  <a:lnTo>
                    <a:pt x="33731" y="966851"/>
                  </a:lnTo>
                  <a:lnTo>
                    <a:pt x="66020" y="960379"/>
                  </a:lnTo>
                  <a:lnTo>
                    <a:pt x="83790" y="932782"/>
                  </a:lnTo>
                  <a:lnTo>
                    <a:pt x="88845" y="890667"/>
                  </a:lnTo>
                  <a:lnTo>
                    <a:pt x="82988" y="840643"/>
                  </a:lnTo>
                  <a:lnTo>
                    <a:pt x="68021" y="789317"/>
                  </a:lnTo>
                  <a:lnTo>
                    <a:pt x="47551" y="717940"/>
                  </a:lnTo>
                  <a:lnTo>
                    <a:pt x="33251" y="641794"/>
                  </a:lnTo>
                  <a:lnTo>
                    <a:pt x="24862" y="581202"/>
                  </a:lnTo>
                  <a:lnTo>
                    <a:pt x="22123" y="556488"/>
                  </a:lnTo>
                  <a:lnTo>
                    <a:pt x="23228" y="409384"/>
                  </a:lnTo>
                  <a:lnTo>
                    <a:pt x="23863" y="368564"/>
                  </a:lnTo>
                  <a:lnTo>
                    <a:pt x="31502" y="318767"/>
                  </a:lnTo>
                  <a:lnTo>
                    <a:pt x="43317" y="266252"/>
                  </a:lnTo>
                  <a:lnTo>
                    <a:pt x="56479" y="217278"/>
                  </a:lnTo>
                  <a:lnTo>
                    <a:pt x="68160" y="178104"/>
                  </a:lnTo>
                  <a:lnTo>
                    <a:pt x="74320" y="156207"/>
                  </a:lnTo>
                  <a:lnTo>
                    <a:pt x="82785" y="111608"/>
                  </a:lnTo>
                  <a:lnTo>
                    <a:pt x="85620" y="67530"/>
                  </a:lnTo>
                  <a:lnTo>
                    <a:pt x="85362" y="56856"/>
                  </a:lnTo>
                  <a:lnTo>
                    <a:pt x="84607" y="46456"/>
                  </a:lnTo>
                  <a:lnTo>
                    <a:pt x="76694" y="20063"/>
                  </a:lnTo>
                  <a:lnTo>
                    <a:pt x="63619" y="6116"/>
                  </a:lnTo>
                  <a:lnTo>
                    <a:pt x="51433" y="841"/>
                  </a:lnTo>
                  <a:lnTo>
                    <a:pt x="460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991881" y="596002"/>
              <a:ext cx="140335" cy="967105"/>
            </a:xfrm>
            <a:custGeom>
              <a:avLst/>
              <a:gdLst/>
              <a:ahLst/>
              <a:cxnLst/>
              <a:rect l="l" t="t" r="r" b="b"/>
              <a:pathLst>
                <a:path w="140334" h="967105">
                  <a:moveTo>
                    <a:pt x="119265" y="789317"/>
                  </a:moveTo>
                  <a:lnTo>
                    <a:pt x="98796" y="717940"/>
                  </a:lnTo>
                  <a:lnTo>
                    <a:pt x="84496" y="641794"/>
                  </a:lnTo>
                  <a:lnTo>
                    <a:pt x="76106" y="581202"/>
                  </a:lnTo>
                  <a:lnTo>
                    <a:pt x="73367" y="556488"/>
                  </a:lnTo>
                  <a:lnTo>
                    <a:pt x="74472" y="409384"/>
                  </a:lnTo>
                  <a:lnTo>
                    <a:pt x="75107" y="368564"/>
                  </a:lnTo>
                  <a:lnTo>
                    <a:pt x="82747" y="318767"/>
                  </a:lnTo>
                  <a:lnTo>
                    <a:pt x="94562" y="266252"/>
                  </a:lnTo>
                  <a:lnTo>
                    <a:pt x="107724" y="217278"/>
                  </a:lnTo>
                  <a:lnTo>
                    <a:pt x="119405" y="178104"/>
                  </a:lnTo>
                  <a:lnTo>
                    <a:pt x="125564" y="156207"/>
                  </a:lnTo>
                  <a:lnTo>
                    <a:pt x="134030" y="111608"/>
                  </a:lnTo>
                  <a:lnTo>
                    <a:pt x="136864" y="67530"/>
                  </a:lnTo>
                  <a:lnTo>
                    <a:pt x="136607" y="56856"/>
                  </a:lnTo>
                  <a:lnTo>
                    <a:pt x="114863" y="6116"/>
                  </a:lnTo>
                  <a:lnTo>
                    <a:pt x="97294" y="0"/>
                  </a:lnTo>
                  <a:lnTo>
                    <a:pt x="0" y="0"/>
                  </a:lnTo>
                  <a:lnTo>
                    <a:pt x="75158" y="0"/>
                  </a:lnTo>
                  <a:lnTo>
                    <a:pt x="110573" y="20063"/>
                  </a:lnTo>
                  <a:lnTo>
                    <a:pt x="114738" y="67530"/>
                  </a:lnTo>
                  <a:lnTo>
                    <a:pt x="114573" y="78298"/>
                  </a:lnTo>
                  <a:lnTo>
                    <a:pt x="108343" y="134031"/>
                  </a:lnTo>
                  <a:lnTo>
                    <a:pt x="97294" y="178104"/>
                  </a:lnTo>
                  <a:lnTo>
                    <a:pt x="85608" y="217278"/>
                  </a:lnTo>
                  <a:lnTo>
                    <a:pt x="72445" y="266252"/>
                  </a:lnTo>
                  <a:lnTo>
                    <a:pt x="60630" y="318767"/>
                  </a:lnTo>
                  <a:lnTo>
                    <a:pt x="52989" y="368564"/>
                  </a:lnTo>
                  <a:lnTo>
                    <a:pt x="52349" y="409384"/>
                  </a:lnTo>
                  <a:lnTo>
                    <a:pt x="51244" y="556488"/>
                  </a:lnTo>
                  <a:lnTo>
                    <a:pt x="60048" y="644429"/>
                  </a:lnTo>
                  <a:lnTo>
                    <a:pt x="67764" y="697996"/>
                  </a:lnTo>
                  <a:lnTo>
                    <a:pt x="78694" y="739016"/>
                  </a:lnTo>
                  <a:lnTo>
                    <a:pt x="97142" y="789317"/>
                  </a:lnTo>
                  <a:lnTo>
                    <a:pt x="113533" y="848070"/>
                  </a:lnTo>
                  <a:lnTo>
                    <a:pt x="117622" y="903816"/>
                  </a:lnTo>
                  <a:lnTo>
                    <a:pt x="106730" y="946696"/>
                  </a:lnTo>
                  <a:lnTo>
                    <a:pt x="78181" y="966851"/>
                  </a:lnTo>
                  <a:lnTo>
                    <a:pt x="84975" y="966851"/>
                  </a:lnTo>
                  <a:lnTo>
                    <a:pt x="117264" y="960379"/>
                  </a:lnTo>
                  <a:lnTo>
                    <a:pt x="135035" y="932782"/>
                  </a:lnTo>
                  <a:lnTo>
                    <a:pt x="140090" y="890667"/>
                  </a:lnTo>
                  <a:lnTo>
                    <a:pt x="134232" y="840643"/>
                  </a:lnTo>
                  <a:lnTo>
                    <a:pt x="119265" y="789317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7" name="object 5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732" y="1019210"/>
              <a:ext cx="138804" cy="114553"/>
            </a:xfrm>
            <a:prstGeom prst="rect">
              <a:avLst/>
            </a:prstGeom>
          </p:spPr>
        </p:pic>
        <p:sp>
          <p:nvSpPr>
            <p:cNvPr id="58" name="object 58"/>
            <p:cNvSpPr/>
            <p:nvPr/>
          </p:nvSpPr>
          <p:spPr>
            <a:xfrm>
              <a:off x="668862" y="596007"/>
              <a:ext cx="717550" cy="968375"/>
            </a:xfrm>
            <a:custGeom>
              <a:avLst/>
              <a:gdLst/>
              <a:ahLst/>
              <a:cxnLst/>
              <a:rect l="l" t="t" r="r" b="b"/>
              <a:pathLst>
                <a:path w="717550" h="968375">
                  <a:moveTo>
                    <a:pt x="95948" y="600100"/>
                  </a:moveTo>
                  <a:lnTo>
                    <a:pt x="95948" y="661276"/>
                  </a:lnTo>
                  <a:lnTo>
                    <a:pt x="97504" y="668981"/>
                  </a:lnTo>
                  <a:lnTo>
                    <a:pt x="101746" y="675270"/>
                  </a:lnTo>
                  <a:lnTo>
                    <a:pt x="108035" y="679508"/>
                  </a:lnTo>
                  <a:lnTo>
                    <a:pt x="115735" y="681062"/>
                  </a:lnTo>
                  <a:lnTo>
                    <a:pt x="187820" y="681062"/>
                  </a:lnTo>
                  <a:lnTo>
                    <a:pt x="211620" y="774990"/>
                  </a:lnTo>
                  <a:lnTo>
                    <a:pt x="237061" y="851676"/>
                  </a:lnTo>
                  <a:lnTo>
                    <a:pt x="257325" y="903371"/>
                  </a:lnTo>
                  <a:lnTo>
                    <a:pt x="265595" y="922324"/>
                  </a:lnTo>
                  <a:lnTo>
                    <a:pt x="275361" y="923340"/>
                  </a:lnTo>
                  <a:lnTo>
                    <a:pt x="281571" y="923912"/>
                  </a:lnTo>
                  <a:lnTo>
                    <a:pt x="284772" y="924204"/>
                  </a:lnTo>
                  <a:lnTo>
                    <a:pt x="287553" y="926071"/>
                  </a:lnTo>
                  <a:lnTo>
                    <a:pt x="307873" y="958380"/>
                  </a:lnTo>
                  <a:lnTo>
                    <a:pt x="317690" y="966838"/>
                  </a:lnTo>
                  <a:lnTo>
                    <a:pt x="324192" y="966838"/>
                  </a:lnTo>
                  <a:lnTo>
                    <a:pt x="401205" y="966838"/>
                  </a:lnTo>
                  <a:lnTo>
                    <a:pt x="408000" y="966838"/>
                  </a:lnTo>
                  <a:lnTo>
                    <a:pt x="417626" y="968349"/>
                  </a:lnTo>
                  <a:lnTo>
                    <a:pt x="425805" y="967409"/>
                  </a:lnTo>
                  <a:lnTo>
                    <a:pt x="432727" y="964539"/>
                  </a:lnTo>
                  <a:lnTo>
                    <a:pt x="434822" y="963676"/>
                  </a:lnTo>
                  <a:lnTo>
                    <a:pt x="436854" y="962685"/>
                  </a:lnTo>
                  <a:lnTo>
                    <a:pt x="438708" y="961466"/>
                  </a:lnTo>
                  <a:lnTo>
                    <a:pt x="440042" y="960589"/>
                  </a:lnTo>
                  <a:lnTo>
                    <a:pt x="441325" y="959624"/>
                  </a:lnTo>
                  <a:lnTo>
                    <a:pt x="459917" y="925791"/>
                  </a:lnTo>
                  <a:lnTo>
                    <a:pt x="463042" y="899363"/>
                  </a:lnTo>
                  <a:lnTo>
                    <a:pt x="463194" y="894613"/>
                  </a:lnTo>
                  <a:lnTo>
                    <a:pt x="463143" y="889711"/>
                  </a:lnTo>
                  <a:lnTo>
                    <a:pt x="462927" y="884707"/>
                  </a:lnTo>
                  <a:lnTo>
                    <a:pt x="462826" y="882192"/>
                  </a:lnTo>
                  <a:lnTo>
                    <a:pt x="456565" y="837399"/>
                  </a:lnTo>
                  <a:lnTo>
                    <a:pt x="442290" y="789317"/>
                  </a:lnTo>
                  <a:lnTo>
                    <a:pt x="439380" y="781349"/>
                  </a:lnTo>
                  <a:lnTo>
                    <a:pt x="436573" y="773031"/>
                  </a:lnTo>
                  <a:lnTo>
                    <a:pt x="420222" y="710684"/>
                  </a:lnTo>
                  <a:lnTo>
                    <a:pt x="410131" y="657825"/>
                  </a:lnTo>
                  <a:lnTo>
                    <a:pt x="403694" y="616153"/>
                  </a:lnTo>
                  <a:lnTo>
                    <a:pt x="403313" y="613473"/>
                  </a:lnTo>
                  <a:lnTo>
                    <a:pt x="397924" y="570868"/>
                  </a:lnTo>
                  <a:lnTo>
                    <a:pt x="396392" y="556488"/>
                  </a:lnTo>
                  <a:lnTo>
                    <a:pt x="396392" y="555866"/>
                  </a:lnTo>
                  <a:lnTo>
                    <a:pt x="486803" y="559841"/>
                  </a:lnTo>
                  <a:lnTo>
                    <a:pt x="597141" y="576808"/>
                  </a:lnTo>
                  <a:lnTo>
                    <a:pt x="647230" y="576808"/>
                  </a:lnTo>
                  <a:lnTo>
                    <a:pt x="704494" y="575945"/>
                  </a:lnTo>
                  <a:lnTo>
                    <a:pt x="704494" y="575665"/>
                  </a:lnTo>
                  <a:lnTo>
                    <a:pt x="704748" y="575779"/>
                  </a:lnTo>
                  <a:lnTo>
                    <a:pt x="704989" y="575945"/>
                  </a:lnTo>
                  <a:lnTo>
                    <a:pt x="705256" y="575945"/>
                  </a:lnTo>
                  <a:lnTo>
                    <a:pt x="709973" y="568657"/>
                  </a:lnTo>
                  <a:lnTo>
                    <a:pt x="713824" y="548784"/>
                  </a:lnTo>
                  <a:lnTo>
                    <a:pt x="716420" y="519307"/>
                  </a:lnTo>
                  <a:lnTo>
                    <a:pt x="717372" y="483209"/>
                  </a:lnTo>
                  <a:lnTo>
                    <a:pt x="716420" y="447111"/>
                  </a:lnTo>
                  <a:lnTo>
                    <a:pt x="713824" y="417634"/>
                  </a:lnTo>
                  <a:lnTo>
                    <a:pt x="709973" y="397761"/>
                  </a:lnTo>
                  <a:lnTo>
                    <a:pt x="705256" y="390474"/>
                  </a:lnTo>
                  <a:lnTo>
                    <a:pt x="704989" y="390474"/>
                  </a:lnTo>
                  <a:lnTo>
                    <a:pt x="704748" y="390652"/>
                  </a:lnTo>
                  <a:lnTo>
                    <a:pt x="704494" y="390753"/>
                  </a:lnTo>
                  <a:lnTo>
                    <a:pt x="704494" y="390474"/>
                  </a:lnTo>
                  <a:lnTo>
                    <a:pt x="647230" y="390474"/>
                  </a:lnTo>
                  <a:lnTo>
                    <a:pt x="597141" y="390474"/>
                  </a:lnTo>
                  <a:lnTo>
                    <a:pt x="486803" y="407454"/>
                  </a:lnTo>
                  <a:lnTo>
                    <a:pt x="397471" y="411378"/>
                  </a:lnTo>
                  <a:lnTo>
                    <a:pt x="397484" y="409384"/>
                  </a:lnTo>
                  <a:lnTo>
                    <a:pt x="396697" y="402247"/>
                  </a:lnTo>
                  <a:lnTo>
                    <a:pt x="398937" y="361184"/>
                  </a:lnTo>
                  <a:lnTo>
                    <a:pt x="408139" y="307180"/>
                  </a:lnTo>
                  <a:lnTo>
                    <a:pt x="417588" y="266166"/>
                  </a:lnTo>
                  <a:lnTo>
                    <a:pt x="427481" y="228847"/>
                  </a:lnTo>
                  <a:lnTo>
                    <a:pt x="439973" y="186075"/>
                  </a:lnTo>
                  <a:lnTo>
                    <a:pt x="444677" y="170853"/>
                  </a:lnTo>
                  <a:lnTo>
                    <a:pt x="446735" y="163550"/>
                  </a:lnTo>
                  <a:lnTo>
                    <a:pt x="455439" y="122845"/>
                  </a:lnTo>
                  <a:lnTo>
                    <a:pt x="459638" y="81915"/>
                  </a:lnTo>
                  <a:lnTo>
                    <a:pt x="459905" y="74688"/>
                  </a:lnTo>
                  <a:lnTo>
                    <a:pt x="459879" y="67525"/>
                  </a:lnTo>
                  <a:lnTo>
                    <a:pt x="459854" y="60363"/>
                  </a:lnTo>
                  <a:lnTo>
                    <a:pt x="450926" y="19947"/>
                  </a:lnTo>
                  <a:lnTo>
                    <a:pt x="420306" y="0"/>
                  </a:lnTo>
                  <a:lnTo>
                    <a:pt x="323024" y="0"/>
                  </a:lnTo>
                  <a:lnTo>
                    <a:pt x="315887" y="0"/>
                  </a:lnTo>
                  <a:lnTo>
                    <a:pt x="292597" y="32549"/>
                  </a:lnTo>
                  <a:lnTo>
                    <a:pt x="290068" y="38354"/>
                  </a:lnTo>
                  <a:lnTo>
                    <a:pt x="285711" y="46659"/>
                  </a:lnTo>
                  <a:lnTo>
                    <a:pt x="282816" y="44792"/>
                  </a:lnTo>
                  <a:lnTo>
                    <a:pt x="272021" y="44589"/>
                  </a:lnTo>
                  <a:lnTo>
                    <a:pt x="264756" y="45834"/>
                  </a:lnTo>
                  <a:lnTo>
                    <a:pt x="242485" y="92932"/>
                  </a:lnTo>
                  <a:lnTo>
                    <a:pt x="225802" y="140834"/>
                  </a:lnTo>
                  <a:lnTo>
                    <a:pt x="211368" y="192526"/>
                  </a:lnTo>
                  <a:lnTo>
                    <a:pt x="199163" y="244991"/>
                  </a:lnTo>
                  <a:lnTo>
                    <a:pt x="189164" y="295208"/>
                  </a:lnTo>
                  <a:lnTo>
                    <a:pt x="181347" y="340157"/>
                  </a:lnTo>
                  <a:lnTo>
                    <a:pt x="175691" y="376821"/>
                  </a:lnTo>
                  <a:lnTo>
                    <a:pt x="176174" y="373113"/>
                  </a:lnTo>
                  <a:lnTo>
                    <a:pt x="142633" y="373113"/>
                  </a:lnTo>
                  <a:lnTo>
                    <a:pt x="142633" y="376834"/>
                  </a:lnTo>
                  <a:lnTo>
                    <a:pt x="126847" y="376834"/>
                  </a:lnTo>
                  <a:lnTo>
                    <a:pt x="126847" y="372935"/>
                  </a:lnTo>
                  <a:lnTo>
                    <a:pt x="104990" y="372935"/>
                  </a:lnTo>
                  <a:lnTo>
                    <a:pt x="104457" y="365620"/>
                  </a:lnTo>
                  <a:lnTo>
                    <a:pt x="98933" y="359803"/>
                  </a:lnTo>
                  <a:lnTo>
                    <a:pt x="91998" y="359803"/>
                  </a:lnTo>
                  <a:lnTo>
                    <a:pt x="85064" y="359803"/>
                  </a:lnTo>
                  <a:lnTo>
                    <a:pt x="79540" y="365620"/>
                  </a:lnTo>
                  <a:lnTo>
                    <a:pt x="79006" y="372935"/>
                  </a:lnTo>
                  <a:lnTo>
                    <a:pt x="56210" y="372935"/>
                  </a:lnTo>
                  <a:lnTo>
                    <a:pt x="56210" y="424040"/>
                  </a:lnTo>
                  <a:lnTo>
                    <a:pt x="55676" y="424040"/>
                  </a:lnTo>
                  <a:lnTo>
                    <a:pt x="55498" y="450138"/>
                  </a:lnTo>
                  <a:lnTo>
                    <a:pt x="14744" y="465886"/>
                  </a:lnTo>
                  <a:lnTo>
                    <a:pt x="6324" y="467779"/>
                  </a:lnTo>
                  <a:lnTo>
                    <a:pt x="0" y="475272"/>
                  </a:lnTo>
                  <a:lnTo>
                    <a:pt x="0" y="484263"/>
                  </a:lnTo>
                  <a:lnTo>
                    <a:pt x="0" y="491845"/>
                  </a:lnTo>
                  <a:lnTo>
                    <a:pt x="4508" y="498348"/>
                  </a:lnTo>
                  <a:lnTo>
                    <a:pt x="10947" y="501345"/>
                  </a:lnTo>
                  <a:lnTo>
                    <a:pt x="11404" y="501586"/>
                  </a:lnTo>
                  <a:lnTo>
                    <a:pt x="11607" y="501675"/>
                  </a:lnTo>
                  <a:lnTo>
                    <a:pt x="11810" y="501726"/>
                  </a:lnTo>
                  <a:lnTo>
                    <a:pt x="12026" y="501815"/>
                  </a:lnTo>
                  <a:lnTo>
                    <a:pt x="55676" y="517499"/>
                  </a:lnTo>
                  <a:lnTo>
                    <a:pt x="55676" y="562864"/>
                  </a:lnTo>
                  <a:lnTo>
                    <a:pt x="85318" y="562864"/>
                  </a:lnTo>
                  <a:lnTo>
                    <a:pt x="85318" y="599846"/>
                  </a:lnTo>
                  <a:lnTo>
                    <a:pt x="95948" y="600024"/>
                  </a:lnTo>
                  <a:lnTo>
                    <a:pt x="85496" y="600024"/>
                  </a:lnTo>
                  <a:lnTo>
                    <a:pt x="85496" y="562483"/>
                  </a:lnTo>
                  <a:lnTo>
                    <a:pt x="55676" y="562483"/>
                  </a:lnTo>
                  <a:lnTo>
                    <a:pt x="55676" y="536917"/>
                  </a:lnTo>
                </a:path>
              </a:pathLst>
            </a:custGeom>
            <a:ln w="448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675723" y="1068264"/>
              <a:ext cx="24130" cy="24130"/>
            </a:xfrm>
            <a:custGeom>
              <a:avLst/>
              <a:gdLst/>
              <a:ahLst/>
              <a:cxnLst/>
              <a:rect l="l" t="t" r="r" b="b"/>
              <a:pathLst>
                <a:path w="24129" h="24130">
                  <a:moveTo>
                    <a:pt x="18656" y="0"/>
                  </a:moveTo>
                  <a:lnTo>
                    <a:pt x="5384" y="0"/>
                  </a:lnTo>
                  <a:lnTo>
                    <a:pt x="0" y="5372"/>
                  </a:lnTo>
                  <a:lnTo>
                    <a:pt x="0" y="18643"/>
                  </a:lnTo>
                  <a:lnTo>
                    <a:pt x="5384" y="24028"/>
                  </a:lnTo>
                  <a:lnTo>
                    <a:pt x="18656" y="24028"/>
                  </a:lnTo>
                  <a:lnTo>
                    <a:pt x="24028" y="18643"/>
                  </a:lnTo>
                  <a:lnTo>
                    <a:pt x="24028" y="12014"/>
                  </a:lnTo>
                  <a:lnTo>
                    <a:pt x="24028" y="5372"/>
                  </a:lnTo>
                  <a:lnTo>
                    <a:pt x="1865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675723" y="1068264"/>
              <a:ext cx="24130" cy="24130"/>
            </a:xfrm>
            <a:custGeom>
              <a:avLst/>
              <a:gdLst/>
              <a:ahLst/>
              <a:cxnLst/>
              <a:rect l="l" t="t" r="r" b="b"/>
              <a:pathLst>
                <a:path w="24129" h="24130">
                  <a:moveTo>
                    <a:pt x="24028" y="12014"/>
                  </a:moveTo>
                  <a:lnTo>
                    <a:pt x="24028" y="18643"/>
                  </a:lnTo>
                  <a:lnTo>
                    <a:pt x="18656" y="24028"/>
                  </a:lnTo>
                  <a:lnTo>
                    <a:pt x="12014" y="24028"/>
                  </a:lnTo>
                  <a:lnTo>
                    <a:pt x="5384" y="24028"/>
                  </a:lnTo>
                  <a:lnTo>
                    <a:pt x="0" y="18643"/>
                  </a:lnTo>
                  <a:lnTo>
                    <a:pt x="0" y="12014"/>
                  </a:lnTo>
                  <a:lnTo>
                    <a:pt x="0" y="5372"/>
                  </a:lnTo>
                  <a:lnTo>
                    <a:pt x="5384" y="0"/>
                  </a:lnTo>
                  <a:lnTo>
                    <a:pt x="12014" y="0"/>
                  </a:lnTo>
                  <a:lnTo>
                    <a:pt x="18656" y="0"/>
                  </a:lnTo>
                  <a:lnTo>
                    <a:pt x="24028" y="5372"/>
                  </a:lnTo>
                  <a:lnTo>
                    <a:pt x="24028" y="12014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829104" y="1010640"/>
              <a:ext cx="36195" cy="137160"/>
            </a:xfrm>
            <a:custGeom>
              <a:avLst/>
              <a:gdLst/>
              <a:ahLst/>
              <a:cxnLst/>
              <a:rect l="l" t="t" r="r" b="b"/>
              <a:pathLst>
                <a:path w="36194" h="137159">
                  <a:moveTo>
                    <a:pt x="32257" y="0"/>
                  </a:moveTo>
                  <a:lnTo>
                    <a:pt x="27698" y="0"/>
                  </a:lnTo>
                  <a:lnTo>
                    <a:pt x="0" y="0"/>
                  </a:lnTo>
                  <a:lnTo>
                    <a:pt x="0" y="6908"/>
                  </a:lnTo>
                  <a:lnTo>
                    <a:pt x="20421" y="6908"/>
                  </a:lnTo>
                  <a:lnTo>
                    <a:pt x="21843" y="8331"/>
                  </a:lnTo>
                  <a:lnTo>
                    <a:pt x="21843" y="11849"/>
                  </a:lnTo>
                  <a:lnTo>
                    <a:pt x="20421" y="13271"/>
                  </a:lnTo>
                  <a:lnTo>
                    <a:pt x="0" y="13271"/>
                  </a:lnTo>
                  <a:lnTo>
                    <a:pt x="0" y="65392"/>
                  </a:lnTo>
                  <a:lnTo>
                    <a:pt x="20421" y="65392"/>
                  </a:lnTo>
                  <a:lnTo>
                    <a:pt x="21843" y="66827"/>
                  </a:lnTo>
                  <a:lnTo>
                    <a:pt x="21843" y="70332"/>
                  </a:lnTo>
                  <a:lnTo>
                    <a:pt x="20421" y="71755"/>
                  </a:lnTo>
                  <a:lnTo>
                    <a:pt x="0" y="71755"/>
                  </a:lnTo>
                  <a:lnTo>
                    <a:pt x="0" y="124574"/>
                  </a:lnTo>
                  <a:lnTo>
                    <a:pt x="20421" y="124574"/>
                  </a:lnTo>
                  <a:lnTo>
                    <a:pt x="21843" y="125996"/>
                  </a:lnTo>
                  <a:lnTo>
                    <a:pt x="21843" y="129501"/>
                  </a:lnTo>
                  <a:lnTo>
                    <a:pt x="20421" y="130937"/>
                  </a:lnTo>
                  <a:lnTo>
                    <a:pt x="0" y="130937"/>
                  </a:lnTo>
                  <a:lnTo>
                    <a:pt x="0" y="137160"/>
                  </a:lnTo>
                  <a:lnTo>
                    <a:pt x="32257" y="137160"/>
                  </a:lnTo>
                  <a:lnTo>
                    <a:pt x="35940" y="133451"/>
                  </a:lnTo>
                  <a:lnTo>
                    <a:pt x="35940" y="3695"/>
                  </a:lnTo>
                  <a:lnTo>
                    <a:pt x="3225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829104" y="1010640"/>
              <a:ext cx="36195" cy="137160"/>
            </a:xfrm>
            <a:custGeom>
              <a:avLst/>
              <a:gdLst/>
              <a:ahLst/>
              <a:cxnLst/>
              <a:rect l="l" t="t" r="r" b="b"/>
              <a:pathLst>
                <a:path w="36194" h="137159">
                  <a:moveTo>
                    <a:pt x="27698" y="0"/>
                  </a:moveTo>
                  <a:lnTo>
                    <a:pt x="0" y="0"/>
                  </a:lnTo>
                  <a:lnTo>
                    <a:pt x="0" y="6908"/>
                  </a:lnTo>
                  <a:lnTo>
                    <a:pt x="18656" y="6908"/>
                  </a:lnTo>
                  <a:lnTo>
                    <a:pt x="20421" y="6908"/>
                  </a:lnTo>
                  <a:lnTo>
                    <a:pt x="21843" y="8331"/>
                  </a:lnTo>
                  <a:lnTo>
                    <a:pt x="21843" y="10096"/>
                  </a:lnTo>
                  <a:lnTo>
                    <a:pt x="21843" y="11849"/>
                  </a:lnTo>
                  <a:lnTo>
                    <a:pt x="20421" y="13271"/>
                  </a:lnTo>
                  <a:lnTo>
                    <a:pt x="18656" y="13271"/>
                  </a:lnTo>
                  <a:lnTo>
                    <a:pt x="0" y="13271"/>
                  </a:lnTo>
                  <a:lnTo>
                    <a:pt x="0" y="65392"/>
                  </a:lnTo>
                  <a:lnTo>
                    <a:pt x="18656" y="65392"/>
                  </a:lnTo>
                  <a:lnTo>
                    <a:pt x="20421" y="65392"/>
                  </a:lnTo>
                  <a:lnTo>
                    <a:pt x="21843" y="66827"/>
                  </a:lnTo>
                  <a:lnTo>
                    <a:pt x="21843" y="68567"/>
                  </a:lnTo>
                  <a:lnTo>
                    <a:pt x="21843" y="70332"/>
                  </a:lnTo>
                  <a:lnTo>
                    <a:pt x="20421" y="71755"/>
                  </a:lnTo>
                  <a:lnTo>
                    <a:pt x="18656" y="71755"/>
                  </a:lnTo>
                  <a:lnTo>
                    <a:pt x="0" y="71755"/>
                  </a:lnTo>
                  <a:lnTo>
                    <a:pt x="0" y="124574"/>
                  </a:lnTo>
                  <a:lnTo>
                    <a:pt x="18656" y="124574"/>
                  </a:lnTo>
                  <a:lnTo>
                    <a:pt x="20421" y="124574"/>
                  </a:lnTo>
                  <a:lnTo>
                    <a:pt x="21843" y="125996"/>
                  </a:lnTo>
                  <a:lnTo>
                    <a:pt x="21843" y="127762"/>
                  </a:lnTo>
                  <a:lnTo>
                    <a:pt x="21843" y="129501"/>
                  </a:lnTo>
                  <a:lnTo>
                    <a:pt x="20421" y="130937"/>
                  </a:lnTo>
                  <a:lnTo>
                    <a:pt x="18656" y="130937"/>
                  </a:lnTo>
                  <a:lnTo>
                    <a:pt x="0" y="130937"/>
                  </a:lnTo>
                  <a:lnTo>
                    <a:pt x="0" y="137160"/>
                  </a:lnTo>
                  <a:lnTo>
                    <a:pt x="27698" y="137160"/>
                  </a:lnTo>
                  <a:lnTo>
                    <a:pt x="32257" y="137160"/>
                  </a:lnTo>
                  <a:lnTo>
                    <a:pt x="35940" y="133451"/>
                  </a:lnTo>
                  <a:lnTo>
                    <a:pt x="35940" y="128905"/>
                  </a:lnTo>
                  <a:lnTo>
                    <a:pt x="35940" y="8242"/>
                  </a:lnTo>
                  <a:lnTo>
                    <a:pt x="35940" y="3695"/>
                  </a:lnTo>
                  <a:lnTo>
                    <a:pt x="32257" y="0"/>
                  </a:lnTo>
                  <a:lnTo>
                    <a:pt x="27698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1316088" y="987856"/>
              <a:ext cx="57785" cy="183515"/>
            </a:xfrm>
            <a:custGeom>
              <a:avLst/>
              <a:gdLst/>
              <a:ahLst/>
              <a:cxnLst/>
              <a:rect l="l" t="t" r="r" b="b"/>
              <a:pathLst>
                <a:path w="57784" h="183515">
                  <a:moveTo>
                    <a:pt x="57277" y="0"/>
                  </a:moveTo>
                  <a:lnTo>
                    <a:pt x="0" y="0"/>
                  </a:lnTo>
                  <a:lnTo>
                    <a:pt x="0" y="183489"/>
                  </a:lnTo>
                  <a:lnTo>
                    <a:pt x="57277" y="183489"/>
                  </a:lnTo>
                  <a:lnTo>
                    <a:pt x="5727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1316094" y="987854"/>
              <a:ext cx="57785" cy="183515"/>
            </a:xfrm>
            <a:custGeom>
              <a:avLst/>
              <a:gdLst/>
              <a:ahLst/>
              <a:cxnLst/>
              <a:rect l="l" t="t" r="r" b="b"/>
              <a:pathLst>
                <a:path w="57784" h="183515">
                  <a:moveTo>
                    <a:pt x="57277" y="0"/>
                  </a:moveTo>
                  <a:lnTo>
                    <a:pt x="0" y="0"/>
                  </a:lnTo>
                  <a:lnTo>
                    <a:pt x="0" y="183489"/>
                  </a:lnTo>
                  <a:lnTo>
                    <a:pt x="57277" y="183489"/>
                  </a:lnTo>
                  <a:lnTo>
                    <a:pt x="57277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764115" y="1196107"/>
              <a:ext cx="80010" cy="0"/>
            </a:xfrm>
            <a:custGeom>
              <a:avLst/>
              <a:gdLst/>
              <a:ahLst/>
              <a:cxnLst/>
              <a:rect l="l" t="t" r="r" b="b"/>
              <a:pathLst>
                <a:path w="80009">
                  <a:moveTo>
                    <a:pt x="0" y="0"/>
                  </a:moveTo>
                  <a:lnTo>
                    <a:pt x="79451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2532232" y="2033215"/>
              <a:ext cx="614045" cy="220345"/>
            </a:xfrm>
            <a:custGeom>
              <a:avLst/>
              <a:gdLst/>
              <a:ahLst/>
              <a:cxnLst/>
              <a:rect l="l" t="t" r="r" b="b"/>
              <a:pathLst>
                <a:path w="614044" h="220344">
                  <a:moveTo>
                    <a:pt x="613549" y="219913"/>
                  </a:moveTo>
                  <a:lnTo>
                    <a:pt x="141757" y="219913"/>
                  </a:lnTo>
                  <a:lnTo>
                    <a:pt x="97002" y="212674"/>
                  </a:lnTo>
                  <a:lnTo>
                    <a:pt x="58095" y="192525"/>
                  </a:lnTo>
                  <a:lnTo>
                    <a:pt x="27389" y="161817"/>
                  </a:lnTo>
                  <a:lnTo>
                    <a:pt x="7239" y="122902"/>
                  </a:lnTo>
                  <a:lnTo>
                    <a:pt x="0" y="78130"/>
                  </a:lnTo>
                  <a:lnTo>
                    <a:pt x="0" y="0"/>
                  </a:lnTo>
                  <a:lnTo>
                    <a:pt x="29832" y="0"/>
                  </a:lnTo>
                  <a:lnTo>
                    <a:pt x="29832" y="78130"/>
                  </a:lnTo>
                  <a:lnTo>
                    <a:pt x="38642" y="121666"/>
                  </a:lnTo>
                  <a:lnTo>
                    <a:pt x="62653" y="157256"/>
                  </a:lnTo>
                  <a:lnTo>
                    <a:pt x="98235" y="181270"/>
                  </a:lnTo>
                  <a:lnTo>
                    <a:pt x="141757" y="190080"/>
                  </a:lnTo>
                  <a:lnTo>
                    <a:pt x="613549" y="19008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6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42547" y="2201434"/>
              <a:ext cx="237744" cy="73621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402869" y="1856517"/>
              <a:ext cx="74396" cy="177660"/>
            </a:xfrm>
            <a:prstGeom prst="rect">
              <a:avLst/>
            </a:prstGeom>
          </p:spPr>
        </p:pic>
        <p:pic>
          <p:nvPicPr>
            <p:cNvPr id="69" name="object 6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510092" y="1856517"/>
              <a:ext cx="74396" cy="177660"/>
            </a:xfrm>
            <a:prstGeom prst="rect">
              <a:avLst/>
            </a:prstGeom>
          </p:spPr>
        </p:pic>
        <p:sp>
          <p:nvSpPr>
            <p:cNvPr id="70" name="object 70"/>
            <p:cNvSpPr/>
            <p:nvPr/>
          </p:nvSpPr>
          <p:spPr>
            <a:xfrm>
              <a:off x="2284158" y="993813"/>
              <a:ext cx="393065" cy="864235"/>
            </a:xfrm>
            <a:custGeom>
              <a:avLst/>
              <a:gdLst/>
              <a:ahLst/>
              <a:cxnLst/>
              <a:rect l="l" t="t" r="r" b="b"/>
              <a:pathLst>
                <a:path w="393064" h="864235">
                  <a:moveTo>
                    <a:pt x="315468" y="12"/>
                  </a:moveTo>
                  <a:lnTo>
                    <a:pt x="234061" y="0"/>
                  </a:lnTo>
                  <a:lnTo>
                    <a:pt x="234061" y="2997"/>
                  </a:lnTo>
                  <a:lnTo>
                    <a:pt x="315468" y="2997"/>
                  </a:lnTo>
                  <a:lnTo>
                    <a:pt x="315468" y="12"/>
                  </a:lnTo>
                  <a:close/>
                </a:path>
                <a:path w="393064" h="864235">
                  <a:moveTo>
                    <a:pt x="392836" y="156121"/>
                  </a:moveTo>
                  <a:lnTo>
                    <a:pt x="389839" y="156121"/>
                  </a:lnTo>
                  <a:lnTo>
                    <a:pt x="389839" y="156578"/>
                  </a:lnTo>
                  <a:lnTo>
                    <a:pt x="386829" y="156578"/>
                  </a:lnTo>
                  <a:lnTo>
                    <a:pt x="386829" y="161658"/>
                  </a:lnTo>
                  <a:lnTo>
                    <a:pt x="386829" y="857618"/>
                  </a:lnTo>
                  <a:lnTo>
                    <a:pt x="376364" y="857618"/>
                  </a:lnTo>
                  <a:lnTo>
                    <a:pt x="376364" y="161658"/>
                  </a:lnTo>
                  <a:lnTo>
                    <a:pt x="386829" y="161658"/>
                  </a:lnTo>
                  <a:lnTo>
                    <a:pt x="386829" y="156578"/>
                  </a:lnTo>
                  <a:lnTo>
                    <a:pt x="373380" y="156578"/>
                  </a:lnTo>
                  <a:lnTo>
                    <a:pt x="373380" y="161658"/>
                  </a:lnTo>
                  <a:lnTo>
                    <a:pt x="373380" y="857618"/>
                  </a:lnTo>
                  <a:lnTo>
                    <a:pt x="19456" y="857618"/>
                  </a:lnTo>
                  <a:lnTo>
                    <a:pt x="19456" y="161658"/>
                  </a:lnTo>
                  <a:lnTo>
                    <a:pt x="373380" y="161658"/>
                  </a:lnTo>
                  <a:lnTo>
                    <a:pt x="373380" y="156578"/>
                  </a:lnTo>
                  <a:lnTo>
                    <a:pt x="16459" y="156578"/>
                  </a:lnTo>
                  <a:lnTo>
                    <a:pt x="16459" y="161658"/>
                  </a:lnTo>
                  <a:lnTo>
                    <a:pt x="16459" y="857618"/>
                  </a:lnTo>
                  <a:lnTo>
                    <a:pt x="5969" y="857618"/>
                  </a:lnTo>
                  <a:lnTo>
                    <a:pt x="5969" y="161658"/>
                  </a:lnTo>
                  <a:lnTo>
                    <a:pt x="16459" y="161658"/>
                  </a:lnTo>
                  <a:lnTo>
                    <a:pt x="16459" y="156578"/>
                  </a:lnTo>
                  <a:lnTo>
                    <a:pt x="0" y="156578"/>
                  </a:lnTo>
                  <a:lnTo>
                    <a:pt x="0" y="159118"/>
                  </a:lnTo>
                  <a:lnTo>
                    <a:pt x="0" y="161658"/>
                  </a:lnTo>
                  <a:lnTo>
                    <a:pt x="0" y="857618"/>
                  </a:lnTo>
                  <a:lnTo>
                    <a:pt x="0" y="863968"/>
                  </a:lnTo>
                  <a:lnTo>
                    <a:pt x="392836" y="863968"/>
                  </a:lnTo>
                  <a:lnTo>
                    <a:pt x="392836" y="857618"/>
                  </a:lnTo>
                  <a:lnTo>
                    <a:pt x="392836" y="162115"/>
                  </a:lnTo>
                  <a:lnTo>
                    <a:pt x="392836" y="161658"/>
                  </a:lnTo>
                  <a:lnTo>
                    <a:pt x="392836" y="156121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2474159" y="1647503"/>
              <a:ext cx="11430" cy="11430"/>
            </a:xfrm>
            <a:custGeom>
              <a:avLst/>
              <a:gdLst/>
              <a:ahLst/>
              <a:cxnLst/>
              <a:rect l="l" t="t" r="r" b="b"/>
              <a:pathLst>
                <a:path w="11430" h="11430">
                  <a:moveTo>
                    <a:pt x="5461" y="0"/>
                  </a:moveTo>
                  <a:lnTo>
                    <a:pt x="8483" y="0"/>
                  </a:lnTo>
                  <a:lnTo>
                    <a:pt x="10909" y="2451"/>
                  </a:lnTo>
                  <a:lnTo>
                    <a:pt x="10909" y="5461"/>
                  </a:lnTo>
                  <a:lnTo>
                    <a:pt x="10909" y="8483"/>
                  </a:lnTo>
                  <a:lnTo>
                    <a:pt x="8483" y="10922"/>
                  </a:lnTo>
                  <a:lnTo>
                    <a:pt x="5461" y="10922"/>
                  </a:lnTo>
                  <a:lnTo>
                    <a:pt x="2438" y="10922"/>
                  </a:lnTo>
                  <a:lnTo>
                    <a:pt x="0" y="8483"/>
                  </a:lnTo>
                  <a:lnTo>
                    <a:pt x="0" y="5461"/>
                  </a:lnTo>
                  <a:lnTo>
                    <a:pt x="0" y="2451"/>
                  </a:lnTo>
                  <a:lnTo>
                    <a:pt x="2438" y="0"/>
                  </a:lnTo>
                  <a:lnTo>
                    <a:pt x="5461" y="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2485400" y="872627"/>
              <a:ext cx="147320" cy="278765"/>
            </a:xfrm>
            <a:custGeom>
              <a:avLst/>
              <a:gdLst/>
              <a:ahLst/>
              <a:cxnLst/>
              <a:rect l="l" t="t" r="r" b="b"/>
              <a:pathLst>
                <a:path w="147319" h="278765">
                  <a:moveTo>
                    <a:pt x="114223" y="0"/>
                  </a:moveTo>
                  <a:lnTo>
                    <a:pt x="32829" y="0"/>
                  </a:lnTo>
                  <a:lnTo>
                    <a:pt x="32829" y="122682"/>
                  </a:lnTo>
                  <a:lnTo>
                    <a:pt x="0" y="189166"/>
                  </a:lnTo>
                  <a:lnTo>
                    <a:pt x="0" y="276593"/>
                  </a:lnTo>
                  <a:lnTo>
                    <a:pt x="6324" y="277012"/>
                  </a:lnTo>
                  <a:lnTo>
                    <a:pt x="16065" y="277012"/>
                  </a:lnTo>
                  <a:lnTo>
                    <a:pt x="16282" y="278513"/>
                  </a:lnTo>
                  <a:lnTo>
                    <a:pt x="130780" y="278513"/>
                  </a:lnTo>
                  <a:lnTo>
                    <a:pt x="130987" y="277012"/>
                  </a:lnTo>
                  <a:lnTo>
                    <a:pt x="140741" y="277012"/>
                  </a:lnTo>
                  <a:lnTo>
                    <a:pt x="147065" y="276593"/>
                  </a:lnTo>
                  <a:lnTo>
                    <a:pt x="147065" y="189166"/>
                  </a:lnTo>
                  <a:lnTo>
                    <a:pt x="114223" y="122682"/>
                  </a:lnTo>
                  <a:lnTo>
                    <a:pt x="11422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2483904" y="871131"/>
              <a:ext cx="150495" cy="280035"/>
            </a:xfrm>
            <a:custGeom>
              <a:avLst/>
              <a:gdLst/>
              <a:ahLst/>
              <a:cxnLst/>
              <a:rect l="l" t="t" r="r" b="b"/>
              <a:pathLst>
                <a:path w="150494" h="280034">
                  <a:moveTo>
                    <a:pt x="105473" y="177584"/>
                  </a:moveTo>
                  <a:lnTo>
                    <a:pt x="105448" y="127406"/>
                  </a:lnTo>
                  <a:lnTo>
                    <a:pt x="102438" y="127406"/>
                  </a:lnTo>
                  <a:lnTo>
                    <a:pt x="102438" y="130403"/>
                  </a:lnTo>
                  <a:lnTo>
                    <a:pt x="102425" y="140144"/>
                  </a:lnTo>
                  <a:lnTo>
                    <a:pt x="102425" y="177012"/>
                  </a:lnTo>
                  <a:lnTo>
                    <a:pt x="101676" y="177990"/>
                  </a:lnTo>
                  <a:lnTo>
                    <a:pt x="101079" y="178498"/>
                  </a:lnTo>
                  <a:lnTo>
                    <a:pt x="99669" y="179006"/>
                  </a:lnTo>
                  <a:lnTo>
                    <a:pt x="75006" y="179006"/>
                  </a:lnTo>
                  <a:lnTo>
                    <a:pt x="50355" y="179006"/>
                  </a:lnTo>
                  <a:lnTo>
                    <a:pt x="48958" y="178485"/>
                  </a:lnTo>
                  <a:lnTo>
                    <a:pt x="48336" y="177990"/>
                  </a:lnTo>
                  <a:lnTo>
                    <a:pt x="47574" y="176999"/>
                  </a:lnTo>
                  <a:lnTo>
                    <a:pt x="47561" y="173393"/>
                  </a:lnTo>
                  <a:lnTo>
                    <a:pt x="102425" y="173393"/>
                  </a:lnTo>
                  <a:lnTo>
                    <a:pt x="102425" y="170383"/>
                  </a:lnTo>
                  <a:lnTo>
                    <a:pt x="47561" y="170383"/>
                  </a:lnTo>
                  <a:lnTo>
                    <a:pt x="47561" y="165836"/>
                  </a:lnTo>
                  <a:lnTo>
                    <a:pt x="102425" y="165836"/>
                  </a:lnTo>
                  <a:lnTo>
                    <a:pt x="102425" y="162852"/>
                  </a:lnTo>
                  <a:lnTo>
                    <a:pt x="47561" y="162852"/>
                  </a:lnTo>
                  <a:lnTo>
                    <a:pt x="47561" y="158267"/>
                  </a:lnTo>
                  <a:lnTo>
                    <a:pt x="102425" y="158267"/>
                  </a:lnTo>
                  <a:lnTo>
                    <a:pt x="102425" y="155257"/>
                  </a:lnTo>
                  <a:lnTo>
                    <a:pt x="47561" y="155257"/>
                  </a:lnTo>
                  <a:lnTo>
                    <a:pt x="47561" y="150698"/>
                  </a:lnTo>
                  <a:lnTo>
                    <a:pt x="102425" y="150698"/>
                  </a:lnTo>
                  <a:lnTo>
                    <a:pt x="102425" y="147701"/>
                  </a:lnTo>
                  <a:lnTo>
                    <a:pt x="47561" y="147701"/>
                  </a:lnTo>
                  <a:lnTo>
                    <a:pt x="47561" y="143141"/>
                  </a:lnTo>
                  <a:lnTo>
                    <a:pt x="102425" y="143141"/>
                  </a:lnTo>
                  <a:lnTo>
                    <a:pt x="102425" y="140144"/>
                  </a:lnTo>
                  <a:lnTo>
                    <a:pt x="47561" y="140144"/>
                  </a:lnTo>
                  <a:lnTo>
                    <a:pt x="47561" y="130403"/>
                  </a:lnTo>
                  <a:lnTo>
                    <a:pt x="75006" y="130403"/>
                  </a:lnTo>
                  <a:lnTo>
                    <a:pt x="102438" y="130403"/>
                  </a:lnTo>
                  <a:lnTo>
                    <a:pt x="102438" y="127406"/>
                  </a:lnTo>
                  <a:lnTo>
                    <a:pt x="75006" y="127406"/>
                  </a:lnTo>
                  <a:lnTo>
                    <a:pt x="44551" y="127406"/>
                  </a:lnTo>
                  <a:lnTo>
                    <a:pt x="44526" y="177596"/>
                  </a:lnTo>
                  <a:lnTo>
                    <a:pt x="45656" y="179730"/>
                  </a:lnTo>
                  <a:lnTo>
                    <a:pt x="48514" y="181940"/>
                  </a:lnTo>
                  <a:lnTo>
                    <a:pt x="50355" y="182003"/>
                  </a:lnTo>
                  <a:lnTo>
                    <a:pt x="75006" y="182003"/>
                  </a:lnTo>
                  <a:lnTo>
                    <a:pt x="100114" y="182003"/>
                  </a:lnTo>
                  <a:lnTo>
                    <a:pt x="101511" y="181940"/>
                  </a:lnTo>
                  <a:lnTo>
                    <a:pt x="104355" y="179717"/>
                  </a:lnTo>
                  <a:lnTo>
                    <a:pt x="105473" y="177584"/>
                  </a:lnTo>
                  <a:close/>
                </a:path>
                <a:path w="150494" h="280034">
                  <a:moveTo>
                    <a:pt x="150050" y="275602"/>
                  </a:moveTo>
                  <a:lnTo>
                    <a:pt x="150037" y="191338"/>
                  </a:lnTo>
                  <a:lnTo>
                    <a:pt x="150037" y="190665"/>
                  </a:lnTo>
                  <a:lnTo>
                    <a:pt x="150037" y="190322"/>
                  </a:lnTo>
                  <a:lnTo>
                    <a:pt x="147040" y="184251"/>
                  </a:lnTo>
                  <a:lnTo>
                    <a:pt x="147040" y="192163"/>
                  </a:lnTo>
                  <a:lnTo>
                    <a:pt x="147027" y="274459"/>
                  </a:lnTo>
                  <a:lnTo>
                    <a:pt x="146596" y="274853"/>
                  </a:lnTo>
                  <a:lnTo>
                    <a:pt x="145681" y="275602"/>
                  </a:lnTo>
                  <a:lnTo>
                    <a:pt x="144653" y="276212"/>
                  </a:lnTo>
                  <a:lnTo>
                    <a:pt x="142519" y="277025"/>
                  </a:lnTo>
                  <a:lnTo>
                    <a:pt x="142227" y="277025"/>
                  </a:lnTo>
                  <a:lnTo>
                    <a:pt x="142227" y="278511"/>
                  </a:lnTo>
                  <a:lnTo>
                    <a:pt x="142125" y="277025"/>
                  </a:lnTo>
                  <a:lnTo>
                    <a:pt x="134785" y="277025"/>
                  </a:lnTo>
                  <a:lnTo>
                    <a:pt x="15265" y="277012"/>
                  </a:lnTo>
                  <a:lnTo>
                    <a:pt x="7912" y="277025"/>
                  </a:lnTo>
                  <a:lnTo>
                    <a:pt x="7810" y="278511"/>
                  </a:lnTo>
                  <a:lnTo>
                    <a:pt x="7810" y="277025"/>
                  </a:lnTo>
                  <a:lnTo>
                    <a:pt x="7442" y="277025"/>
                  </a:lnTo>
                  <a:lnTo>
                    <a:pt x="4495" y="275602"/>
                  </a:lnTo>
                  <a:lnTo>
                    <a:pt x="3657" y="274853"/>
                  </a:lnTo>
                  <a:lnTo>
                    <a:pt x="3009" y="273837"/>
                  </a:lnTo>
                  <a:lnTo>
                    <a:pt x="2984" y="192163"/>
                  </a:lnTo>
                  <a:lnTo>
                    <a:pt x="147040" y="192163"/>
                  </a:lnTo>
                  <a:lnTo>
                    <a:pt x="147040" y="184251"/>
                  </a:lnTo>
                  <a:lnTo>
                    <a:pt x="117221" y="123812"/>
                  </a:lnTo>
                  <a:lnTo>
                    <a:pt x="117221" y="6489"/>
                  </a:lnTo>
                  <a:lnTo>
                    <a:pt x="116014" y="4470"/>
                  </a:lnTo>
                  <a:lnTo>
                    <a:pt x="114655" y="2108"/>
                  </a:lnTo>
                  <a:lnTo>
                    <a:pt x="114198" y="1765"/>
                  </a:lnTo>
                  <a:lnTo>
                    <a:pt x="114198" y="104330"/>
                  </a:lnTo>
                  <a:lnTo>
                    <a:pt x="86652" y="104330"/>
                  </a:lnTo>
                  <a:lnTo>
                    <a:pt x="83908" y="102984"/>
                  </a:lnTo>
                  <a:lnTo>
                    <a:pt x="83108" y="102209"/>
                  </a:lnTo>
                  <a:lnTo>
                    <a:pt x="82423" y="101015"/>
                  </a:lnTo>
                  <a:lnTo>
                    <a:pt x="82448" y="95973"/>
                  </a:lnTo>
                  <a:lnTo>
                    <a:pt x="83312" y="94983"/>
                  </a:lnTo>
                  <a:lnTo>
                    <a:pt x="84302" y="94310"/>
                  </a:lnTo>
                  <a:lnTo>
                    <a:pt x="87045" y="93586"/>
                  </a:lnTo>
                  <a:lnTo>
                    <a:pt x="114185" y="93586"/>
                  </a:lnTo>
                  <a:lnTo>
                    <a:pt x="114198" y="104330"/>
                  </a:lnTo>
                  <a:lnTo>
                    <a:pt x="114198" y="1765"/>
                  </a:lnTo>
                  <a:lnTo>
                    <a:pt x="111925" y="12"/>
                  </a:lnTo>
                  <a:lnTo>
                    <a:pt x="75006" y="12"/>
                  </a:lnTo>
                  <a:lnTo>
                    <a:pt x="75006" y="3048"/>
                  </a:lnTo>
                  <a:lnTo>
                    <a:pt x="110998" y="3048"/>
                  </a:lnTo>
                  <a:lnTo>
                    <a:pt x="112483" y="4470"/>
                  </a:lnTo>
                  <a:lnTo>
                    <a:pt x="113347" y="5842"/>
                  </a:lnTo>
                  <a:lnTo>
                    <a:pt x="114122" y="7823"/>
                  </a:lnTo>
                  <a:lnTo>
                    <a:pt x="114147" y="42240"/>
                  </a:lnTo>
                  <a:lnTo>
                    <a:pt x="114147" y="45148"/>
                  </a:lnTo>
                  <a:lnTo>
                    <a:pt x="114147" y="55905"/>
                  </a:lnTo>
                  <a:lnTo>
                    <a:pt x="86677" y="55905"/>
                  </a:lnTo>
                  <a:lnTo>
                    <a:pt x="83934" y="54559"/>
                  </a:lnTo>
                  <a:lnTo>
                    <a:pt x="83108" y="53784"/>
                  </a:lnTo>
                  <a:lnTo>
                    <a:pt x="82423" y="52603"/>
                  </a:lnTo>
                  <a:lnTo>
                    <a:pt x="82448" y="47523"/>
                  </a:lnTo>
                  <a:lnTo>
                    <a:pt x="83312" y="46545"/>
                  </a:lnTo>
                  <a:lnTo>
                    <a:pt x="84302" y="45872"/>
                  </a:lnTo>
                  <a:lnTo>
                    <a:pt x="87033" y="45148"/>
                  </a:lnTo>
                  <a:lnTo>
                    <a:pt x="114147" y="45148"/>
                  </a:lnTo>
                  <a:lnTo>
                    <a:pt x="114147" y="42240"/>
                  </a:lnTo>
                  <a:lnTo>
                    <a:pt x="87655" y="42240"/>
                  </a:lnTo>
                  <a:lnTo>
                    <a:pt x="87528" y="43357"/>
                  </a:lnTo>
                  <a:lnTo>
                    <a:pt x="87503" y="43649"/>
                  </a:lnTo>
                  <a:lnTo>
                    <a:pt x="87503" y="43357"/>
                  </a:lnTo>
                  <a:lnTo>
                    <a:pt x="87655" y="42240"/>
                  </a:lnTo>
                  <a:lnTo>
                    <a:pt x="87503" y="42240"/>
                  </a:lnTo>
                  <a:lnTo>
                    <a:pt x="84518" y="42240"/>
                  </a:lnTo>
                  <a:lnTo>
                    <a:pt x="82715" y="43357"/>
                  </a:lnTo>
                  <a:lnTo>
                    <a:pt x="80899" y="44437"/>
                  </a:lnTo>
                  <a:lnTo>
                    <a:pt x="79362" y="46748"/>
                  </a:lnTo>
                  <a:lnTo>
                    <a:pt x="79349" y="54267"/>
                  </a:lnTo>
                  <a:lnTo>
                    <a:pt x="81356" y="56718"/>
                  </a:lnTo>
                  <a:lnTo>
                    <a:pt x="85267" y="58902"/>
                  </a:lnTo>
                  <a:lnTo>
                    <a:pt x="114160" y="58902"/>
                  </a:lnTo>
                  <a:lnTo>
                    <a:pt x="114185" y="90678"/>
                  </a:lnTo>
                  <a:lnTo>
                    <a:pt x="87668" y="90678"/>
                  </a:lnTo>
                  <a:lnTo>
                    <a:pt x="87503" y="90678"/>
                  </a:lnTo>
                  <a:lnTo>
                    <a:pt x="84518" y="90678"/>
                  </a:lnTo>
                  <a:lnTo>
                    <a:pt x="80911" y="92875"/>
                  </a:lnTo>
                  <a:lnTo>
                    <a:pt x="79362" y="95186"/>
                  </a:lnTo>
                  <a:lnTo>
                    <a:pt x="79349" y="102679"/>
                  </a:lnTo>
                  <a:lnTo>
                    <a:pt x="81330" y="105143"/>
                  </a:lnTo>
                  <a:lnTo>
                    <a:pt x="83286" y="106210"/>
                  </a:lnTo>
                  <a:lnTo>
                    <a:pt x="85242" y="107327"/>
                  </a:lnTo>
                  <a:lnTo>
                    <a:pt x="114198" y="107327"/>
                  </a:lnTo>
                  <a:lnTo>
                    <a:pt x="114223" y="124510"/>
                  </a:lnTo>
                  <a:lnTo>
                    <a:pt x="146113" y="189179"/>
                  </a:lnTo>
                  <a:lnTo>
                    <a:pt x="3898" y="189179"/>
                  </a:lnTo>
                  <a:lnTo>
                    <a:pt x="35814" y="124510"/>
                  </a:lnTo>
                  <a:lnTo>
                    <a:pt x="35839" y="83108"/>
                  </a:lnTo>
                  <a:lnTo>
                    <a:pt x="64770" y="83108"/>
                  </a:lnTo>
                  <a:lnTo>
                    <a:pt x="68694" y="80949"/>
                  </a:lnTo>
                  <a:lnTo>
                    <a:pt x="70688" y="78460"/>
                  </a:lnTo>
                  <a:lnTo>
                    <a:pt x="70688" y="70954"/>
                  </a:lnTo>
                  <a:lnTo>
                    <a:pt x="69138" y="68643"/>
                  </a:lnTo>
                  <a:lnTo>
                    <a:pt x="67830" y="67868"/>
                  </a:lnTo>
                  <a:lnTo>
                    <a:pt x="67614" y="67741"/>
                  </a:lnTo>
                  <a:lnTo>
                    <a:pt x="67614" y="71755"/>
                  </a:lnTo>
                  <a:lnTo>
                    <a:pt x="67602" y="77584"/>
                  </a:lnTo>
                  <a:lnTo>
                    <a:pt x="66446" y="78689"/>
                  </a:lnTo>
                  <a:lnTo>
                    <a:pt x="65252" y="79413"/>
                  </a:lnTo>
                  <a:lnTo>
                    <a:pt x="63322" y="80111"/>
                  </a:lnTo>
                  <a:lnTo>
                    <a:pt x="35852" y="80111"/>
                  </a:lnTo>
                  <a:lnTo>
                    <a:pt x="35852" y="69354"/>
                  </a:lnTo>
                  <a:lnTo>
                    <a:pt x="63004" y="69354"/>
                  </a:lnTo>
                  <a:lnTo>
                    <a:pt x="65735" y="70091"/>
                  </a:lnTo>
                  <a:lnTo>
                    <a:pt x="66713" y="70764"/>
                  </a:lnTo>
                  <a:lnTo>
                    <a:pt x="67614" y="71755"/>
                  </a:lnTo>
                  <a:lnTo>
                    <a:pt x="67614" y="67741"/>
                  </a:lnTo>
                  <a:lnTo>
                    <a:pt x="65544" y="66446"/>
                  </a:lnTo>
                  <a:lnTo>
                    <a:pt x="62547" y="66446"/>
                  </a:lnTo>
                  <a:lnTo>
                    <a:pt x="62547" y="67868"/>
                  </a:lnTo>
                  <a:lnTo>
                    <a:pt x="62509" y="67564"/>
                  </a:lnTo>
                  <a:lnTo>
                    <a:pt x="62407" y="66446"/>
                  </a:lnTo>
                  <a:lnTo>
                    <a:pt x="35852" y="66446"/>
                  </a:lnTo>
                  <a:lnTo>
                    <a:pt x="35877" y="34671"/>
                  </a:lnTo>
                  <a:lnTo>
                    <a:pt x="64770" y="34671"/>
                  </a:lnTo>
                  <a:lnTo>
                    <a:pt x="68694" y="32512"/>
                  </a:lnTo>
                  <a:lnTo>
                    <a:pt x="70688" y="30035"/>
                  </a:lnTo>
                  <a:lnTo>
                    <a:pt x="70688" y="22517"/>
                  </a:lnTo>
                  <a:lnTo>
                    <a:pt x="69138" y="20205"/>
                  </a:lnTo>
                  <a:lnTo>
                    <a:pt x="67830" y="19418"/>
                  </a:lnTo>
                  <a:lnTo>
                    <a:pt x="67614" y="19291"/>
                  </a:lnTo>
                  <a:lnTo>
                    <a:pt x="67614" y="23291"/>
                  </a:lnTo>
                  <a:lnTo>
                    <a:pt x="67602" y="29146"/>
                  </a:lnTo>
                  <a:lnTo>
                    <a:pt x="66446" y="30251"/>
                  </a:lnTo>
                  <a:lnTo>
                    <a:pt x="65252" y="30975"/>
                  </a:lnTo>
                  <a:lnTo>
                    <a:pt x="63322" y="31673"/>
                  </a:lnTo>
                  <a:lnTo>
                    <a:pt x="35877" y="31673"/>
                  </a:lnTo>
                  <a:lnTo>
                    <a:pt x="35890" y="20904"/>
                  </a:lnTo>
                  <a:lnTo>
                    <a:pt x="62966" y="20904"/>
                  </a:lnTo>
                  <a:lnTo>
                    <a:pt x="65735" y="21653"/>
                  </a:lnTo>
                  <a:lnTo>
                    <a:pt x="66713" y="22313"/>
                  </a:lnTo>
                  <a:lnTo>
                    <a:pt x="67614" y="23291"/>
                  </a:lnTo>
                  <a:lnTo>
                    <a:pt x="67614" y="19291"/>
                  </a:lnTo>
                  <a:lnTo>
                    <a:pt x="65544" y="17995"/>
                  </a:lnTo>
                  <a:lnTo>
                    <a:pt x="62547" y="17995"/>
                  </a:lnTo>
                  <a:lnTo>
                    <a:pt x="62547" y="19418"/>
                  </a:lnTo>
                  <a:lnTo>
                    <a:pt x="62509" y="19113"/>
                  </a:lnTo>
                  <a:lnTo>
                    <a:pt x="62407" y="17995"/>
                  </a:lnTo>
                  <a:lnTo>
                    <a:pt x="35902" y="17995"/>
                  </a:lnTo>
                  <a:lnTo>
                    <a:pt x="35915" y="7823"/>
                  </a:lnTo>
                  <a:lnTo>
                    <a:pt x="37465" y="4813"/>
                  </a:lnTo>
                  <a:lnTo>
                    <a:pt x="38442" y="3860"/>
                  </a:lnTo>
                  <a:lnTo>
                    <a:pt x="39928" y="3048"/>
                  </a:lnTo>
                  <a:lnTo>
                    <a:pt x="74993" y="3048"/>
                  </a:lnTo>
                  <a:lnTo>
                    <a:pt x="75006" y="0"/>
                  </a:lnTo>
                  <a:lnTo>
                    <a:pt x="38112" y="0"/>
                  </a:lnTo>
                  <a:lnTo>
                    <a:pt x="35369" y="2108"/>
                  </a:lnTo>
                  <a:lnTo>
                    <a:pt x="32829" y="6489"/>
                  </a:lnTo>
                  <a:lnTo>
                    <a:pt x="32829" y="123812"/>
                  </a:lnTo>
                  <a:lnTo>
                    <a:pt x="0" y="190322"/>
                  </a:lnTo>
                  <a:lnTo>
                    <a:pt x="12" y="275602"/>
                  </a:lnTo>
                  <a:lnTo>
                    <a:pt x="2019" y="277825"/>
                  </a:lnTo>
                  <a:lnTo>
                    <a:pt x="6070" y="280009"/>
                  </a:lnTo>
                  <a:lnTo>
                    <a:pt x="15265" y="280009"/>
                  </a:lnTo>
                  <a:lnTo>
                    <a:pt x="134785" y="280022"/>
                  </a:lnTo>
                  <a:lnTo>
                    <a:pt x="143979" y="280009"/>
                  </a:lnTo>
                  <a:lnTo>
                    <a:pt x="146748" y="278511"/>
                  </a:lnTo>
                  <a:lnTo>
                    <a:pt x="148031" y="277825"/>
                  </a:lnTo>
                  <a:lnTo>
                    <a:pt x="150050" y="275602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4" name="object 74"/>
          <p:cNvSpPr txBox="1"/>
          <p:nvPr/>
        </p:nvSpPr>
        <p:spPr>
          <a:xfrm>
            <a:off x="2208763" y="1867692"/>
            <a:ext cx="166370" cy="1212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6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PoE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2608776" y="1867692"/>
            <a:ext cx="174625" cy="1212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6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Red local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3066712" y="596199"/>
            <a:ext cx="247650" cy="241300"/>
          </a:xfrm>
          <a:custGeom>
            <a:avLst/>
            <a:gdLst/>
            <a:ahLst/>
            <a:cxnLst/>
            <a:rect l="l" t="t" r="r" b="b"/>
            <a:pathLst>
              <a:path w="247650" h="241300">
                <a:moveTo>
                  <a:pt x="247180" y="240779"/>
                </a:moveTo>
                <a:lnTo>
                  <a:pt x="0" y="240779"/>
                </a:lnTo>
                <a:lnTo>
                  <a:pt x="0" y="0"/>
                </a:lnTo>
                <a:lnTo>
                  <a:pt x="247180" y="0"/>
                </a:lnTo>
                <a:lnTo>
                  <a:pt x="247180" y="240779"/>
                </a:lnTo>
                <a:close/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7" name="object 77"/>
          <p:cNvGrpSpPr/>
          <p:nvPr/>
        </p:nvGrpSpPr>
        <p:grpSpPr>
          <a:xfrm>
            <a:off x="640080" y="523359"/>
            <a:ext cx="2742565" cy="1731645"/>
            <a:chOff x="640080" y="523359"/>
            <a:chExt cx="2742565" cy="1731645"/>
          </a:xfrm>
        </p:grpSpPr>
        <p:sp>
          <p:nvSpPr>
            <p:cNvPr id="78" name="object 78"/>
            <p:cNvSpPr/>
            <p:nvPr/>
          </p:nvSpPr>
          <p:spPr>
            <a:xfrm>
              <a:off x="2999609" y="524947"/>
              <a:ext cx="381635" cy="383540"/>
            </a:xfrm>
            <a:custGeom>
              <a:avLst/>
              <a:gdLst/>
              <a:ahLst/>
              <a:cxnLst/>
              <a:rect l="l" t="t" r="r" b="b"/>
              <a:pathLst>
                <a:path w="381635" h="383540">
                  <a:moveTo>
                    <a:pt x="381368" y="350621"/>
                  </a:moveTo>
                  <a:lnTo>
                    <a:pt x="378795" y="363310"/>
                  </a:lnTo>
                  <a:lnTo>
                    <a:pt x="371789" y="373691"/>
                  </a:lnTo>
                  <a:lnTo>
                    <a:pt x="361415" y="380700"/>
                  </a:lnTo>
                  <a:lnTo>
                    <a:pt x="348741" y="383273"/>
                  </a:lnTo>
                  <a:lnTo>
                    <a:pt x="32651" y="383273"/>
                  </a:lnTo>
                  <a:lnTo>
                    <a:pt x="19973" y="380700"/>
                  </a:lnTo>
                  <a:lnTo>
                    <a:pt x="9591" y="373691"/>
                  </a:lnTo>
                  <a:lnTo>
                    <a:pt x="2576" y="363310"/>
                  </a:lnTo>
                  <a:lnTo>
                    <a:pt x="0" y="350621"/>
                  </a:lnTo>
                  <a:lnTo>
                    <a:pt x="0" y="32664"/>
                  </a:lnTo>
                  <a:lnTo>
                    <a:pt x="2576" y="19973"/>
                  </a:lnTo>
                  <a:lnTo>
                    <a:pt x="9591" y="9588"/>
                  </a:lnTo>
                  <a:lnTo>
                    <a:pt x="19973" y="2574"/>
                  </a:lnTo>
                  <a:lnTo>
                    <a:pt x="32651" y="0"/>
                  </a:lnTo>
                  <a:lnTo>
                    <a:pt x="348741" y="0"/>
                  </a:lnTo>
                  <a:lnTo>
                    <a:pt x="361415" y="2574"/>
                  </a:lnTo>
                  <a:lnTo>
                    <a:pt x="371789" y="9588"/>
                  </a:lnTo>
                  <a:lnTo>
                    <a:pt x="378795" y="19973"/>
                  </a:lnTo>
                  <a:lnTo>
                    <a:pt x="381368" y="32664"/>
                  </a:lnTo>
                  <a:lnTo>
                    <a:pt x="381368" y="350621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3100393" y="619637"/>
              <a:ext cx="178435" cy="365125"/>
            </a:xfrm>
            <a:custGeom>
              <a:avLst/>
              <a:gdLst/>
              <a:ahLst/>
              <a:cxnLst/>
              <a:rect l="l" t="t" r="r" b="b"/>
              <a:pathLst>
                <a:path w="178435" h="365125">
                  <a:moveTo>
                    <a:pt x="129286" y="344678"/>
                  </a:moveTo>
                  <a:lnTo>
                    <a:pt x="48844" y="344678"/>
                  </a:lnTo>
                  <a:lnTo>
                    <a:pt x="48844" y="360934"/>
                  </a:lnTo>
                  <a:lnTo>
                    <a:pt x="49491" y="364909"/>
                  </a:lnTo>
                  <a:lnTo>
                    <a:pt x="128612" y="364909"/>
                  </a:lnTo>
                  <a:lnTo>
                    <a:pt x="129286" y="360934"/>
                  </a:lnTo>
                  <a:lnTo>
                    <a:pt x="129286" y="344678"/>
                  </a:lnTo>
                  <a:close/>
                </a:path>
                <a:path w="178435" h="365125">
                  <a:moveTo>
                    <a:pt x="125437" y="336765"/>
                  </a:moveTo>
                  <a:lnTo>
                    <a:pt x="52692" y="336765"/>
                  </a:lnTo>
                  <a:lnTo>
                    <a:pt x="52692" y="344678"/>
                  </a:lnTo>
                  <a:lnTo>
                    <a:pt x="125437" y="344678"/>
                  </a:lnTo>
                  <a:lnTo>
                    <a:pt x="125437" y="336765"/>
                  </a:lnTo>
                  <a:close/>
                </a:path>
                <a:path w="178435" h="365125">
                  <a:moveTo>
                    <a:pt x="129286" y="328726"/>
                  </a:moveTo>
                  <a:lnTo>
                    <a:pt x="48844" y="328726"/>
                  </a:lnTo>
                  <a:lnTo>
                    <a:pt x="48844" y="336765"/>
                  </a:lnTo>
                  <a:lnTo>
                    <a:pt x="129286" y="336765"/>
                  </a:lnTo>
                  <a:lnTo>
                    <a:pt x="129286" y="328726"/>
                  </a:lnTo>
                  <a:close/>
                </a:path>
                <a:path w="178435" h="365125">
                  <a:moveTo>
                    <a:pt x="125437" y="320700"/>
                  </a:moveTo>
                  <a:lnTo>
                    <a:pt x="52692" y="320700"/>
                  </a:lnTo>
                  <a:lnTo>
                    <a:pt x="52692" y="328726"/>
                  </a:lnTo>
                  <a:lnTo>
                    <a:pt x="125437" y="328726"/>
                  </a:lnTo>
                  <a:lnTo>
                    <a:pt x="125437" y="320700"/>
                  </a:lnTo>
                  <a:close/>
                </a:path>
                <a:path w="178435" h="365125">
                  <a:moveTo>
                    <a:pt x="129286" y="312674"/>
                  </a:moveTo>
                  <a:lnTo>
                    <a:pt x="48844" y="312674"/>
                  </a:lnTo>
                  <a:lnTo>
                    <a:pt x="48844" y="320700"/>
                  </a:lnTo>
                  <a:lnTo>
                    <a:pt x="129286" y="320700"/>
                  </a:lnTo>
                  <a:lnTo>
                    <a:pt x="129286" y="312674"/>
                  </a:lnTo>
                  <a:close/>
                </a:path>
                <a:path w="178435" h="365125">
                  <a:moveTo>
                    <a:pt x="125437" y="304647"/>
                  </a:moveTo>
                  <a:lnTo>
                    <a:pt x="52692" y="304647"/>
                  </a:lnTo>
                  <a:lnTo>
                    <a:pt x="52692" y="312674"/>
                  </a:lnTo>
                  <a:lnTo>
                    <a:pt x="125437" y="312674"/>
                  </a:lnTo>
                  <a:lnTo>
                    <a:pt x="125437" y="304647"/>
                  </a:lnTo>
                  <a:close/>
                </a:path>
                <a:path w="178435" h="365125">
                  <a:moveTo>
                    <a:pt x="129286" y="296621"/>
                  </a:moveTo>
                  <a:lnTo>
                    <a:pt x="48844" y="296621"/>
                  </a:lnTo>
                  <a:lnTo>
                    <a:pt x="48844" y="304647"/>
                  </a:lnTo>
                  <a:lnTo>
                    <a:pt x="129286" y="304647"/>
                  </a:lnTo>
                  <a:lnTo>
                    <a:pt x="129286" y="296621"/>
                  </a:lnTo>
                  <a:close/>
                </a:path>
                <a:path w="178435" h="365125">
                  <a:moveTo>
                    <a:pt x="125437" y="288582"/>
                  </a:moveTo>
                  <a:lnTo>
                    <a:pt x="52692" y="288582"/>
                  </a:lnTo>
                  <a:lnTo>
                    <a:pt x="52692" y="296621"/>
                  </a:lnTo>
                  <a:lnTo>
                    <a:pt x="125437" y="296621"/>
                  </a:lnTo>
                  <a:lnTo>
                    <a:pt x="125437" y="288582"/>
                  </a:lnTo>
                  <a:close/>
                </a:path>
                <a:path w="178435" h="365125">
                  <a:moveTo>
                    <a:pt x="129286" y="280555"/>
                  </a:moveTo>
                  <a:lnTo>
                    <a:pt x="48844" y="280555"/>
                  </a:lnTo>
                  <a:lnTo>
                    <a:pt x="48844" y="288582"/>
                  </a:lnTo>
                  <a:lnTo>
                    <a:pt x="129286" y="288582"/>
                  </a:lnTo>
                  <a:lnTo>
                    <a:pt x="129286" y="280555"/>
                  </a:lnTo>
                  <a:close/>
                </a:path>
                <a:path w="178435" h="365125">
                  <a:moveTo>
                    <a:pt x="125437" y="272516"/>
                  </a:moveTo>
                  <a:lnTo>
                    <a:pt x="52692" y="272516"/>
                  </a:lnTo>
                  <a:lnTo>
                    <a:pt x="52692" y="280555"/>
                  </a:lnTo>
                  <a:lnTo>
                    <a:pt x="125437" y="280555"/>
                  </a:lnTo>
                  <a:lnTo>
                    <a:pt x="125437" y="272516"/>
                  </a:lnTo>
                  <a:close/>
                </a:path>
                <a:path w="178435" h="365125">
                  <a:moveTo>
                    <a:pt x="129286" y="264274"/>
                  </a:moveTo>
                  <a:lnTo>
                    <a:pt x="48844" y="264274"/>
                  </a:lnTo>
                  <a:lnTo>
                    <a:pt x="48844" y="272516"/>
                  </a:lnTo>
                  <a:lnTo>
                    <a:pt x="129286" y="272516"/>
                  </a:lnTo>
                  <a:lnTo>
                    <a:pt x="129286" y="264274"/>
                  </a:lnTo>
                  <a:close/>
                </a:path>
                <a:path w="178435" h="365125">
                  <a:moveTo>
                    <a:pt x="125653" y="256362"/>
                  </a:moveTo>
                  <a:lnTo>
                    <a:pt x="52463" y="256362"/>
                  </a:lnTo>
                  <a:lnTo>
                    <a:pt x="52463" y="264274"/>
                  </a:lnTo>
                  <a:lnTo>
                    <a:pt x="125653" y="264274"/>
                  </a:lnTo>
                  <a:lnTo>
                    <a:pt x="125653" y="256362"/>
                  </a:lnTo>
                  <a:close/>
                </a:path>
                <a:path w="178435" h="365125">
                  <a:moveTo>
                    <a:pt x="133604" y="207860"/>
                  </a:moveTo>
                  <a:lnTo>
                    <a:pt x="44526" y="207860"/>
                  </a:lnTo>
                  <a:lnTo>
                    <a:pt x="46532" y="256362"/>
                  </a:lnTo>
                  <a:lnTo>
                    <a:pt x="131584" y="256362"/>
                  </a:lnTo>
                  <a:lnTo>
                    <a:pt x="133604" y="207860"/>
                  </a:lnTo>
                  <a:close/>
                </a:path>
                <a:path w="178435" h="365125">
                  <a:moveTo>
                    <a:pt x="166852" y="106565"/>
                  </a:moveTo>
                  <a:lnTo>
                    <a:pt x="11264" y="106565"/>
                  </a:lnTo>
                  <a:lnTo>
                    <a:pt x="11264" y="141528"/>
                  </a:lnTo>
                  <a:lnTo>
                    <a:pt x="29044" y="162991"/>
                  </a:lnTo>
                  <a:lnTo>
                    <a:pt x="29044" y="183794"/>
                  </a:lnTo>
                  <a:lnTo>
                    <a:pt x="29673" y="195827"/>
                  </a:lnTo>
                  <a:lnTo>
                    <a:pt x="29771" y="197707"/>
                  </a:lnTo>
                  <a:lnTo>
                    <a:pt x="31146" y="204852"/>
                  </a:lnTo>
                  <a:lnTo>
                    <a:pt x="34188" y="207484"/>
                  </a:lnTo>
                  <a:lnTo>
                    <a:pt x="39916" y="207860"/>
                  </a:lnTo>
                  <a:lnTo>
                    <a:pt x="138188" y="207860"/>
                  </a:lnTo>
                  <a:lnTo>
                    <a:pt x="144070" y="204100"/>
                  </a:lnTo>
                  <a:lnTo>
                    <a:pt x="147351" y="195827"/>
                  </a:lnTo>
                  <a:lnTo>
                    <a:pt x="148775" y="187554"/>
                  </a:lnTo>
                  <a:lnTo>
                    <a:pt x="149085" y="183794"/>
                  </a:lnTo>
                  <a:lnTo>
                    <a:pt x="149085" y="162991"/>
                  </a:lnTo>
                  <a:lnTo>
                    <a:pt x="166852" y="141528"/>
                  </a:lnTo>
                  <a:lnTo>
                    <a:pt x="166852" y="106565"/>
                  </a:lnTo>
                  <a:close/>
                </a:path>
                <a:path w="178435" h="365125">
                  <a:moveTo>
                    <a:pt x="178104" y="86106"/>
                  </a:moveTo>
                  <a:lnTo>
                    <a:pt x="0" y="86106"/>
                  </a:lnTo>
                  <a:lnTo>
                    <a:pt x="0" y="106565"/>
                  </a:lnTo>
                  <a:lnTo>
                    <a:pt x="178104" y="106565"/>
                  </a:lnTo>
                  <a:lnTo>
                    <a:pt x="178104" y="86106"/>
                  </a:lnTo>
                  <a:close/>
                </a:path>
                <a:path w="178435" h="365125">
                  <a:moveTo>
                    <a:pt x="89065" y="0"/>
                  </a:moveTo>
                  <a:lnTo>
                    <a:pt x="53814" y="773"/>
                  </a:lnTo>
                  <a:lnTo>
                    <a:pt x="56978" y="773"/>
                  </a:lnTo>
                  <a:lnTo>
                    <a:pt x="38286" y="6324"/>
                  </a:lnTo>
                  <a:lnTo>
                    <a:pt x="38454" y="6324"/>
                  </a:lnTo>
                  <a:lnTo>
                    <a:pt x="25596" y="21495"/>
                  </a:lnTo>
                  <a:lnTo>
                    <a:pt x="11226" y="51130"/>
                  </a:lnTo>
                  <a:lnTo>
                    <a:pt x="11226" y="86106"/>
                  </a:lnTo>
                  <a:lnTo>
                    <a:pt x="166890" y="86106"/>
                  </a:lnTo>
                  <a:lnTo>
                    <a:pt x="166890" y="51130"/>
                  </a:lnTo>
                  <a:lnTo>
                    <a:pt x="144850" y="21495"/>
                  </a:lnTo>
                  <a:lnTo>
                    <a:pt x="119195" y="6324"/>
                  </a:lnTo>
                  <a:lnTo>
                    <a:pt x="97932" y="773"/>
                  </a:lnTo>
                  <a:lnTo>
                    <a:pt x="8906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3100393" y="619637"/>
              <a:ext cx="178435" cy="365125"/>
            </a:xfrm>
            <a:custGeom>
              <a:avLst/>
              <a:gdLst/>
              <a:ahLst/>
              <a:cxnLst/>
              <a:rect l="l" t="t" r="r" b="b"/>
              <a:pathLst>
                <a:path w="178435" h="365125">
                  <a:moveTo>
                    <a:pt x="89065" y="364909"/>
                  </a:moveTo>
                  <a:lnTo>
                    <a:pt x="124345" y="364909"/>
                  </a:lnTo>
                  <a:lnTo>
                    <a:pt x="128612" y="364909"/>
                  </a:lnTo>
                  <a:lnTo>
                    <a:pt x="129286" y="360934"/>
                  </a:lnTo>
                  <a:lnTo>
                    <a:pt x="129286" y="344678"/>
                  </a:lnTo>
                  <a:lnTo>
                    <a:pt x="125437" y="344678"/>
                  </a:lnTo>
                  <a:lnTo>
                    <a:pt x="125437" y="336765"/>
                  </a:lnTo>
                  <a:lnTo>
                    <a:pt x="129286" y="336765"/>
                  </a:lnTo>
                  <a:lnTo>
                    <a:pt x="129286" y="328726"/>
                  </a:lnTo>
                  <a:lnTo>
                    <a:pt x="125437" y="328726"/>
                  </a:lnTo>
                  <a:lnTo>
                    <a:pt x="125437" y="320700"/>
                  </a:lnTo>
                  <a:lnTo>
                    <a:pt x="129286" y="320700"/>
                  </a:lnTo>
                  <a:lnTo>
                    <a:pt x="129286" y="312674"/>
                  </a:lnTo>
                  <a:lnTo>
                    <a:pt x="125437" y="312674"/>
                  </a:lnTo>
                  <a:lnTo>
                    <a:pt x="125437" y="304647"/>
                  </a:lnTo>
                  <a:lnTo>
                    <a:pt x="129286" y="304647"/>
                  </a:lnTo>
                  <a:lnTo>
                    <a:pt x="129286" y="296621"/>
                  </a:lnTo>
                  <a:lnTo>
                    <a:pt x="125437" y="296621"/>
                  </a:lnTo>
                  <a:lnTo>
                    <a:pt x="125437" y="288582"/>
                  </a:lnTo>
                  <a:lnTo>
                    <a:pt x="129286" y="288582"/>
                  </a:lnTo>
                  <a:lnTo>
                    <a:pt x="129286" y="280555"/>
                  </a:lnTo>
                  <a:lnTo>
                    <a:pt x="125437" y="280555"/>
                  </a:lnTo>
                  <a:lnTo>
                    <a:pt x="125437" y="272516"/>
                  </a:lnTo>
                  <a:lnTo>
                    <a:pt x="129286" y="272516"/>
                  </a:lnTo>
                  <a:lnTo>
                    <a:pt x="129286" y="264274"/>
                  </a:lnTo>
                  <a:lnTo>
                    <a:pt x="125653" y="264274"/>
                  </a:lnTo>
                  <a:lnTo>
                    <a:pt x="125653" y="256362"/>
                  </a:lnTo>
                  <a:lnTo>
                    <a:pt x="131584" y="256362"/>
                  </a:lnTo>
                  <a:lnTo>
                    <a:pt x="133604" y="207860"/>
                  </a:lnTo>
                  <a:lnTo>
                    <a:pt x="138188" y="207860"/>
                  </a:lnTo>
                  <a:lnTo>
                    <a:pt x="144070" y="204100"/>
                  </a:lnTo>
                  <a:lnTo>
                    <a:pt x="147351" y="195827"/>
                  </a:lnTo>
                  <a:lnTo>
                    <a:pt x="148775" y="187554"/>
                  </a:lnTo>
                  <a:lnTo>
                    <a:pt x="149085" y="183794"/>
                  </a:lnTo>
                  <a:lnTo>
                    <a:pt x="149085" y="162991"/>
                  </a:lnTo>
                  <a:lnTo>
                    <a:pt x="166852" y="141528"/>
                  </a:lnTo>
                  <a:lnTo>
                    <a:pt x="166852" y="106565"/>
                  </a:lnTo>
                  <a:lnTo>
                    <a:pt x="178104" y="106565"/>
                  </a:lnTo>
                  <a:lnTo>
                    <a:pt x="178104" y="86106"/>
                  </a:lnTo>
                  <a:lnTo>
                    <a:pt x="166890" y="86106"/>
                  </a:lnTo>
                  <a:lnTo>
                    <a:pt x="166890" y="51130"/>
                  </a:lnTo>
                  <a:lnTo>
                    <a:pt x="144850" y="21495"/>
                  </a:lnTo>
                  <a:lnTo>
                    <a:pt x="119195" y="6324"/>
                  </a:lnTo>
                  <a:lnTo>
                    <a:pt x="97932" y="773"/>
                  </a:lnTo>
                  <a:lnTo>
                    <a:pt x="89065" y="0"/>
                  </a:lnTo>
                  <a:lnTo>
                    <a:pt x="57230" y="698"/>
                  </a:lnTo>
                  <a:lnTo>
                    <a:pt x="38511" y="6257"/>
                  </a:lnTo>
                  <a:lnTo>
                    <a:pt x="25608" y="21470"/>
                  </a:lnTo>
                  <a:lnTo>
                    <a:pt x="11226" y="51130"/>
                  </a:lnTo>
                  <a:lnTo>
                    <a:pt x="11226" y="86106"/>
                  </a:lnTo>
                  <a:lnTo>
                    <a:pt x="0" y="86106"/>
                  </a:lnTo>
                  <a:lnTo>
                    <a:pt x="0" y="106565"/>
                  </a:lnTo>
                  <a:lnTo>
                    <a:pt x="11264" y="106565"/>
                  </a:lnTo>
                  <a:lnTo>
                    <a:pt x="11264" y="141528"/>
                  </a:lnTo>
                  <a:lnTo>
                    <a:pt x="29044" y="162991"/>
                  </a:lnTo>
                  <a:lnTo>
                    <a:pt x="29044" y="183794"/>
                  </a:lnTo>
                  <a:lnTo>
                    <a:pt x="29771" y="197707"/>
                  </a:lnTo>
                  <a:lnTo>
                    <a:pt x="31146" y="204852"/>
                  </a:lnTo>
                  <a:lnTo>
                    <a:pt x="34188" y="207484"/>
                  </a:lnTo>
                  <a:lnTo>
                    <a:pt x="39916" y="207860"/>
                  </a:lnTo>
                  <a:lnTo>
                    <a:pt x="44526" y="207860"/>
                  </a:lnTo>
                  <a:lnTo>
                    <a:pt x="46532" y="256362"/>
                  </a:lnTo>
                  <a:lnTo>
                    <a:pt x="52463" y="256362"/>
                  </a:lnTo>
                  <a:lnTo>
                    <a:pt x="52463" y="264274"/>
                  </a:lnTo>
                  <a:lnTo>
                    <a:pt x="48844" y="264274"/>
                  </a:lnTo>
                  <a:lnTo>
                    <a:pt x="48844" y="272516"/>
                  </a:lnTo>
                  <a:lnTo>
                    <a:pt x="52692" y="272516"/>
                  </a:lnTo>
                  <a:lnTo>
                    <a:pt x="52692" y="280555"/>
                  </a:lnTo>
                  <a:lnTo>
                    <a:pt x="48844" y="280555"/>
                  </a:lnTo>
                  <a:lnTo>
                    <a:pt x="48844" y="288582"/>
                  </a:lnTo>
                  <a:lnTo>
                    <a:pt x="52692" y="288582"/>
                  </a:lnTo>
                  <a:lnTo>
                    <a:pt x="52692" y="296621"/>
                  </a:lnTo>
                  <a:lnTo>
                    <a:pt x="48844" y="296621"/>
                  </a:lnTo>
                  <a:lnTo>
                    <a:pt x="48844" y="304647"/>
                  </a:lnTo>
                  <a:lnTo>
                    <a:pt x="52692" y="304647"/>
                  </a:lnTo>
                  <a:lnTo>
                    <a:pt x="52692" y="312674"/>
                  </a:lnTo>
                  <a:lnTo>
                    <a:pt x="48844" y="312674"/>
                  </a:lnTo>
                  <a:lnTo>
                    <a:pt x="48844" y="320700"/>
                  </a:lnTo>
                  <a:lnTo>
                    <a:pt x="52692" y="320700"/>
                  </a:lnTo>
                  <a:lnTo>
                    <a:pt x="52692" y="328726"/>
                  </a:lnTo>
                  <a:lnTo>
                    <a:pt x="48844" y="328726"/>
                  </a:lnTo>
                  <a:lnTo>
                    <a:pt x="48844" y="336765"/>
                  </a:lnTo>
                  <a:lnTo>
                    <a:pt x="52692" y="336765"/>
                  </a:lnTo>
                  <a:lnTo>
                    <a:pt x="52692" y="344678"/>
                  </a:lnTo>
                  <a:lnTo>
                    <a:pt x="48844" y="344678"/>
                  </a:lnTo>
                  <a:lnTo>
                    <a:pt x="48844" y="360934"/>
                  </a:lnTo>
                  <a:lnTo>
                    <a:pt x="49491" y="364909"/>
                  </a:lnTo>
                  <a:lnTo>
                    <a:pt x="53771" y="364909"/>
                  </a:lnTo>
                  <a:lnTo>
                    <a:pt x="89065" y="364909"/>
                  </a:lnTo>
                  <a:close/>
                </a:path>
              </a:pathLst>
            </a:custGeom>
            <a:ln w="561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1" name="object 8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110211" y="633937"/>
              <a:ext cx="158483" cy="331787"/>
            </a:xfrm>
            <a:prstGeom prst="rect">
              <a:avLst/>
            </a:prstGeom>
          </p:spPr>
        </p:pic>
        <p:sp>
          <p:nvSpPr>
            <p:cNvPr id="82" name="object 82"/>
            <p:cNvSpPr/>
            <p:nvPr/>
          </p:nvSpPr>
          <p:spPr>
            <a:xfrm>
              <a:off x="2541487" y="602030"/>
              <a:ext cx="666115" cy="556895"/>
            </a:xfrm>
            <a:custGeom>
              <a:avLst/>
              <a:gdLst/>
              <a:ahLst/>
              <a:cxnLst/>
              <a:rect l="l" t="t" r="r" b="b"/>
              <a:pathLst>
                <a:path w="666114" h="556894">
                  <a:moveTo>
                    <a:pt x="548195" y="556742"/>
                  </a:moveTo>
                  <a:lnTo>
                    <a:pt x="396087" y="556742"/>
                  </a:lnTo>
                  <a:lnTo>
                    <a:pt x="350448" y="547506"/>
                  </a:lnTo>
                  <a:lnTo>
                    <a:pt x="313143" y="522331"/>
                  </a:lnTo>
                  <a:lnTo>
                    <a:pt x="287974" y="485022"/>
                  </a:lnTo>
                  <a:lnTo>
                    <a:pt x="278739" y="439381"/>
                  </a:lnTo>
                  <a:lnTo>
                    <a:pt x="278739" y="117373"/>
                  </a:lnTo>
                  <a:lnTo>
                    <a:pt x="272270" y="85423"/>
                  </a:lnTo>
                  <a:lnTo>
                    <a:pt x="254641" y="59301"/>
                  </a:lnTo>
                  <a:lnTo>
                    <a:pt x="228515" y="41672"/>
                  </a:lnTo>
                  <a:lnTo>
                    <a:pt x="196557" y="35204"/>
                  </a:lnTo>
                  <a:lnTo>
                    <a:pt x="117347" y="35204"/>
                  </a:lnTo>
                  <a:lnTo>
                    <a:pt x="85399" y="41672"/>
                  </a:lnTo>
                  <a:lnTo>
                    <a:pt x="59282" y="59301"/>
                  </a:lnTo>
                  <a:lnTo>
                    <a:pt x="41658" y="85423"/>
                  </a:lnTo>
                  <a:lnTo>
                    <a:pt x="35191" y="117373"/>
                  </a:lnTo>
                  <a:lnTo>
                    <a:pt x="35191" y="270802"/>
                  </a:lnTo>
                  <a:lnTo>
                    <a:pt x="0" y="270802"/>
                  </a:lnTo>
                  <a:lnTo>
                    <a:pt x="0" y="117373"/>
                  </a:lnTo>
                  <a:lnTo>
                    <a:pt x="9236" y="71730"/>
                  </a:lnTo>
                  <a:lnTo>
                    <a:pt x="34409" y="34417"/>
                  </a:lnTo>
                  <a:lnTo>
                    <a:pt x="71714" y="9238"/>
                  </a:lnTo>
                  <a:lnTo>
                    <a:pt x="117347" y="0"/>
                  </a:lnTo>
                  <a:lnTo>
                    <a:pt x="196557" y="0"/>
                  </a:lnTo>
                  <a:lnTo>
                    <a:pt x="242204" y="9238"/>
                  </a:lnTo>
                  <a:lnTo>
                    <a:pt x="279512" y="34417"/>
                  </a:lnTo>
                  <a:lnTo>
                    <a:pt x="304683" y="71730"/>
                  </a:lnTo>
                  <a:lnTo>
                    <a:pt x="313918" y="117373"/>
                  </a:lnTo>
                  <a:lnTo>
                    <a:pt x="313918" y="439381"/>
                  </a:lnTo>
                  <a:lnTo>
                    <a:pt x="320385" y="471335"/>
                  </a:lnTo>
                  <a:lnTo>
                    <a:pt x="338010" y="497452"/>
                  </a:lnTo>
                  <a:lnTo>
                    <a:pt x="364132" y="515073"/>
                  </a:lnTo>
                  <a:lnTo>
                    <a:pt x="396087" y="521538"/>
                  </a:lnTo>
                  <a:lnTo>
                    <a:pt x="548195" y="521538"/>
                  </a:lnTo>
                  <a:lnTo>
                    <a:pt x="579822" y="516682"/>
                  </a:lnTo>
                  <a:lnTo>
                    <a:pt x="605975" y="503529"/>
                  </a:lnTo>
                  <a:lnTo>
                    <a:pt x="623778" y="484204"/>
                  </a:lnTo>
                  <a:lnTo>
                    <a:pt x="630351" y="460832"/>
                  </a:lnTo>
                  <a:lnTo>
                    <a:pt x="630351" y="382511"/>
                  </a:lnTo>
                  <a:lnTo>
                    <a:pt x="665556" y="382511"/>
                  </a:lnTo>
                  <a:lnTo>
                    <a:pt x="665556" y="460832"/>
                  </a:lnTo>
                  <a:lnTo>
                    <a:pt x="656319" y="498133"/>
                  </a:lnTo>
                  <a:lnTo>
                    <a:pt x="631145" y="528623"/>
                  </a:lnTo>
                  <a:lnTo>
                    <a:pt x="593836" y="549195"/>
                  </a:lnTo>
                  <a:lnTo>
                    <a:pt x="548195" y="556742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802547" y="1277132"/>
              <a:ext cx="1654810" cy="975994"/>
            </a:xfrm>
            <a:custGeom>
              <a:avLst/>
              <a:gdLst/>
              <a:ahLst/>
              <a:cxnLst/>
              <a:rect l="l" t="t" r="r" b="b"/>
              <a:pathLst>
                <a:path w="1654810" h="975994">
                  <a:moveTo>
                    <a:pt x="1537258" y="975931"/>
                  </a:moveTo>
                  <a:lnTo>
                    <a:pt x="117347" y="975931"/>
                  </a:lnTo>
                  <a:lnTo>
                    <a:pt x="71714" y="966695"/>
                  </a:lnTo>
                  <a:lnTo>
                    <a:pt x="34409" y="941520"/>
                  </a:lnTo>
                  <a:lnTo>
                    <a:pt x="9236" y="904211"/>
                  </a:lnTo>
                  <a:lnTo>
                    <a:pt x="0" y="858570"/>
                  </a:lnTo>
                  <a:lnTo>
                    <a:pt x="0" y="0"/>
                  </a:lnTo>
                  <a:lnTo>
                    <a:pt x="35191" y="0"/>
                  </a:lnTo>
                  <a:lnTo>
                    <a:pt x="35191" y="858570"/>
                  </a:lnTo>
                  <a:lnTo>
                    <a:pt x="41656" y="890524"/>
                  </a:lnTo>
                  <a:lnTo>
                    <a:pt x="59277" y="916641"/>
                  </a:lnTo>
                  <a:lnTo>
                    <a:pt x="85394" y="934262"/>
                  </a:lnTo>
                  <a:lnTo>
                    <a:pt x="117347" y="940727"/>
                  </a:lnTo>
                  <a:lnTo>
                    <a:pt x="1537258" y="940727"/>
                  </a:lnTo>
                  <a:lnTo>
                    <a:pt x="1569214" y="934262"/>
                  </a:lnTo>
                  <a:lnTo>
                    <a:pt x="1595335" y="916641"/>
                  </a:lnTo>
                  <a:lnTo>
                    <a:pt x="1612961" y="890524"/>
                  </a:lnTo>
                  <a:lnTo>
                    <a:pt x="1619427" y="858570"/>
                  </a:lnTo>
                  <a:lnTo>
                    <a:pt x="1619427" y="756297"/>
                  </a:lnTo>
                  <a:lnTo>
                    <a:pt x="1654632" y="756297"/>
                  </a:lnTo>
                  <a:lnTo>
                    <a:pt x="1654632" y="858570"/>
                  </a:lnTo>
                  <a:lnTo>
                    <a:pt x="1645393" y="904211"/>
                  </a:lnTo>
                  <a:lnTo>
                    <a:pt x="1620215" y="941520"/>
                  </a:lnTo>
                  <a:lnTo>
                    <a:pt x="1582901" y="966695"/>
                  </a:lnTo>
                  <a:lnTo>
                    <a:pt x="1537258" y="975931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4" name="object 8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1593" y="1152087"/>
              <a:ext cx="205143" cy="205155"/>
            </a:xfrm>
            <a:prstGeom prst="rect">
              <a:avLst/>
            </a:prstGeom>
          </p:spPr>
        </p:pic>
        <p:sp>
          <p:nvSpPr>
            <p:cNvPr id="85" name="object 85"/>
            <p:cNvSpPr/>
            <p:nvPr/>
          </p:nvSpPr>
          <p:spPr>
            <a:xfrm>
              <a:off x="903930" y="1254664"/>
              <a:ext cx="566420" cy="0"/>
            </a:xfrm>
            <a:custGeom>
              <a:avLst/>
              <a:gdLst/>
              <a:ahLst/>
              <a:cxnLst/>
              <a:rect l="l" t="t" r="r" b="b"/>
              <a:pathLst>
                <a:path w="566419">
                  <a:moveTo>
                    <a:pt x="0" y="0"/>
                  </a:moveTo>
                  <a:lnTo>
                    <a:pt x="566394" y="0"/>
                  </a:lnTo>
                </a:path>
              </a:pathLst>
            </a:custGeom>
            <a:ln w="5613">
              <a:solidFill>
                <a:srgbClr val="231F2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1624059" y="1019899"/>
              <a:ext cx="59690" cy="480695"/>
            </a:xfrm>
            <a:custGeom>
              <a:avLst/>
              <a:gdLst/>
              <a:ahLst/>
              <a:cxnLst/>
              <a:rect l="l" t="t" r="r" b="b"/>
              <a:pathLst>
                <a:path w="59689" h="480694">
                  <a:moveTo>
                    <a:pt x="10101" y="0"/>
                  </a:moveTo>
                  <a:lnTo>
                    <a:pt x="0" y="43645"/>
                  </a:lnTo>
                  <a:lnTo>
                    <a:pt x="16230" y="285529"/>
                  </a:lnTo>
                  <a:lnTo>
                    <a:pt x="57746" y="468016"/>
                  </a:lnTo>
                  <a:lnTo>
                    <a:pt x="59218" y="480571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1489371" y="1019898"/>
              <a:ext cx="193040" cy="480695"/>
            </a:xfrm>
            <a:custGeom>
              <a:avLst/>
              <a:gdLst/>
              <a:ahLst/>
              <a:cxnLst/>
              <a:rect l="l" t="t" r="r" b="b"/>
              <a:pathLst>
                <a:path w="193039" h="480694">
                  <a:moveTo>
                    <a:pt x="192916" y="480483"/>
                  </a:moveTo>
                  <a:lnTo>
                    <a:pt x="192971" y="474387"/>
                  </a:lnTo>
                  <a:lnTo>
                    <a:pt x="192433" y="468019"/>
                  </a:lnTo>
                  <a:lnTo>
                    <a:pt x="150917" y="285532"/>
                  </a:lnTo>
                  <a:lnTo>
                    <a:pt x="134686" y="43648"/>
                  </a:lnTo>
                  <a:lnTo>
                    <a:pt x="144791" y="0"/>
                  </a:lnTo>
                </a:path>
                <a:path w="193039" h="480694">
                  <a:moveTo>
                    <a:pt x="53956" y="59157"/>
                  </a:moveTo>
                  <a:lnTo>
                    <a:pt x="22787" y="152130"/>
                  </a:lnTo>
                  <a:lnTo>
                    <a:pt x="8513" y="217501"/>
                  </a:lnTo>
                  <a:lnTo>
                    <a:pt x="1807" y="271448"/>
                  </a:lnTo>
                  <a:lnTo>
                    <a:pt x="0" y="314047"/>
                  </a:lnTo>
                  <a:lnTo>
                    <a:pt x="204" y="329205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8" name="object 8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489480" y="1020903"/>
              <a:ext cx="193064" cy="476220"/>
            </a:xfrm>
            <a:prstGeom prst="rect">
              <a:avLst/>
            </a:prstGeom>
          </p:spPr>
        </p:pic>
        <p:sp>
          <p:nvSpPr>
            <p:cNvPr id="89" name="object 89"/>
            <p:cNvSpPr/>
            <p:nvPr/>
          </p:nvSpPr>
          <p:spPr>
            <a:xfrm>
              <a:off x="1606785" y="1004684"/>
              <a:ext cx="333375" cy="497840"/>
            </a:xfrm>
            <a:custGeom>
              <a:avLst/>
              <a:gdLst/>
              <a:ahLst/>
              <a:cxnLst/>
              <a:rect l="l" t="t" r="r" b="b"/>
              <a:pathLst>
                <a:path w="333375" h="497840">
                  <a:moveTo>
                    <a:pt x="113010" y="0"/>
                  </a:moveTo>
                  <a:lnTo>
                    <a:pt x="68151" y="4020"/>
                  </a:lnTo>
                  <a:lnTo>
                    <a:pt x="25931" y="15611"/>
                  </a:lnTo>
                  <a:lnTo>
                    <a:pt x="5243" y="25433"/>
                  </a:lnTo>
                  <a:lnTo>
                    <a:pt x="0" y="92152"/>
                  </a:lnTo>
                  <a:lnTo>
                    <a:pt x="671" y="166881"/>
                  </a:lnTo>
                  <a:lnTo>
                    <a:pt x="9275" y="248065"/>
                  </a:lnTo>
                  <a:lnTo>
                    <a:pt x="31840" y="376488"/>
                  </a:lnTo>
                  <a:lnTo>
                    <a:pt x="47072" y="440517"/>
                  </a:lnTo>
                  <a:lnTo>
                    <a:pt x="71620" y="465971"/>
                  </a:lnTo>
                  <a:lnTo>
                    <a:pt x="72699" y="475992"/>
                  </a:lnTo>
                  <a:lnTo>
                    <a:pt x="76267" y="485622"/>
                  </a:lnTo>
                  <a:lnTo>
                    <a:pt x="84594" y="495348"/>
                  </a:lnTo>
                  <a:lnTo>
                    <a:pt x="90044" y="497001"/>
                  </a:lnTo>
                  <a:lnTo>
                    <a:pt x="98552" y="497763"/>
                  </a:lnTo>
                  <a:lnTo>
                    <a:pt x="110977" y="490292"/>
                  </a:lnTo>
                  <a:lnTo>
                    <a:pt x="134657" y="471032"/>
                  </a:lnTo>
                  <a:lnTo>
                    <a:pt x="175405" y="444098"/>
                  </a:lnTo>
                  <a:lnTo>
                    <a:pt x="224446" y="415207"/>
                  </a:lnTo>
                  <a:lnTo>
                    <a:pt x="273005" y="390074"/>
                  </a:lnTo>
                  <a:lnTo>
                    <a:pt x="312310" y="374417"/>
                  </a:lnTo>
                  <a:lnTo>
                    <a:pt x="328938" y="361380"/>
                  </a:lnTo>
                  <a:lnTo>
                    <a:pt x="333089" y="343507"/>
                  </a:lnTo>
                  <a:lnTo>
                    <a:pt x="331003" y="327713"/>
                  </a:lnTo>
                  <a:lnTo>
                    <a:pt x="328922" y="320912"/>
                  </a:lnTo>
                  <a:lnTo>
                    <a:pt x="329027" y="248065"/>
                  </a:lnTo>
                  <a:lnTo>
                    <a:pt x="329144" y="166881"/>
                  </a:lnTo>
                  <a:lnTo>
                    <a:pt x="329204" y="125133"/>
                  </a:lnTo>
                  <a:lnTo>
                    <a:pt x="328471" y="123588"/>
                  </a:lnTo>
                  <a:lnTo>
                    <a:pt x="303852" y="88762"/>
                  </a:lnTo>
                  <a:lnTo>
                    <a:pt x="273777" y="58687"/>
                  </a:lnTo>
                  <a:lnTo>
                    <a:pt x="238951" y="34068"/>
                  </a:lnTo>
                  <a:lnTo>
                    <a:pt x="200078" y="15611"/>
                  </a:lnTo>
                  <a:lnTo>
                    <a:pt x="157862" y="4020"/>
                  </a:lnTo>
                  <a:lnTo>
                    <a:pt x="11301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1606785" y="1030118"/>
              <a:ext cx="90170" cy="471805"/>
            </a:xfrm>
            <a:custGeom>
              <a:avLst/>
              <a:gdLst/>
              <a:ahLst/>
              <a:cxnLst/>
              <a:rect l="l" t="t" r="r" b="b"/>
              <a:pathLst>
                <a:path w="90169" h="471805">
                  <a:moveTo>
                    <a:pt x="5243" y="0"/>
                  </a:moveTo>
                  <a:lnTo>
                    <a:pt x="0" y="66718"/>
                  </a:lnTo>
                  <a:lnTo>
                    <a:pt x="671" y="141447"/>
                  </a:lnTo>
                  <a:lnTo>
                    <a:pt x="9275" y="222631"/>
                  </a:lnTo>
                  <a:lnTo>
                    <a:pt x="31840" y="351054"/>
                  </a:lnTo>
                  <a:lnTo>
                    <a:pt x="47072" y="415084"/>
                  </a:lnTo>
                  <a:lnTo>
                    <a:pt x="71620" y="440538"/>
                  </a:lnTo>
                  <a:lnTo>
                    <a:pt x="72699" y="450558"/>
                  </a:lnTo>
                  <a:lnTo>
                    <a:pt x="76267" y="460188"/>
                  </a:lnTo>
                  <a:lnTo>
                    <a:pt x="84594" y="469914"/>
                  </a:lnTo>
                  <a:lnTo>
                    <a:pt x="90044" y="471567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1" name="object 9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703934" y="1324193"/>
              <a:ext cx="237343" cy="179657"/>
            </a:xfrm>
            <a:prstGeom prst="rect">
              <a:avLst/>
            </a:prstGeom>
          </p:spPr>
        </p:pic>
        <p:sp>
          <p:nvSpPr>
            <p:cNvPr id="92" name="object 92"/>
            <p:cNvSpPr/>
            <p:nvPr/>
          </p:nvSpPr>
          <p:spPr>
            <a:xfrm>
              <a:off x="1867402" y="1054069"/>
              <a:ext cx="102235" cy="301625"/>
            </a:xfrm>
            <a:custGeom>
              <a:avLst/>
              <a:gdLst/>
              <a:ahLst/>
              <a:cxnLst/>
              <a:rect l="l" t="t" r="r" b="b"/>
              <a:pathLst>
                <a:path w="102235" h="301625">
                  <a:moveTo>
                    <a:pt x="0" y="0"/>
                  </a:moveTo>
                  <a:lnTo>
                    <a:pt x="4417" y="69256"/>
                  </a:lnTo>
                  <a:lnTo>
                    <a:pt x="12956" y="136699"/>
                  </a:lnTo>
                  <a:lnTo>
                    <a:pt x="28826" y="192900"/>
                  </a:lnTo>
                  <a:lnTo>
                    <a:pt x="57662" y="266393"/>
                  </a:lnTo>
                  <a:lnTo>
                    <a:pt x="74108" y="269479"/>
                  </a:lnTo>
                  <a:lnTo>
                    <a:pt x="71009" y="281404"/>
                  </a:lnTo>
                  <a:lnTo>
                    <a:pt x="78901" y="300038"/>
                  </a:lnTo>
                  <a:lnTo>
                    <a:pt x="79742" y="301051"/>
                  </a:lnTo>
                  <a:lnTo>
                    <a:pt x="86311" y="287217"/>
                  </a:lnTo>
                  <a:lnTo>
                    <a:pt x="97902" y="245000"/>
                  </a:lnTo>
                  <a:lnTo>
                    <a:pt x="101922" y="200145"/>
                  </a:lnTo>
                  <a:lnTo>
                    <a:pt x="97902" y="155292"/>
                  </a:lnTo>
                  <a:lnTo>
                    <a:pt x="86311" y="113077"/>
                  </a:lnTo>
                  <a:lnTo>
                    <a:pt x="67853" y="74204"/>
                  </a:lnTo>
                  <a:lnTo>
                    <a:pt x="43235" y="39377"/>
                  </a:lnTo>
                  <a:lnTo>
                    <a:pt x="13160" y="93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1867402" y="1054069"/>
              <a:ext cx="80010" cy="301625"/>
            </a:xfrm>
            <a:custGeom>
              <a:avLst/>
              <a:gdLst/>
              <a:ahLst/>
              <a:cxnLst/>
              <a:rect l="l" t="t" r="r" b="b"/>
              <a:pathLst>
                <a:path w="80010" h="301625">
                  <a:moveTo>
                    <a:pt x="79742" y="301051"/>
                  </a:moveTo>
                  <a:lnTo>
                    <a:pt x="78901" y="300038"/>
                  </a:lnTo>
                  <a:lnTo>
                    <a:pt x="71009" y="281404"/>
                  </a:lnTo>
                  <a:lnTo>
                    <a:pt x="74108" y="269479"/>
                  </a:lnTo>
                  <a:lnTo>
                    <a:pt x="57662" y="266393"/>
                  </a:lnTo>
                  <a:lnTo>
                    <a:pt x="28826" y="192900"/>
                  </a:lnTo>
                  <a:lnTo>
                    <a:pt x="12956" y="136699"/>
                  </a:lnTo>
                  <a:lnTo>
                    <a:pt x="4417" y="69256"/>
                  </a:lnTo>
                  <a:lnTo>
                    <a:pt x="0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1867405" y="1054070"/>
              <a:ext cx="80010" cy="301625"/>
            </a:xfrm>
            <a:custGeom>
              <a:avLst/>
              <a:gdLst/>
              <a:ahLst/>
              <a:cxnLst/>
              <a:rect l="l" t="t" r="r" b="b"/>
              <a:pathLst>
                <a:path w="80010" h="301625">
                  <a:moveTo>
                    <a:pt x="79740" y="301049"/>
                  </a:moveTo>
                  <a:lnTo>
                    <a:pt x="78891" y="300027"/>
                  </a:lnTo>
                  <a:lnTo>
                    <a:pt x="70999" y="281394"/>
                  </a:lnTo>
                  <a:lnTo>
                    <a:pt x="74098" y="269481"/>
                  </a:lnTo>
                  <a:lnTo>
                    <a:pt x="57651" y="266382"/>
                  </a:lnTo>
                  <a:lnTo>
                    <a:pt x="28816" y="192890"/>
                  </a:lnTo>
                  <a:lnTo>
                    <a:pt x="12947" y="136690"/>
                  </a:lnTo>
                  <a:lnTo>
                    <a:pt x="4413" y="69250"/>
                  </a:lnTo>
                  <a:lnTo>
                    <a:pt x="0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1905331" y="1088140"/>
              <a:ext cx="53340" cy="236220"/>
            </a:xfrm>
            <a:custGeom>
              <a:avLst/>
              <a:gdLst/>
              <a:ahLst/>
              <a:cxnLst/>
              <a:rect l="l" t="t" r="r" b="b"/>
              <a:pathLst>
                <a:path w="53339" h="236219">
                  <a:moveTo>
                    <a:pt x="53159" y="235746"/>
                  </a:moveTo>
                  <a:lnTo>
                    <a:pt x="32417" y="196958"/>
                  </a:lnTo>
                  <a:lnTo>
                    <a:pt x="18493" y="157412"/>
                  </a:lnTo>
                  <a:lnTo>
                    <a:pt x="9654" y="101716"/>
                  </a:lnTo>
                  <a:lnTo>
                    <a:pt x="649" y="7892"/>
                  </a:lnTo>
                  <a:lnTo>
                    <a:pt x="0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1905334" y="1088143"/>
              <a:ext cx="53340" cy="264795"/>
            </a:xfrm>
            <a:custGeom>
              <a:avLst/>
              <a:gdLst/>
              <a:ahLst/>
              <a:cxnLst/>
              <a:rect l="l" t="t" r="r" b="b"/>
              <a:pathLst>
                <a:path w="53339" h="264794">
                  <a:moveTo>
                    <a:pt x="53158" y="235737"/>
                  </a:moveTo>
                  <a:lnTo>
                    <a:pt x="32422" y="196954"/>
                  </a:lnTo>
                  <a:lnTo>
                    <a:pt x="18500" y="157412"/>
                  </a:lnTo>
                  <a:lnTo>
                    <a:pt x="9659" y="101717"/>
                  </a:lnTo>
                  <a:lnTo>
                    <a:pt x="647" y="7893"/>
                  </a:lnTo>
                  <a:lnTo>
                    <a:pt x="0" y="0"/>
                  </a:lnTo>
                </a:path>
                <a:path w="53339" h="264794">
                  <a:moveTo>
                    <a:pt x="42864" y="264759"/>
                  </a:moveTo>
                  <a:lnTo>
                    <a:pt x="39179" y="258413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1728814" y="1388562"/>
              <a:ext cx="200660" cy="114935"/>
            </a:xfrm>
            <a:custGeom>
              <a:avLst/>
              <a:gdLst/>
              <a:ahLst/>
              <a:cxnLst/>
              <a:rect l="l" t="t" r="r" b="b"/>
              <a:pathLst>
                <a:path w="200660" h="114934">
                  <a:moveTo>
                    <a:pt x="0" y="114372"/>
                  </a:moveTo>
                  <a:lnTo>
                    <a:pt x="22650" y="96728"/>
                  </a:lnTo>
                  <a:lnTo>
                    <a:pt x="63996" y="70255"/>
                  </a:lnTo>
                  <a:lnTo>
                    <a:pt x="113771" y="41442"/>
                  </a:lnTo>
                  <a:lnTo>
                    <a:pt x="162755" y="15960"/>
                  </a:lnTo>
                  <a:lnTo>
                    <a:pt x="200503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1912100" y="1225549"/>
              <a:ext cx="12700" cy="17145"/>
            </a:xfrm>
            <a:custGeom>
              <a:avLst/>
              <a:gdLst/>
              <a:ahLst/>
              <a:cxnLst/>
              <a:rect l="l" t="t" r="r" b="b"/>
              <a:pathLst>
                <a:path w="12700" h="17144">
                  <a:moveTo>
                    <a:pt x="5118" y="0"/>
                  </a:moveTo>
                  <a:lnTo>
                    <a:pt x="342" y="2349"/>
                  </a:lnTo>
                  <a:lnTo>
                    <a:pt x="0" y="6489"/>
                  </a:lnTo>
                  <a:lnTo>
                    <a:pt x="3886" y="14363"/>
                  </a:lnTo>
                  <a:lnTo>
                    <a:pt x="7404" y="16598"/>
                  </a:lnTo>
                  <a:lnTo>
                    <a:pt x="12153" y="14249"/>
                  </a:lnTo>
                  <a:lnTo>
                    <a:pt x="12509" y="10109"/>
                  </a:lnTo>
                  <a:lnTo>
                    <a:pt x="10553" y="6172"/>
                  </a:lnTo>
                  <a:lnTo>
                    <a:pt x="8610" y="2235"/>
                  </a:lnTo>
                  <a:lnTo>
                    <a:pt x="5118" y="0"/>
                  </a:lnTo>
                  <a:close/>
                </a:path>
              </a:pathLst>
            </a:custGeom>
            <a:solidFill>
              <a:srgbClr val="9395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1912100" y="1225549"/>
              <a:ext cx="12700" cy="17145"/>
            </a:xfrm>
            <a:custGeom>
              <a:avLst/>
              <a:gdLst/>
              <a:ahLst/>
              <a:cxnLst/>
              <a:rect l="l" t="t" r="r" b="b"/>
              <a:pathLst>
                <a:path w="12700" h="17144">
                  <a:moveTo>
                    <a:pt x="10553" y="6172"/>
                  </a:moveTo>
                  <a:lnTo>
                    <a:pt x="12509" y="10109"/>
                  </a:lnTo>
                  <a:lnTo>
                    <a:pt x="12153" y="14249"/>
                  </a:lnTo>
                  <a:lnTo>
                    <a:pt x="9778" y="15430"/>
                  </a:lnTo>
                  <a:lnTo>
                    <a:pt x="7404" y="16598"/>
                  </a:lnTo>
                  <a:lnTo>
                    <a:pt x="3886" y="14363"/>
                  </a:lnTo>
                  <a:lnTo>
                    <a:pt x="1943" y="10426"/>
                  </a:lnTo>
                  <a:lnTo>
                    <a:pt x="0" y="6489"/>
                  </a:lnTo>
                  <a:lnTo>
                    <a:pt x="342" y="2349"/>
                  </a:lnTo>
                  <a:lnTo>
                    <a:pt x="2717" y="1168"/>
                  </a:lnTo>
                  <a:lnTo>
                    <a:pt x="5118" y="0"/>
                  </a:lnTo>
                  <a:lnTo>
                    <a:pt x="8610" y="2235"/>
                  </a:lnTo>
                  <a:lnTo>
                    <a:pt x="10553" y="6172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1912100" y="1240085"/>
              <a:ext cx="12700" cy="17145"/>
            </a:xfrm>
            <a:custGeom>
              <a:avLst/>
              <a:gdLst/>
              <a:ahLst/>
              <a:cxnLst/>
              <a:rect l="l" t="t" r="r" b="b"/>
              <a:pathLst>
                <a:path w="12700" h="17144">
                  <a:moveTo>
                    <a:pt x="10553" y="6172"/>
                  </a:moveTo>
                  <a:lnTo>
                    <a:pt x="12509" y="10109"/>
                  </a:lnTo>
                  <a:lnTo>
                    <a:pt x="12153" y="14249"/>
                  </a:lnTo>
                  <a:lnTo>
                    <a:pt x="9778" y="15430"/>
                  </a:lnTo>
                  <a:lnTo>
                    <a:pt x="7404" y="16598"/>
                  </a:lnTo>
                  <a:lnTo>
                    <a:pt x="3886" y="14363"/>
                  </a:lnTo>
                  <a:lnTo>
                    <a:pt x="1943" y="10439"/>
                  </a:lnTo>
                  <a:lnTo>
                    <a:pt x="0" y="6502"/>
                  </a:lnTo>
                  <a:lnTo>
                    <a:pt x="342" y="2362"/>
                  </a:lnTo>
                  <a:lnTo>
                    <a:pt x="2717" y="1181"/>
                  </a:lnTo>
                  <a:lnTo>
                    <a:pt x="5118" y="0"/>
                  </a:lnTo>
                  <a:lnTo>
                    <a:pt x="8610" y="2235"/>
                  </a:lnTo>
                  <a:lnTo>
                    <a:pt x="10553" y="6172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1924532" y="1113027"/>
              <a:ext cx="45085" cy="173990"/>
            </a:xfrm>
            <a:custGeom>
              <a:avLst/>
              <a:gdLst/>
              <a:ahLst/>
              <a:cxnLst/>
              <a:rect l="l" t="t" r="r" b="b"/>
              <a:pathLst>
                <a:path w="45085" h="173990">
                  <a:moveTo>
                    <a:pt x="2171" y="10668"/>
                  </a:moveTo>
                  <a:lnTo>
                    <a:pt x="1524" y="8890"/>
                  </a:lnTo>
                  <a:lnTo>
                    <a:pt x="241" y="8394"/>
                  </a:lnTo>
                  <a:lnTo>
                    <a:pt x="1244" y="13385"/>
                  </a:lnTo>
                  <a:lnTo>
                    <a:pt x="2171" y="10668"/>
                  </a:lnTo>
                  <a:close/>
                </a:path>
                <a:path w="45085" h="173990">
                  <a:moveTo>
                    <a:pt x="2984" y="3949"/>
                  </a:moveTo>
                  <a:lnTo>
                    <a:pt x="558" y="0"/>
                  </a:lnTo>
                  <a:lnTo>
                    <a:pt x="0" y="1765"/>
                  </a:lnTo>
                  <a:lnTo>
                    <a:pt x="558" y="3225"/>
                  </a:lnTo>
                  <a:lnTo>
                    <a:pt x="1739" y="3619"/>
                  </a:lnTo>
                  <a:lnTo>
                    <a:pt x="2984" y="3949"/>
                  </a:lnTo>
                  <a:close/>
                </a:path>
                <a:path w="45085" h="173990">
                  <a:moveTo>
                    <a:pt x="9398" y="14414"/>
                  </a:moveTo>
                  <a:lnTo>
                    <a:pt x="8001" y="12128"/>
                  </a:lnTo>
                  <a:lnTo>
                    <a:pt x="7924" y="12344"/>
                  </a:lnTo>
                  <a:lnTo>
                    <a:pt x="8547" y="14109"/>
                  </a:lnTo>
                  <a:lnTo>
                    <a:pt x="9398" y="14414"/>
                  </a:lnTo>
                  <a:close/>
                </a:path>
                <a:path w="45085" h="173990">
                  <a:moveTo>
                    <a:pt x="10045" y="20815"/>
                  </a:moveTo>
                  <a:lnTo>
                    <a:pt x="9537" y="19342"/>
                  </a:lnTo>
                  <a:lnTo>
                    <a:pt x="7251" y="18491"/>
                  </a:lnTo>
                  <a:lnTo>
                    <a:pt x="5930" y="19291"/>
                  </a:lnTo>
                  <a:lnTo>
                    <a:pt x="4241" y="23926"/>
                  </a:lnTo>
                  <a:lnTo>
                    <a:pt x="3683" y="25539"/>
                  </a:lnTo>
                  <a:lnTo>
                    <a:pt x="5029" y="32296"/>
                  </a:lnTo>
                  <a:lnTo>
                    <a:pt x="5969" y="31762"/>
                  </a:lnTo>
                  <a:lnTo>
                    <a:pt x="8369" y="25488"/>
                  </a:lnTo>
                  <a:lnTo>
                    <a:pt x="10045" y="20815"/>
                  </a:lnTo>
                  <a:close/>
                </a:path>
                <a:path w="45085" h="173990">
                  <a:moveTo>
                    <a:pt x="10795" y="49085"/>
                  </a:moveTo>
                  <a:lnTo>
                    <a:pt x="10363" y="47586"/>
                  </a:lnTo>
                  <a:lnTo>
                    <a:pt x="9220" y="47078"/>
                  </a:lnTo>
                  <a:lnTo>
                    <a:pt x="8039" y="46621"/>
                  </a:lnTo>
                  <a:lnTo>
                    <a:pt x="9372" y="52362"/>
                  </a:lnTo>
                  <a:lnTo>
                    <a:pt x="10795" y="49085"/>
                  </a:lnTo>
                  <a:close/>
                </a:path>
                <a:path w="45085" h="173990">
                  <a:moveTo>
                    <a:pt x="15011" y="67068"/>
                  </a:moveTo>
                  <a:lnTo>
                    <a:pt x="14579" y="65214"/>
                  </a:lnTo>
                  <a:lnTo>
                    <a:pt x="13271" y="64592"/>
                  </a:lnTo>
                  <a:lnTo>
                    <a:pt x="12065" y="63944"/>
                  </a:lnTo>
                  <a:lnTo>
                    <a:pt x="13550" y="70319"/>
                  </a:lnTo>
                  <a:lnTo>
                    <a:pt x="14224" y="68707"/>
                  </a:lnTo>
                  <a:lnTo>
                    <a:pt x="15011" y="67068"/>
                  </a:lnTo>
                  <a:close/>
                </a:path>
                <a:path w="45085" h="173990">
                  <a:moveTo>
                    <a:pt x="15392" y="39166"/>
                  </a:moveTo>
                  <a:lnTo>
                    <a:pt x="14846" y="37350"/>
                  </a:lnTo>
                  <a:lnTo>
                    <a:pt x="12153" y="36258"/>
                  </a:lnTo>
                  <a:lnTo>
                    <a:pt x="10528" y="37160"/>
                  </a:lnTo>
                  <a:lnTo>
                    <a:pt x="9182" y="40487"/>
                  </a:lnTo>
                  <a:lnTo>
                    <a:pt x="9702" y="42291"/>
                  </a:lnTo>
                  <a:lnTo>
                    <a:pt x="12369" y="43421"/>
                  </a:lnTo>
                  <a:lnTo>
                    <a:pt x="14008" y="42519"/>
                  </a:lnTo>
                  <a:lnTo>
                    <a:pt x="14706" y="40843"/>
                  </a:lnTo>
                  <a:lnTo>
                    <a:pt x="15392" y="39166"/>
                  </a:lnTo>
                  <a:close/>
                </a:path>
                <a:path w="45085" h="173990">
                  <a:moveTo>
                    <a:pt x="18465" y="30137"/>
                  </a:moveTo>
                  <a:lnTo>
                    <a:pt x="17487" y="27622"/>
                  </a:lnTo>
                  <a:lnTo>
                    <a:pt x="15773" y="24828"/>
                  </a:lnTo>
                  <a:lnTo>
                    <a:pt x="15519" y="25539"/>
                  </a:lnTo>
                  <a:lnTo>
                    <a:pt x="13741" y="30137"/>
                  </a:lnTo>
                  <a:lnTo>
                    <a:pt x="14211" y="31623"/>
                  </a:lnTo>
                  <a:lnTo>
                    <a:pt x="16484" y="32524"/>
                  </a:lnTo>
                  <a:lnTo>
                    <a:pt x="17843" y="31762"/>
                  </a:lnTo>
                  <a:lnTo>
                    <a:pt x="18465" y="30137"/>
                  </a:lnTo>
                  <a:close/>
                </a:path>
                <a:path w="45085" h="173990">
                  <a:moveTo>
                    <a:pt x="21666" y="76733"/>
                  </a:moveTo>
                  <a:lnTo>
                    <a:pt x="21348" y="75196"/>
                  </a:lnTo>
                  <a:lnTo>
                    <a:pt x="19164" y="74091"/>
                  </a:lnTo>
                  <a:lnTo>
                    <a:pt x="17767" y="74739"/>
                  </a:lnTo>
                  <a:lnTo>
                    <a:pt x="17081" y="76060"/>
                  </a:lnTo>
                  <a:lnTo>
                    <a:pt x="15595" y="79146"/>
                  </a:lnTo>
                  <a:lnTo>
                    <a:pt x="17094" y="85623"/>
                  </a:lnTo>
                  <a:lnTo>
                    <a:pt x="18618" y="82753"/>
                  </a:lnTo>
                  <a:lnTo>
                    <a:pt x="21005" y="78079"/>
                  </a:lnTo>
                  <a:lnTo>
                    <a:pt x="21666" y="76733"/>
                  </a:lnTo>
                  <a:close/>
                </a:path>
                <a:path w="45085" h="173990">
                  <a:moveTo>
                    <a:pt x="22656" y="49085"/>
                  </a:moveTo>
                  <a:lnTo>
                    <a:pt x="22225" y="47586"/>
                  </a:lnTo>
                  <a:lnTo>
                    <a:pt x="19989" y="46609"/>
                  </a:lnTo>
                  <a:lnTo>
                    <a:pt x="18618" y="47332"/>
                  </a:lnTo>
                  <a:lnTo>
                    <a:pt x="15963" y="53441"/>
                  </a:lnTo>
                  <a:lnTo>
                    <a:pt x="13919" y="57937"/>
                  </a:lnTo>
                  <a:lnTo>
                    <a:pt x="14300" y="59461"/>
                  </a:lnTo>
                  <a:lnTo>
                    <a:pt x="15430" y="59994"/>
                  </a:lnTo>
                  <a:lnTo>
                    <a:pt x="16522" y="60502"/>
                  </a:lnTo>
                  <a:lnTo>
                    <a:pt x="17919" y="59804"/>
                  </a:lnTo>
                  <a:lnTo>
                    <a:pt x="20675" y="53670"/>
                  </a:lnTo>
                  <a:lnTo>
                    <a:pt x="22656" y="49085"/>
                  </a:lnTo>
                  <a:close/>
                </a:path>
                <a:path w="45085" h="173990">
                  <a:moveTo>
                    <a:pt x="24117" y="43472"/>
                  </a:moveTo>
                  <a:lnTo>
                    <a:pt x="21945" y="38265"/>
                  </a:lnTo>
                  <a:lnTo>
                    <a:pt x="21043" y="40487"/>
                  </a:lnTo>
                  <a:lnTo>
                    <a:pt x="21564" y="42291"/>
                  </a:lnTo>
                  <a:lnTo>
                    <a:pt x="22898" y="42862"/>
                  </a:lnTo>
                  <a:lnTo>
                    <a:pt x="24117" y="43472"/>
                  </a:lnTo>
                  <a:close/>
                </a:path>
                <a:path w="45085" h="173990">
                  <a:moveTo>
                    <a:pt x="24777" y="94284"/>
                  </a:moveTo>
                  <a:lnTo>
                    <a:pt x="24460" y="92405"/>
                  </a:lnTo>
                  <a:lnTo>
                    <a:pt x="21920" y="90995"/>
                  </a:lnTo>
                  <a:lnTo>
                    <a:pt x="20193" y="91706"/>
                  </a:lnTo>
                  <a:lnTo>
                    <a:pt x="19062" y="93764"/>
                  </a:lnTo>
                  <a:lnTo>
                    <a:pt x="20015" y="97472"/>
                  </a:lnTo>
                  <a:lnTo>
                    <a:pt x="21247" y="98183"/>
                  </a:lnTo>
                  <a:lnTo>
                    <a:pt x="22999" y="97472"/>
                  </a:lnTo>
                  <a:lnTo>
                    <a:pt x="24777" y="94284"/>
                  </a:lnTo>
                  <a:close/>
                </a:path>
                <a:path w="45085" h="173990">
                  <a:moveTo>
                    <a:pt x="26873" y="67068"/>
                  </a:moveTo>
                  <a:lnTo>
                    <a:pt x="26441" y="65214"/>
                  </a:lnTo>
                  <a:lnTo>
                    <a:pt x="23825" y="63957"/>
                  </a:lnTo>
                  <a:lnTo>
                    <a:pt x="22136" y="64770"/>
                  </a:lnTo>
                  <a:lnTo>
                    <a:pt x="20586" y="68021"/>
                  </a:lnTo>
                  <a:lnTo>
                    <a:pt x="21005" y="69862"/>
                  </a:lnTo>
                  <a:lnTo>
                    <a:pt x="23596" y="71158"/>
                  </a:lnTo>
                  <a:lnTo>
                    <a:pt x="25298" y="70345"/>
                  </a:lnTo>
                  <a:lnTo>
                    <a:pt x="26085" y="68707"/>
                  </a:lnTo>
                  <a:lnTo>
                    <a:pt x="26873" y="67068"/>
                  </a:lnTo>
                  <a:close/>
                </a:path>
                <a:path w="45085" h="173990">
                  <a:moveTo>
                    <a:pt x="30365" y="58445"/>
                  </a:moveTo>
                  <a:lnTo>
                    <a:pt x="28067" y="52933"/>
                  </a:lnTo>
                  <a:lnTo>
                    <a:pt x="27838" y="53441"/>
                  </a:lnTo>
                  <a:lnTo>
                    <a:pt x="25793" y="57937"/>
                  </a:lnTo>
                  <a:lnTo>
                    <a:pt x="26162" y="59461"/>
                  </a:lnTo>
                  <a:lnTo>
                    <a:pt x="28384" y="60502"/>
                  </a:lnTo>
                  <a:lnTo>
                    <a:pt x="29781" y="59804"/>
                  </a:lnTo>
                  <a:lnTo>
                    <a:pt x="30365" y="58445"/>
                  </a:lnTo>
                  <a:close/>
                </a:path>
                <a:path w="45085" h="173990">
                  <a:moveTo>
                    <a:pt x="30848" y="103657"/>
                  </a:moveTo>
                  <a:lnTo>
                    <a:pt x="30607" y="102108"/>
                  </a:lnTo>
                  <a:lnTo>
                    <a:pt x="28498" y="100863"/>
                  </a:lnTo>
                  <a:lnTo>
                    <a:pt x="27038" y="101434"/>
                  </a:lnTo>
                  <a:lnTo>
                    <a:pt x="24536" y="105727"/>
                  </a:lnTo>
                  <a:lnTo>
                    <a:pt x="22834" y="108521"/>
                  </a:lnTo>
                  <a:lnTo>
                    <a:pt x="24244" y="114007"/>
                  </a:lnTo>
                  <a:lnTo>
                    <a:pt x="24790" y="113804"/>
                  </a:lnTo>
                  <a:lnTo>
                    <a:pt x="27406" y="109512"/>
                  </a:lnTo>
                  <a:lnTo>
                    <a:pt x="30848" y="103657"/>
                  </a:lnTo>
                  <a:close/>
                </a:path>
                <a:path w="45085" h="173990">
                  <a:moveTo>
                    <a:pt x="32842" y="120713"/>
                  </a:moveTo>
                  <a:lnTo>
                    <a:pt x="32639" y="118821"/>
                  </a:lnTo>
                  <a:lnTo>
                    <a:pt x="31407" y="118046"/>
                  </a:lnTo>
                  <a:lnTo>
                    <a:pt x="30187" y="117259"/>
                  </a:lnTo>
                  <a:lnTo>
                    <a:pt x="28397" y="117881"/>
                  </a:lnTo>
                  <a:lnTo>
                    <a:pt x="26441" y="120942"/>
                  </a:lnTo>
                  <a:lnTo>
                    <a:pt x="26504" y="122859"/>
                  </a:lnTo>
                  <a:lnTo>
                    <a:pt x="27838" y="123621"/>
                  </a:lnTo>
                  <a:lnTo>
                    <a:pt x="29044" y="124421"/>
                  </a:lnTo>
                  <a:lnTo>
                    <a:pt x="30848" y="123812"/>
                  </a:lnTo>
                  <a:lnTo>
                    <a:pt x="31838" y="122262"/>
                  </a:lnTo>
                  <a:lnTo>
                    <a:pt x="32842" y="120713"/>
                  </a:lnTo>
                  <a:close/>
                </a:path>
                <a:path w="45085" h="173990">
                  <a:moveTo>
                    <a:pt x="33540" y="76733"/>
                  </a:moveTo>
                  <a:lnTo>
                    <a:pt x="33210" y="75196"/>
                  </a:lnTo>
                  <a:lnTo>
                    <a:pt x="31026" y="74091"/>
                  </a:lnTo>
                  <a:lnTo>
                    <a:pt x="29629" y="74739"/>
                  </a:lnTo>
                  <a:lnTo>
                    <a:pt x="27381" y="79159"/>
                  </a:lnTo>
                  <a:lnTo>
                    <a:pt x="24269" y="85090"/>
                  </a:lnTo>
                  <a:lnTo>
                    <a:pt x="24549" y="86626"/>
                  </a:lnTo>
                  <a:lnTo>
                    <a:pt x="25654" y="87223"/>
                  </a:lnTo>
                  <a:lnTo>
                    <a:pt x="26708" y="87795"/>
                  </a:lnTo>
                  <a:lnTo>
                    <a:pt x="28143" y="87172"/>
                  </a:lnTo>
                  <a:lnTo>
                    <a:pt x="30480" y="82753"/>
                  </a:lnTo>
                  <a:lnTo>
                    <a:pt x="33540" y="76733"/>
                  </a:lnTo>
                  <a:close/>
                </a:path>
                <a:path w="45085" h="173990">
                  <a:moveTo>
                    <a:pt x="34124" y="70523"/>
                  </a:moveTo>
                  <a:lnTo>
                    <a:pt x="33134" y="66421"/>
                  </a:lnTo>
                  <a:lnTo>
                    <a:pt x="32448" y="68021"/>
                  </a:lnTo>
                  <a:lnTo>
                    <a:pt x="32867" y="69862"/>
                  </a:lnTo>
                  <a:lnTo>
                    <a:pt x="34124" y="70523"/>
                  </a:lnTo>
                  <a:close/>
                </a:path>
                <a:path w="45085" h="173990">
                  <a:moveTo>
                    <a:pt x="36639" y="94284"/>
                  </a:moveTo>
                  <a:lnTo>
                    <a:pt x="36334" y="92405"/>
                  </a:lnTo>
                  <a:lnTo>
                    <a:pt x="35052" y="91706"/>
                  </a:lnTo>
                  <a:lnTo>
                    <a:pt x="33782" y="90995"/>
                  </a:lnTo>
                  <a:lnTo>
                    <a:pt x="32054" y="91706"/>
                  </a:lnTo>
                  <a:lnTo>
                    <a:pt x="30302" y="94881"/>
                  </a:lnTo>
                  <a:lnTo>
                    <a:pt x="30594" y="96748"/>
                  </a:lnTo>
                  <a:lnTo>
                    <a:pt x="33108" y="98183"/>
                  </a:lnTo>
                  <a:lnTo>
                    <a:pt x="34861" y="97472"/>
                  </a:lnTo>
                  <a:lnTo>
                    <a:pt x="35750" y="95885"/>
                  </a:lnTo>
                  <a:lnTo>
                    <a:pt x="36639" y="94284"/>
                  </a:lnTo>
                  <a:close/>
                </a:path>
                <a:path w="45085" h="173990">
                  <a:moveTo>
                    <a:pt x="38290" y="129768"/>
                  </a:moveTo>
                  <a:lnTo>
                    <a:pt x="38163" y="128193"/>
                  </a:lnTo>
                  <a:lnTo>
                    <a:pt x="36131" y="126834"/>
                  </a:lnTo>
                  <a:lnTo>
                    <a:pt x="34632" y="127317"/>
                  </a:lnTo>
                  <a:lnTo>
                    <a:pt x="30861" y="132930"/>
                  </a:lnTo>
                  <a:lnTo>
                    <a:pt x="29552" y="134810"/>
                  </a:lnTo>
                  <a:lnTo>
                    <a:pt x="30073" y="136855"/>
                  </a:lnTo>
                  <a:lnTo>
                    <a:pt x="30822" y="139573"/>
                  </a:lnTo>
                  <a:lnTo>
                    <a:pt x="30886" y="139788"/>
                  </a:lnTo>
                  <a:lnTo>
                    <a:pt x="31584" y="139573"/>
                  </a:lnTo>
                  <a:lnTo>
                    <a:pt x="34467" y="135432"/>
                  </a:lnTo>
                  <a:lnTo>
                    <a:pt x="38290" y="129768"/>
                  </a:lnTo>
                  <a:close/>
                </a:path>
                <a:path w="45085" h="173990">
                  <a:moveTo>
                    <a:pt x="38303" y="87655"/>
                  </a:moveTo>
                  <a:lnTo>
                    <a:pt x="37185" y="83083"/>
                  </a:lnTo>
                  <a:lnTo>
                    <a:pt x="36131" y="85090"/>
                  </a:lnTo>
                  <a:lnTo>
                    <a:pt x="36410" y="86626"/>
                  </a:lnTo>
                  <a:lnTo>
                    <a:pt x="38303" y="87655"/>
                  </a:lnTo>
                  <a:close/>
                </a:path>
                <a:path w="45085" h="173990">
                  <a:moveTo>
                    <a:pt x="39179" y="146304"/>
                  </a:moveTo>
                  <a:lnTo>
                    <a:pt x="39090" y="144386"/>
                  </a:lnTo>
                  <a:lnTo>
                    <a:pt x="36753" y="142684"/>
                  </a:lnTo>
                  <a:lnTo>
                    <a:pt x="34925" y="143205"/>
                  </a:lnTo>
                  <a:lnTo>
                    <a:pt x="32753" y="146151"/>
                  </a:lnTo>
                  <a:lnTo>
                    <a:pt x="32778" y="146710"/>
                  </a:lnTo>
                  <a:lnTo>
                    <a:pt x="33223" y="148336"/>
                  </a:lnTo>
                  <a:lnTo>
                    <a:pt x="35140" y="149783"/>
                  </a:lnTo>
                  <a:lnTo>
                    <a:pt x="36982" y="149275"/>
                  </a:lnTo>
                  <a:lnTo>
                    <a:pt x="39179" y="146304"/>
                  </a:lnTo>
                  <a:close/>
                </a:path>
                <a:path w="45085" h="173990">
                  <a:moveTo>
                    <a:pt x="41897" y="104965"/>
                  </a:moveTo>
                  <a:lnTo>
                    <a:pt x="41630" y="101600"/>
                  </a:lnTo>
                  <a:lnTo>
                    <a:pt x="40373" y="100863"/>
                  </a:lnTo>
                  <a:lnTo>
                    <a:pt x="38912" y="101434"/>
                  </a:lnTo>
                  <a:lnTo>
                    <a:pt x="36410" y="105727"/>
                  </a:lnTo>
                  <a:lnTo>
                    <a:pt x="32918" y="111480"/>
                  </a:lnTo>
                  <a:lnTo>
                    <a:pt x="33096" y="113042"/>
                  </a:lnTo>
                  <a:lnTo>
                    <a:pt x="35179" y="114338"/>
                  </a:lnTo>
                  <a:lnTo>
                    <a:pt x="36664" y="113804"/>
                  </a:lnTo>
                  <a:lnTo>
                    <a:pt x="39281" y="109512"/>
                  </a:lnTo>
                  <a:lnTo>
                    <a:pt x="41897" y="104965"/>
                  </a:lnTo>
                  <a:close/>
                </a:path>
                <a:path w="45085" h="173990">
                  <a:moveTo>
                    <a:pt x="43268" y="168516"/>
                  </a:moveTo>
                  <a:lnTo>
                    <a:pt x="41592" y="167144"/>
                  </a:lnTo>
                  <a:lnTo>
                    <a:pt x="39738" y="167551"/>
                  </a:lnTo>
                  <a:lnTo>
                    <a:pt x="38785" y="168706"/>
                  </a:lnTo>
                  <a:lnTo>
                    <a:pt x="40170" y="173761"/>
                  </a:lnTo>
                  <a:lnTo>
                    <a:pt x="41402" y="173761"/>
                  </a:lnTo>
                  <a:lnTo>
                    <a:pt x="42862" y="172021"/>
                  </a:lnTo>
                  <a:lnTo>
                    <a:pt x="43103" y="170281"/>
                  </a:lnTo>
                  <a:lnTo>
                    <a:pt x="43256" y="168706"/>
                  </a:lnTo>
                  <a:lnTo>
                    <a:pt x="43268" y="168516"/>
                  </a:lnTo>
                  <a:close/>
                </a:path>
                <a:path w="45085" h="173990">
                  <a:moveTo>
                    <a:pt x="43319" y="122872"/>
                  </a:moveTo>
                  <a:lnTo>
                    <a:pt x="42926" y="117817"/>
                  </a:lnTo>
                  <a:lnTo>
                    <a:pt x="42062" y="117259"/>
                  </a:lnTo>
                  <a:lnTo>
                    <a:pt x="40284" y="117881"/>
                  </a:lnTo>
                  <a:lnTo>
                    <a:pt x="38315" y="120942"/>
                  </a:lnTo>
                  <a:lnTo>
                    <a:pt x="38493" y="122821"/>
                  </a:lnTo>
                  <a:lnTo>
                    <a:pt x="40932" y="124421"/>
                  </a:lnTo>
                  <a:lnTo>
                    <a:pt x="42722" y="123812"/>
                  </a:lnTo>
                  <a:lnTo>
                    <a:pt x="43319" y="122872"/>
                  </a:lnTo>
                  <a:close/>
                </a:path>
                <a:path w="45085" h="173990">
                  <a:moveTo>
                    <a:pt x="44030" y="154990"/>
                  </a:moveTo>
                  <a:lnTo>
                    <a:pt x="44005" y="153416"/>
                  </a:lnTo>
                  <a:lnTo>
                    <a:pt x="42049" y="151930"/>
                  </a:lnTo>
                  <a:lnTo>
                    <a:pt x="40525" y="152323"/>
                  </a:lnTo>
                  <a:lnTo>
                    <a:pt x="39611" y="153530"/>
                  </a:lnTo>
                  <a:lnTo>
                    <a:pt x="35928" y="158254"/>
                  </a:lnTo>
                  <a:lnTo>
                    <a:pt x="37376" y="163525"/>
                  </a:lnTo>
                  <a:lnTo>
                    <a:pt x="40944" y="159029"/>
                  </a:lnTo>
                  <a:lnTo>
                    <a:pt x="44030" y="154990"/>
                  </a:lnTo>
                  <a:close/>
                </a:path>
                <a:path w="45085" h="173990">
                  <a:moveTo>
                    <a:pt x="44538" y="138023"/>
                  </a:moveTo>
                  <a:lnTo>
                    <a:pt x="43980" y="131064"/>
                  </a:lnTo>
                  <a:lnTo>
                    <a:pt x="42722" y="132930"/>
                  </a:lnTo>
                  <a:lnTo>
                    <a:pt x="39852" y="137033"/>
                  </a:lnTo>
                  <a:lnTo>
                    <a:pt x="39928" y="138607"/>
                  </a:lnTo>
                  <a:lnTo>
                    <a:pt x="41935" y="140030"/>
                  </a:lnTo>
                  <a:lnTo>
                    <a:pt x="43446" y="139573"/>
                  </a:lnTo>
                  <a:lnTo>
                    <a:pt x="44538" y="138023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1885048" y="1101634"/>
              <a:ext cx="9525" cy="12700"/>
            </a:xfrm>
            <a:custGeom>
              <a:avLst/>
              <a:gdLst/>
              <a:ahLst/>
              <a:cxnLst/>
              <a:rect l="l" t="t" r="r" b="b"/>
              <a:pathLst>
                <a:path w="9525" h="12700">
                  <a:moveTo>
                    <a:pt x="0" y="0"/>
                  </a:moveTo>
                  <a:lnTo>
                    <a:pt x="0" y="6730"/>
                  </a:lnTo>
                  <a:lnTo>
                    <a:pt x="9283" y="12115"/>
                  </a:lnTo>
                  <a:lnTo>
                    <a:pt x="9283" y="5245"/>
                  </a:lnTo>
                  <a:lnTo>
                    <a:pt x="0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1897581" y="1172629"/>
              <a:ext cx="4445" cy="5080"/>
            </a:xfrm>
            <a:custGeom>
              <a:avLst/>
              <a:gdLst/>
              <a:ahLst/>
              <a:cxnLst/>
              <a:rect l="l" t="t" r="r" b="b"/>
              <a:pathLst>
                <a:path w="4444" h="5080">
                  <a:moveTo>
                    <a:pt x="3492" y="4241"/>
                  </a:moveTo>
                  <a:lnTo>
                    <a:pt x="2793" y="4762"/>
                  </a:lnTo>
                  <a:lnTo>
                    <a:pt x="1612" y="4356"/>
                  </a:lnTo>
                  <a:lnTo>
                    <a:pt x="850" y="3327"/>
                  </a:lnTo>
                  <a:lnTo>
                    <a:pt x="63" y="2298"/>
                  </a:lnTo>
                  <a:lnTo>
                    <a:pt x="0" y="1041"/>
                  </a:lnTo>
                  <a:lnTo>
                    <a:pt x="711" y="520"/>
                  </a:lnTo>
                  <a:lnTo>
                    <a:pt x="1397" y="0"/>
                  </a:lnTo>
                  <a:lnTo>
                    <a:pt x="2590" y="406"/>
                  </a:lnTo>
                  <a:lnTo>
                    <a:pt x="3352" y="1435"/>
                  </a:lnTo>
                  <a:lnTo>
                    <a:pt x="4127" y="2463"/>
                  </a:lnTo>
                  <a:lnTo>
                    <a:pt x="4191" y="3708"/>
                  </a:lnTo>
                  <a:lnTo>
                    <a:pt x="3492" y="4241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1645591" y="1178420"/>
              <a:ext cx="64769" cy="323215"/>
            </a:xfrm>
            <a:custGeom>
              <a:avLst/>
              <a:gdLst/>
              <a:ahLst/>
              <a:cxnLst/>
              <a:rect l="l" t="t" r="r" b="b"/>
              <a:pathLst>
                <a:path w="64769" h="323215">
                  <a:moveTo>
                    <a:pt x="0" y="0"/>
                  </a:moveTo>
                  <a:lnTo>
                    <a:pt x="2782" y="52685"/>
                  </a:lnTo>
                  <a:lnTo>
                    <a:pt x="16497" y="158851"/>
                  </a:lnTo>
                  <a:lnTo>
                    <a:pt x="28859" y="228998"/>
                  </a:lnTo>
                  <a:lnTo>
                    <a:pt x="41238" y="280003"/>
                  </a:lnTo>
                  <a:lnTo>
                    <a:pt x="53226" y="311463"/>
                  </a:lnTo>
                  <a:lnTo>
                    <a:pt x="64414" y="322973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1646931" y="1015921"/>
              <a:ext cx="1905" cy="107950"/>
            </a:xfrm>
            <a:custGeom>
              <a:avLst/>
              <a:gdLst/>
              <a:ahLst/>
              <a:cxnLst/>
              <a:rect l="l" t="t" r="r" b="b"/>
              <a:pathLst>
                <a:path w="1905" h="107950">
                  <a:moveTo>
                    <a:pt x="1720" y="0"/>
                  </a:moveTo>
                  <a:lnTo>
                    <a:pt x="0" y="32776"/>
                  </a:lnTo>
                  <a:lnTo>
                    <a:pt x="227" y="107565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1712831" y="1013411"/>
              <a:ext cx="86360" cy="43180"/>
            </a:xfrm>
            <a:custGeom>
              <a:avLst/>
              <a:gdLst/>
              <a:ahLst/>
              <a:cxnLst/>
              <a:rect l="l" t="t" r="r" b="b"/>
              <a:pathLst>
                <a:path w="86360" h="43180">
                  <a:moveTo>
                    <a:pt x="85559" y="4557"/>
                  </a:moveTo>
                  <a:lnTo>
                    <a:pt x="85559" y="32562"/>
                  </a:lnTo>
                  <a:lnTo>
                    <a:pt x="86106" y="42760"/>
                  </a:lnTo>
                  <a:lnTo>
                    <a:pt x="73583" y="41313"/>
                  </a:lnTo>
                  <a:lnTo>
                    <a:pt x="0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1642252" y="1052492"/>
              <a:ext cx="145415" cy="107314"/>
            </a:xfrm>
            <a:custGeom>
              <a:avLst/>
              <a:gdLst/>
              <a:ahLst/>
              <a:cxnLst/>
              <a:rect l="l" t="t" r="r" b="b"/>
              <a:pathLst>
                <a:path w="145414" h="107315">
                  <a:moveTo>
                    <a:pt x="142659" y="0"/>
                  </a:moveTo>
                  <a:lnTo>
                    <a:pt x="145224" y="61163"/>
                  </a:lnTo>
                  <a:lnTo>
                    <a:pt x="85267" y="26009"/>
                  </a:lnTo>
                  <a:lnTo>
                    <a:pt x="80848" y="21844"/>
                  </a:lnTo>
                  <a:lnTo>
                    <a:pt x="4902" y="65836"/>
                  </a:lnTo>
                  <a:lnTo>
                    <a:pt x="0" y="68046"/>
                  </a:lnTo>
                  <a:lnTo>
                    <a:pt x="15559" y="77871"/>
                  </a:lnTo>
                  <a:lnTo>
                    <a:pt x="59804" y="107022"/>
                  </a:lnTo>
                  <a:lnTo>
                    <a:pt x="142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1642252" y="1052492"/>
              <a:ext cx="145415" cy="107314"/>
            </a:xfrm>
            <a:custGeom>
              <a:avLst/>
              <a:gdLst/>
              <a:ahLst/>
              <a:cxnLst/>
              <a:rect l="l" t="t" r="r" b="b"/>
              <a:pathLst>
                <a:path w="145414" h="107315">
                  <a:moveTo>
                    <a:pt x="142659" y="0"/>
                  </a:moveTo>
                  <a:lnTo>
                    <a:pt x="145224" y="61163"/>
                  </a:lnTo>
                  <a:lnTo>
                    <a:pt x="85267" y="26009"/>
                  </a:lnTo>
                  <a:lnTo>
                    <a:pt x="80848" y="21844"/>
                  </a:lnTo>
                  <a:lnTo>
                    <a:pt x="71513" y="27241"/>
                  </a:lnTo>
                  <a:lnTo>
                    <a:pt x="34707" y="48567"/>
                  </a:lnTo>
                  <a:lnTo>
                    <a:pt x="0" y="68046"/>
                  </a:lnTo>
                  <a:lnTo>
                    <a:pt x="4902" y="70992"/>
                  </a:lnTo>
                  <a:lnTo>
                    <a:pt x="15559" y="77871"/>
                  </a:lnTo>
                  <a:lnTo>
                    <a:pt x="34201" y="90117"/>
                  </a:lnTo>
                  <a:lnTo>
                    <a:pt x="51918" y="101809"/>
                  </a:lnTo>
                  <a:lnTo>
                    <a:pt x="59804" y="107022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1782711" y="1054868"/>
              <a:ext cx="85090" cy="158115"/>
            </a:xfrm>
            <a:custGeom>
              <a:avLst/>
              <a:gdLst/>
              <a:ahLst/>
              <a:cxnLst/>
              <a:rect l="l" t="t" r="r" b="b"/>
              <a:pathLst>
                <a:path w="85089" h="158115">
                  <a:moveTo>
                    <a:pt x="84797" y="0"/>
                  </a:moveTo>
                  <a:lnTo>
                    <a:pt x="42433" y="19470"/>
                  </a:lnTo>
                  <a:lnTo>
                    <a:pt x="28545" y="79631"/>
                  </a:lnTo>
                  <a:lnTo>
                    <a:pt x="27665" y="98775"/>
                  </a:lnTo>
                  <a:lnTo>
                    <a:pt x="27859" y="110902"/>
                  </a:lnTo>
                  <a:lnTo>
                    <a:pt x="28143" y="115138"/>
                  </a:lnTo>
                  <a:lnTo>
                    <a:pt x="31018" y="136196"/>
                  </a:lnTo>
                  <a:lnTo>
                    <a:pt x="29667" y="147686"/>
                  </a:lnTo>
                  <a:lnTo>
                    <a:pt x="22010" y="153630"/>
                  </a:lnTo>
                  <a:lnTo>
                    <a:pt x="5968" y="158051"/>
                  </a:lnTo>
                  <a:lnTo>
                    <a:pt x="0" y="153288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1737658" y="1224605"/>
              <a:ext cx="8890" cy="13335"/>
            </a:xfrm>
            <a:custGeom>
              <a:avLst/>
              <a:gdLst/>
              <a:ahLst/>
              <a:cxnLst/>
              <a:rect l="l" t="t" r="r" b="b"/>
              <a:pathLst>
                <a:path w="8889" h="13334">
                  <a:moveTo>
                    <a:pt x="0" y="0"/>
                  </a:moveTo>
                  <a:lnTo>
                    <a:pt x="6921" y="3581"/>
                  </a:lnTo>
                  <a:lnTo>
                    <a:pt x="8343" y="13119"/>
                  </a:lnTo>
                  <a:lnTo>
                    <a:pt x="2146" y="8115"/>
                  </a:lnTo>
                  <a:lnTo>
                    <a:pt x="0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1715305" y="1235640"/>
              <a:ext cx="31115" cy="15875"/>
            </a:xfrm>
            <a:custGeom>
              <a:avLst/>
              <a:gdLst/>
              <a:ahLst/>
              <a:cxnLst/>
              <a:rect l="l" t="t" r="r" b="b"/>
              <a:pathLst>
                <a:path w="31114" h="15875">
                  <a:moveTo>
                    <a:pt x="30695" y="2082"/>
                  </a:moveTo>
                  <a:lnTo>
                    <a:pt x="15435" y="12472"/>
                  </a:lnTo>
                  <a:lnTo>
                    <a:pt x="7151" y="15719"/>
                  </a:lnTo>
                  <a:lnTo>
                    <a:pt x="2965" y="11626"/>
                  </a:lnTo>
                  <a:lnTo>
                    <a:pt x="0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1593900" y="1159520"/>
              <a:ext cx="93345" cy="26670"/>
            </a:xfrm>
            <a:custGeom>
              <a:avLst/>
              <a:gdLst/>
              <a:ahLst/>
              <a:cxnLst/>
              <a:rect l="l" t="t" r="r" b="b"/>
              <a:pathLst>
                <a:path w="93344" h="26669">
                  <a:moveTo>
                    <a:pt x="11201" y="0"/>
                  </a:moveTo>
                  <a:lnTo>
                    <a:pt x="0" y="7162"/>
                  </a:lnTo>
                  <a:lnTo>
                    <a:pt x="7861" y="13830"/>
                  </a:lnTo>
                  <a:lnTo>
                    <a:pt x="11442" y="10718"/>
                  </a:lnTo>
                  <a:lnTo>
                    <a:pt x="7861" y="8343"/>
                  </a:lnTo>
                  <a:lnTo>
                    <a:pt x="12153" y="5880"/>
                  </a:lnTo>
                  <a:lnTo>
                    <a:pt x="41859" y="26644"/>
                  </a:lnTo>
                  <a:lnTo>
                    <a:pt x="45173" y="24320"/>
                  </a:lnTo>
                  <a:lnTo>
                    <a:pt x="61069" y="9822"/>
                  </a:lnTo>
                  <a:lnTo>
                    <a:pt x="71327" y="3106"/>
                  </a:lnTo>
                  <a:lnTo>
                    <a:pt x="80412" y="2480"/>
                  </a:lnTo>
                  <a:lnTo>
                    <a:pt x="92786" y="6248"/>
                  </a:lnTo>
                  <a:lnTo>
                    <a:pt x="40754" y="15735"/>
                  </a:lnTo>
                  <a:lnTo>
                    <a:pt x="1120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1593900" y="1159520"/>
              <a:ext cx="93345" cy="26670"/>
            </a:xfrm>
            <a:custGeom>
              <a:avLst/>
              <a:gdLst/>
              <a:ahLst/>
              <a:cxnLst/>
              <a:rect l="l" t="t" r="r" b="b"/>
              <a:pathLst>
                <a:path w="93344" h="26669">
                  <a:moveTo>
                    <a:pt x="92786" y="6248"/>
                  </a:moveTo>
                  <a:lnTo>
                    <a:pt x="80412" y="2480"/>
                  </a:lnTo>
                  <a:lnTo>
                    <a:pt x="71327" y="3106"/>
                  </a:lnTo>
                  <a:lnTo>
                    <a:pt x="61069" y="9822"/>
                  </a:lnTo>
                  <a:lnTo>
                    <a:pt x="45173" y="24320"/>
                  </a:lnTo>
                  <a:lnTo>
                    <a:pt x="41859" y="26644"/>
                  </a:lnTo>
                  <a:lnTo>
                    <a:pt x="37896" y="23837"/>
                  </a:lnTo>
                  <a:lnTo>
                    <a:pt x="12153" y="5880"/>
                  </a:lnTo>
                  <a:lnTo>
                    <a:pt x="7861" y="8343"/>
                  </a:lnTo>
                  <a:lnTo>
                    <a:pt x="11442" y="10718"/>
                  </a:lnTo>
                  <a:lnTo>
                    <a:pt x="7861" y="13830"/>
                  </a:lnTo>
                  <a:lnTo>
                    <a:pt x="0" y="7162"/>
                  </a:lnTo>
                  <a:lnTo>
                    <a:pt x="11201" y="0"/>
                  </a:lnTo>
                  <a:lnTo>
                    <a:pt x="40754" y="15735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1593890" y="1061766"/>
              <a:ext cx="14604" cy="105410"/>
            </a:xfrm>
            <a:custGeom>
              <a:avLst/>
              <a:gdLst/>
              <a:ahLst/>
              <a:cxnLst/>
              <a:rect l="l" t="t" r="r" b="b"/>
              <a:pathLst>
                <a:path w="14605" h="105409">
                  <a:moveTo>
                    <a:pt x="13982" y="0"/>
                  </a:moveTo>
                  <a:lnTo>
                    <a:pt x="0" y="8826"/>
                  </a:lnTo>
                  <a:lnTo>
                    <a:pt x="0" y="104901"/>
                  </a:lnTo>
                  <a:lnTo>
                    <a:pt x="12992" y="97751"/>
                  </a:lnTo>
                  <a:lnTo>
                    <a:pt x="1398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1593890" y="1061766"/>
              <a:ext cx="14604" cy="105410"/>
            </a:xfrm>
            <a:custGeom>
              <a:avLst/>
              <a:gdLst/>
              <a:ahLst/>
              <a:cxnLst/>
              <a:rect l="l" t="t" r="r" b="b"/>
              <a:pathLst>
                <a:path w="14605" h="105409">
                  <a:moveTo>
                    <a:pt x="13982" y="0"/>
                  </a:moveTo>
                  <a:lnTo>
                    <a:pt x="0" y="8826"/>
                  </a:lnTo>
                  <a:lnTo>
                    <a:pt x="0" y="104901"/>
                  </a:lnTo>
                  <a:lnTo>
                    <a:pt x="13564" y="47232"/>
                  </a:lnTo>
                  <a:lnTo>
                    <a:pt x="13967" y="7520"/>
                  </a:lnTo>
                  <a:lnTo>
                    <a:pt x="13982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1595795" y="1108904"/>
              <a:ext cx="25400" cy="7620"/>
            </a:xfrm>
            <a:custGeom>
              <a:avLst/>
              <a:gdLst/>
              <a:ahLst/>
              <a:cxnLst/>
              <a:rect l="l" t="t" r="r" b="b"/>
              <a:pathLst>
                <a:path w="25400" h="7619">
                  <a:moveTo>
                    <a:pt x="0" y="7162"/>
                  </a:moveTo>
                  <a:lnTo>
                    <a:pt x="11264" y="0"/>
                  </a:lnTo>
                  <a:lnTo>
                    <a:pt x="24853" y="6083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1595795" y="1152354"/>
              <a:ext cx="25400" cy="7620"/>
            </a:xfrm>
            <a:custGeom>
              <a:avLst/>
              <a:gdLst/>
              <a:ahLst/>
              <a:cxnLst/>
              <a:rect l="l" t="t" r="r" b="b"/>
              <a:pathLst>
                <a:path w="25400" h="7619">
                  <a:moveTo>
                    <a:pt x="0" y="7162"/>
                  </a:moveTo>
                  <a:lnTo>
                    <a:pt x="11264" y="0"/>
                  </a:lnTo>
                  <a:lnTo>
                    <a:pt x="24853" y="6083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1595795" y="1068104"/>
              <a:ext cx="25400" cy="7620"/>
            </a:xfrm>
            <a:custGeom>
              <a:avLst/>
              <a:gdLst/>
              <a:ahLst/>
              <a:cxnLst/>
              <a:rect l="l" t="t" r="r" b="b"/>
              <a:pathLst>
                <a:path w="25400" h="7619">
                  <a:moveTo>
                    <a:pt x="0" y="7162"/>
                  </a:moveTo>
                  <a:lnTo>
                    <a:pt x="11264" y="0"/>
                  </a:lnTo>
                  <a:lnTo>
                    <a:pt x="24853" y="6083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1643898" y="1049186"/>
              <a:ext cx="78740" cy="71755"/>
            </a:xfrm>
            <a:custGeom>
              <a:avLst/>
              <a:gdLst/>
              <a:ahLst/>
              <a:cxnLst/>
              <a:rect l="l" t="t" r="r" b="b"/>
              <a:pathLst>
                <a:path w="78739" h="71755">
                  <a:moveTo>
                    <a:pt x="78320" y="0"/>
                  </a:moveTo>
                  <a:lnTo>
                    <a:pt x="0" y="46850"/>
                  </a:lnTo>
                  <a:lnTo>
                    <a:pt x="1092" y="71526"/>
                  </a:lnTo>
                  <a:lnTo>
                    <a:pt x="78320" y="28727"/>
                  </a:lnTo>
                  <a:lnTo>
                    <a:pt x="7832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1643898" y="1049186"/>
              <a:ext cx="78740" cy="71755"/>
            </a:xfrm>
            <a:custGeom>
              <a:avLst/>
              <a:gdLst/>
              <a:ahLst/>
              <a:cxnLst/>
              <a:rect l="l" t="t" r="r" b="b"/>
              <a:pathLst>
                <a:path w="78739" h="71755">
                  <a:moveTo>
                    <a:pt x="0" y="46850"/>
                  </a:moveTo>
                  <a:lnTo>
                    <a:pt x="1092" y="71526"/>
                  </a:lnTo>
                  <a:lnTo>
                    <a:pt x="78320" y="28727"/>
                  </a:lnTo>
                  <a:lnTo>
                    <a:pt x="78320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1684687" y="1098532"/>
              <a:ext cx="53340" cy="31115"/>
            </a:xfrm>
            <a:custGeom>
              <a:avLst/>
              <a:gdLst/>
              <a:ahLst/>
              <a:cxnLst/>
              <a:rect l="l" t="t" r="r" b="b"/>
              <a:pathLst>
                <a:path w="53339" h="31115">
                  <a:moveTo>
                    <a:pt x="1155" y="10972"/>
                  </a:moveTo>
                  <a:lnTo>
                    <a:pt x="18999" y="673"/>
                  </a:lnTo>
                  <a:lnTo>
                    <a:pt x="20142" y="0"/>
                  </a:lnTo>
                  <a:lnTo>
                    <a:pt x="22148" y="88"/>
                  </a:lnTo>
                  <a:lnTo>
                    <a:pt x="23482" y="850"/>
                  </a:lnTo>
                  <a:lnTo>
                    <a:pt x="51587" y="17081"/>
                  </a:lnTo>
                  <a:lnTo>
                    <a:pt x="52908" y="17843"/>
                  </a:lnTo>
                  <a:lnTo>
                    <a:pt x="53060" y="18999"/>
                  </a:lnTo>
                  <a:lnTo>
                    <a:pt x="51917" y="19672"/>
                  </a:lnTo>
                  <a:lnTo>
                    <a:pt x="34074" y="29971"/>
                  </a:lnTo>
                  <a:lnTo>
                    <a:pt x="32918" y="30632"/>
                  </a:lnTo>
                  <a:lnTo>
                    <a:pt x="30911" y="30556"/>
                  </a:lnTo>
                  <a:lnTo>
                    <a:pt x="29591" y="29794"/>
                  </a:lnTo>
                  <a:lnTo>
                    <a:pt x="1473" y="13550"/>
                  </a:lnTo>
                  <a:lnTo>
                    <a:pt x="152" y="12788"/>
                  </a:lnTo>
                  <a:lnTo>
                    <a:pt x="0" y="11633"/>
                  </a:lnTo>
                  <a:lnTo>
                    <a:pt x="1155" y="10972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1690157" y="1104430"/>
              <a:ext cx="37465" cy="21590"/>
            </a:xfrm>
            <a:custGeom>
              <a:avLst/>
              <a:gdLst/>
              <a:ahLst/>
              <a:cxnLst/>
              <a:rect l="l" t="t" r="r" b="b"/>
              <a:pathLst>
                <a:path w="37464" h="21590">
                  <a:moveTo>
                    <a:pt x="12293" y="0"/>
                  </a:moveTo>
                  <a:lnTo>
                    <a:pt x="0" y="7099"/>
                  </a:lnTo>
                  <a:lnTo>
                    <a:pt x="25095" y="21577"/>
                  </a:lnTo>
                  <a:lnTo>
                    <a:pt x="37388" y="14490"/>
                  </a:lnTo>
                  <a:lnTo>
                    <a:pt x="31495" y="11087"/>
                  </a:lnTo>
                  <a:lnTo>
                    <a:pt x="34201" y="9537"/>
                  </a:lnTo>
                  <a:lnTo>
                    <a:pt x="31521" y="7988"/>
                  </a:lnTo>
                  <a:lnTo>
                    <a:pt x="33985" y="6553"/>
                  </a:lnTo>
                  <a:lnTo>
                    <a:pt x="26034" y="1955"/>
                  </a:lnTo>
                  <a:lnTo>
                    <a:pt x="23558" y="3390"/>
                  </a:lnTo>
                  <a:lnTo>
                    <a:pt x="20878" y="1854"/>
                  </a:lnTo>
                  <a:lnTo>
                    <a:pt x="18186" y="3390"/>
                  </a:lnTo>
                  <a:lnTo>
                    <a:pt x="12293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1657415" y="1081436"/>
              <a:ext cx="121920" cy="108585"/>
            </a:xfrm>
            <a:custGeom>
              <a:avLst/>
              <a:gdLst/>
              <a:ahLst/>
              <a:cxnLst/>
              <a:rect l="l" t="t" r="r" b="b"/>
              <a:pathLst>
                <a:path w="121919" h="108584">
                  <a:moveTo>
                    <a:pt x="44640" y="67335"/>
                  </a:moveTo>
                  <a:lnTo>
                    <a:pt x="52349" y="59245"/>
                  </a:lnTo>
                  <a:lnTo>
                    <a:pt x="70472" y="68300"/>
                  </a:lnTo>
                  <a:lnTo>
                    <a:pt x="70472" y="108127"/>
                  </a:lnTo>
                  <a:lnTo>
                    <a:pt x="52577" y="98818"/>
                  </a:lnTo>
                  <a:lnTo>
                    <a:pt x="44640" y="104546"/>
                  </a:lnTo>
                  <a:lnTo>
                    <a:pt x="44640" y="67335"/>
                  </a:lnTo>
                  <a:lnTo>
                    <a:pt x="23504" y="53530"/>
                  </a:lnTo>
                  <a:lnTo>
                    <a:pt x="12236" y="46191"/>
                  </a:lnTo>
                  <a:lnTo>
                    <a:pt x="7035" y="42855"/>
                  </a:lnTo>
                  <a:lnTo>
                    <a:pt x="4102" y="41059"/>
                  </a:lnTo>
                  <a:lnTo>
                    <a:pt x="0" y="38595"/>
                  </a:lnTo>
                  <a:lnTo>
                    <a:pt x="4102" y="36741"/>
                  </a:lnTo>
                  <a:lnTo>
                    <a:pt x="46939" y="11928"/>
                  </a:lnTo>
                  <a:lnTo>
                    <a:pt x="67551" y="0"/>
                  </a:lnTo>
                  <a:lnTo>
                    <a:pt x="71246" y="3479"/>
                  </a:lnTo>
                  <a:lnTo>
                    <a:pt x="118363" y="30784"/>
                  </a:lnTo>
                  <a:lnTo>
                    <a:pt x="121742" y="32791"/>
                  </a:lnTo>
                  <a:lnTo>
                    <a:pt x="121742" y="79032"/>
                  </a:lnTo>
                  <a:lnTo>
                    <a:pt x="106286" y="69189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1709762" y="1140682"/>
              <a:ext cx="635" cy="40005"/>
            </a:xfrm>
            <a:custGeom>
              <a:avLst/>
              <a:gdLst/>
              <a:ahLst/>
              <a:cxnLst/>
              <a:rect l="l" t="t" r="r" b="b"/>
              <a:pathLst>
                <a:path w="635" h="40005">
                  <a:moveTo>
                    <a:pt x="0" y="0"/>
                  </a:moveTo>
                  <a:lnTo>
                    <a:pt x="241" y="395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1709762" y="1140682"/>
              <a:ext cx="635" cy="40005"/>
            </a:xfrm>
            <a:custGeom>
              <a:avLst/>
              <a:gdLst/>
              <a:ahLst/>
              <a:cxnLst/>
              <a:rect l="l" t="t" r="r" b="b"/>
              <a:pathLst>
                <a:path w="635" h="40005">
                  <a:moveTo>
                    <a:pt x="0" y="0"/>
                  </a:moveTo>
                  <a:lnTo>
                    <a:pt x="241" y="39573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1758760" y="1107355"/>
              <a:ext cx="8890" cy="46355"/>
            </a:xfrm>
            <a:custGeom>
              <a:avLst/>
              <a:gdLst/>
              <a:ahLst/>
              <a:cxnLst/>
              <a:rect l="l" t="t" r="r" b="b"/>
              <a:pathLst>
                <a:path w="8889" h="46355">
                  <a:moveTo>
                    <a:pt x="8699" y="40957"/>
                  </a:moveTo>
                  <a:lnTo>
                    <a:pt x="114" y="46202"/>
                  </a:lnTo>
                  <a:lnTo>
                    <a:pt x="0" y="4470"/>
                  </a:lnTo>
                  <a:lnTo>
                    <a:pt x="8699" y="0"/>
                  </a:lnTo>
                  <a:lnTo>
                    <a:pt x="8699" y="40957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127"/>
            <p:cNvSpPr/>
            <p:nvPr/>
          </p:nvSpPr>
          <p:spPr>
            <a:xfrm>
              <a:off x="1607873" y="1004704"/>
              <a:ext cx="111760" cy="80010"/>
            </a:xfrm>
            <a:custGeom>
              <a:avLst/>
              <a:gdLst/>
              <a:ahLst/>
              <a:cxnLst/>
              <a:rect l="l" t="t" r="r" b="b"/>
              <a:pathLst>
                <a:path w="111760" h="80009">
                  <a:moveTo>
                    <a:pt x="49418" y="60586"/>
                  </a:moveTo>
                  <a:lnTo>
                    <a:pt x="15074" y="60586"/>
                  </a:lnTo>
                  <a:lnTo>
                    <a:pt x="16294" y="64485"/>
                  </a:lnTo>
                  <a:lnTo>
                    <a:pt x="16179" y="79890"/>
                  </a:lnTo>
                  <a:lnTo>
                    <a:pt x="49418" y="60586"/>
                  </a:lnTo>
                  <a:close/>
                </a:path>
                <a:path w="111760" h="80009">
                  <a:moveTo>
                    <a:pt x="111698" y="0"/>
                  </a:moveTo>
                  <a:lnTo>
                    <a:pt x="67063" y="4000"/>
                  </a:lnTo>
                  <a:lnTo>
                    <a:pt x="24843" y="15591"/>
                  </a:lnTo>
                  <a:lnTo>
                    <a:pt x="1085" y="26871"/>
                  </a:lnTo>
                  <a:lnTo>
                    <a:pt x="0" y="52662"/>
                  </a:lnTo>
                  <a:lnTo>
                    <a:pt x="81" y="60586"/>
                  </a:lnTo>
                  <a:lnTo>
                    <a:pt x="1485" y="67851"/>
                  </a:lnTo>
                  <a:lnTo>
                    <a:pt x="5651" y="65692"/>
                  </a:lnTo>
                  <a:lnTo>
                    <a:pt x="15074" y="60586"/>
                  </a:lnTo>
                  <a:lnTo>
                    <a:pt x="49418" y="60586"/>
                  </a:lnTo>
                  <a:lnTo>
                    <a:pt x="96850" y="33040"/>
                  </a:lnTo>
                  <a:lnTo>
                    <a:pt x="97713" y="18206"/>
                  </a:lnTo>
                  <a:lnTo>
                    <a:pt x="96812" y="14269"/>
                  </a:lnTo>
                  <a:lnTo>
                    <a:pt x="99860" y="11577"/>
                  </a:lnTo>
                  <a:lnTo>
                    <a:pt x="110807" y="7183"/>
                  </a:lnTo>
                  <a:lnTo>
                    <a:pt x="1116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128"/>
            <p:cNvSpPr/>
            <p:nvPr/>
          </p:nvSpPr>
          <p:spPr>
            <a:xfrm>
              <a:off x="1607873" y="1004704"/>
              <a:ext cx="111760" cy="80010"/>
            </a:xfrm>
            <a:custGeom>
              <a:avLst/>
              <a:gdLst/>
              <a:ahLst/>
              <a:cxnLst/>
              <a:rect l="l" t="t" r="r" b="b"/>
              <a:pathLst>
                <a:path w="111760" h="80009">
                  <a:moveTo>
                    <a:pt x="1085" y="26871"/>
                  </a:moveTo>
                  <a:lnTo>
                    <a:pt x="0" y="52662"/>
                  </a:lnTo>
                  <a:lnTo>
                    <a:pt x="0" y="60167"/>
                  </a:lnTo>
                  <a:lnTo>
                    <a:pt x="1485" y="67851"/>
                  </a:lnTo>
                  <a:lnTo>
                    <a:pt x="5651" y="65692"/>
                  </a:lnTo>
                  <a:lnTo>
                    <a:pt x="10363" y="63139"/>
                  </a:lnTo>
                  <a:lnTo>
                    <a:pt x="15074" y="60586"/>
                  </a:lnTo>
                  <a:lnTo>
                    <a:pt x="16294" y="64485"/>
                  </a:lnTo>
                  <a:lnTo>
                    <a:pt x="16179" y="79890"/>
                  </a:lnTo>
                  <a:lnTo>
                    <a:pt x="96850" y="33040"/>
                  </a:lnTo>
                  <a:lnTo>
                    <a:pt x="97713" y="18206"/>
                  </a:lnTo>
                  <a:lnTo>
                    <a:pt x="96812" y="14269"/>
                  </a:lnTo>
                  <a:lnTo>
                    <a:pt x="99860" y="11577"/>
                  </a:lnTo>
                  <a:lnTo>
                    <a:pt x="110807" y="7183"/>
                  </a:lnTo>
                  <a:lnTo>
                    <a:pt x="111698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1588043" y="1006489"/>
              <a:ext cx="111760" cy="52705"/>
            </a:xfrm>
            <a:custGeom>
              <a:avLst/>
              <a:gdLst/>
              <a:ahLst/>
              <a:cxnLst/>
              <a:rect l="l" t="t" r="r" b="b"/>
              <a:pathLst>
                <a:path w="111760" h="52705">
                  <a:moveTo>
                    <a:pt x="111613" y="0"/>
                  </a:moveTo>
                  <a:lnTo>
                    <a:pt x="86892" y="2215"/>
                  </a:lnTo>
                  <a:lnTo>
                    <a:pt x="44673" y="13806"/>
                  </a:lnTo>
                  <a:lnTo>
                    <a:pt x="5797" y="32264"/>
                  </a:lnTo>
                  <a:lnTo>
                    <a:pt x="0" y="36361"/>
                  </a:lnTo>
                  <a:lnTo>
                    <a:pt x="17056" y="52420"/>
                  </a:lnTo>
                  <a:lnTo>
                    <a:pt x="11161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1588043" y="1006489"/>
              <a:ext cx="111760" cy="52705"/>
            </a:xfrm>
            <a:custGeom>
              <a:avLst/>
              <a:gdLst/>
              <a:ahLst/>
              <a:cxnLst/>
              <a:rect l="l" t="t" r="r" b="b"/>
              <a:pathLst>
                <a:path w="111760" h="52705">
                  <a:moveTo>
                    <a:pt x="111613" y="0"/>
                  </a:moveTo>
                  <a:lnTo>
                    <a:pt x="17056" y="52420"/>
                  </a:lnTo>
                  <a:lnTo>
                    <a:pt x="0" y="36361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131"/>
            <p:cNvSpPr/>
            <p:nvPr/>
          </p:nvSpPr>
          <p:spPr>
            <a:xfrm>
              <a:off x="1624059" y="1037747"/>
              <a:ext cx="98425" cy="58419"/>
            </a:xfrm>
            <a:custGeom>
              <a:avLst/>
              <a:gdLst/>
              <a:ahLst/>
              <a:cxnLst/>
              <a:rect l="l" t="t" r="r" b="b"/>
              <a:pathLst>
                <a:path w="98425" h="58419">
                  <a:moveTo>
                    <a:pt x="80670" y="0"/>
                  </a:moveTo>
                  <a:lnTo>
                    <a:pt x="0" y="46850"/>
                  </a:lnTo>
                  <a:lnTo>
                    <a:pt x="19837" y="58280"/>
                  </a:lnTo>
                  <a:lnTo>
                    <a:pt x="98170" y="11442"/>
                  </a:lnTo>
                  <a:lnTo>
                    <a:pt x="8067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132"/>
            <p:cNvSpPr/>
            <p:nvPr/>
          </p:nvSpPr>
          <p:spPr>
            <a:xfrm>
              <a:off x="1624059" y="1037747"/>
              <a:ext cx="98425" cy="58419"/>
            </a:xfrm>
            <a:custGeom>
              <a:avLst/>
              <a:gdLst/>
              <a:ahLst/>
              <a:cxnLst/>
              <a:rect l="l" t="t" r="r" b="b"/>
              <a:pathLst>
                <a:path w="98425" h="58419">
                  <a:moveTo>
                    <a:pt x="80670" y="0"/>
                  </a:moveTo>
                  <a:lnTo>
                    <a:pt x="98170" y="11442"/>
                  </a:lnTo>
                  <a:lnTo>
                    <a:pt x="19837" y="58280"/>
                  </a:lnTo>
                  <a:lnTo>
                    <a:pt x="0" y="46850"/>
                  </a:lnTo>
                  <a:lnTo>
                    <a:pt x="80670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133"/>
            <p:cNvSpPr/>
            <p:nvPr/>
          </p:nvSpPr>
          <p:spPr>
            <a:xfrm>
              <a:off x="1727887" y="1132076"/>
              <a:ext cx="31115" cy="17780"/>
            </a:xfrm>
            <a:custGeom>
              <a:avLst/>
              <a:gdLst/>
              <a:ahLst/>
              <a:cxnLst/>
              <a:rect l="l" t="t" r="r" b="b"/>
              <a:pathLst>
                <a:path w="31114" h="17780">
                  <a:moveTo>
                    <a:pt x="0" y="17665"/>
                  </a:moveTo>
                  <a:lnTo>
                    <a:pt x="30861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4"/>
            <p:cNvSpPr/>
            <p:nvPr/>
          </p:nvSpPr>
          <p:spPr>
            <a:xfrm>
              <a:off x="1733534" y="1128696"/>
              <a:ext cx="6985" cy="5080"/>
            </a:xfrm>
            <a:custGeom>
              <a:avLst/>
              <a:gdLst/>
              <a:ahLst/>
              <a:cxnLst/>
              <a:rect l="l" t="t" r="r" b="b"/>
              <a:pathLst>
                <a:path w="6985" h="5080">
                  <a:moveTo>
                    <a:pt x="5930" y="3759"/>
                  </a:moveTo>
                  <a:lnTo>
                    <a:pt x="5486" y="4673"/>
                  </a:lnTo>
                  <a:lnTo>
                    <a:pt x="3886" y="4775"/>
                  </a:lnTo>
                  <a:lnTo>
                    <a:pt x="2374" y="4013"/>
                  </a:lnTo>
                  <a:lnTo>
                    <a:pt x="863" y="3263"/>
                  </a:lnTo>
                  <a:lnTo>
                    <a:pt x="0" y="1917"/>
                  </a:lnTo>
                  <a:lnTo>
                    <a:pt x="444" y="1015"/>
                  </a:lnTo>
                  <a:lnTo>
                    <a:pt x="889" y="114"/>
                  </a:lnTo>
                  <a:lnTo>
                    <a:pt x="2489" y="0"/>
                  </a:lnTo>
                  <a:lnTo>
                    <a:pt x="4000" y="749"/>
                  </a:lnTo>
                  <a:lnTo>
                    <a:pt x="5511" y="1511"/>
                  </a:lnTo>
                  <a:lnTo>
                    <a:pt x="6375" y="2844"/>
                  </a:lnTo>
                  <a:lnTo>
                    <a:pt x="5930" y="3759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35"/>
            <p:cNvSpPr/>
            <p:nvPr/>
          </p:nvSpPr>
          <p:spPr>
            <a:xfrm>
              <a:off x="1634098" y="1047231"/>
              <a:ext cx="224154" cy="197485"/>
            </a:xfrm>
            <a:custGeom>
              <a:avLst/>
              <a:gdLst/>
              <a:ahLst/>
              <a:cxnLst/>
              <a:rect l="l" t="t" r="r" b="b"/>
              <a:pathLst>
                <a:path w="224155" h="197484">
                  <a:moveTo>
                    <a:pt x="223631" y="0"/>
                  </a:moveTo>
                  <a:lnTo>
                    <a:pt x="195146" y="10024"/>
                  </a:lnTo>
                  <a:lnTo>
                    <a:pt x="175766" y="21538"/>
                  </a:lnTo>
                  <a:lnTo>
                    <a:pt x="168137" y="37833"/>
                  </a:lnTo>
                  <a:lnTo>
                    <a:pt x="166027" y="65327"/>
                  </a:lnTo>
                  <a:lnTo>
                    <a:pt x="167462" y="112292"/>
                  </a:lnTo>
                  <a:lnTo>
                    <a:pt x="170782" y="135448"/>
                  </a:lnTo>
                  <a:lnTo>
                    <a:pt x="169925" y="148233"/>
                  </a:lnTo>
                  <a:lnTo>
                    <a:pt x="163125" y="155208"/>
                  </a:lnTo>
                  <a:lnTo>
                    <a:pt x="148615" y="160933"/>
                  </a:lnTo>
                  <a:lnTo>
                    <a:pt x="145770" y="152576"/>
                  </a:lnTo>
                  <a:lnTo>
                    <a:pt x="103555" y="177379"/>
                  </a:lnTo>
                  <a:lnTo>
                    <a:pt x="105714" y="185469"/>
                  </a:lnTo>
                  <a:lnTo>
                    <a:pt x="94439" y="194192"/>
                  </a:lnTo>
                  <a:lnTo>
                    <a:pt x="87947" y="197099"/>
                  </a:lnTo>
                  <a:lnTo>
                    <a:pt x="83779" y="194192"/>
                  </a:lnTo>
                  <a:lnTo>
                    <a:pt x="79476" y="185469"/>
                  </a:lnTo>
                  <a:lnTo>
                    <a:pt x="72835" y="165102"/>
                  </a:lnTo>
                  <a:lnTo>
                    <a:pt x="62817" y="136649"/>
                  </a:lnTo>
                  <a:lnTo>
                    <a:pt x="48708" y="114252"/>
                  </a:lnTo>
                  <a:lnTo>
                    <a:pt x="29794" y="112051"/>
                  </a:lnTo>
                  <a:lnTo>
                    <a:pt x="12658" y="121885"/>
                  </a:lnTo>
                  <a:lnTo>
                    <a:pt x="4010" y="126557"/>
                  </a:lnTo>
                  <a:lnTo>
                    <a:pt x="947" y="127967"/>
                  </a:lnTo>
                  <a:lnTo>
                    <a:pt x="571" y="128015"/>
                  </a:lnTo>
                  <a:lnTo>
                    <a:pt x="0" y="43153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6" name="object 13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696554" y="1301826"/>
              <a:ext cx="49822" cy="147685"/>
            </a:xfrm>
            <a:prstGeom prst="rect">
              <a:avLst/>
            </a:prstGeom>
          </p:spPr>
        </p:pic>
        <p:sp>
          <p:nvSpPr>
            <p:cNvPr id="137" name="object 137"/>
            <p:cNvSpPr/>
            <p:nvPr/>
          </p:nvSpPr>
          <p:spPr>
            <a:xfrm>
              <a:off x="1696716" y="1301721"/>
              <a:ext cx="20320" cy="73025"/>
            </a:xfrm>
            <a:custGeom>
              <a:avLst/>
              <a:gdLst/>
              <a:ahLst/>
              <a:cxnLst/>
              <a:rect l="l" t="t" r="r" b="b"/>
              <a:pathLst>
                <a:path w="20319" h="73025">
                  <a:moveTo>
                    <a:pt x="20281" y="0"/>
                  </a:moveTo>
                  <a:lnTo>
                    <a:pt x="4305" y="9385"/>
                  </a:lnTo>
                  <a:lnTo>
                    <a:pt x="4660" y="47142"/>
                  </a:lnTo>
                  <a:lnTo>
                    <a:pt x="914" y="49352"/>
                  </a:lnTo>
                  <a:lnTo>
                    <a:pt x="0" y="71272"/>
                  </a:lnTo>
                  <a:lnTo>
                    <a:pt x="901" y="72466"/>
                  </a:lnTo>
                  <a:lnTo>
                    <a:pt x="19456" y="60286"/>
                  </a:lnTo>
                  <a:lnTo>
                    <a:pt x="20281" y="0"/>
                  </a:lnTo>
                  <a:close/>
                </a:path>
              </a:pathLst>
            </a:custGeom>
            <a:solidFill>
              <a:srgbClr val="CBCC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138"/>
            <p:cNvSpPr/>
            <p:nvPr/>
          </p:nvSpPr>
          <p:spPr>
            <a:xfrm>
              <a:off x="1716674" y="1342795"/>
              <a:ext cx="29845" cy="16510"/>
            </a:xfrm>
            <a:custGeom>
              <a:avLst/>
              <a:gdLst/>
              <a:ahLst/>
              <a:cxnLst/>
              <a:rect l="l" t="t" r="r" b="b"/>
              <a:pathLst>
                <a:path w="29844" h="16509">
                  <a:moveTo>
                    <a:pt x="29743" y="16383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BCBE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139"/>
            <p:cNvSpPr/>
            <p:nvPr/>
          </p:nvSpPr>
          <p:spPr>
            <a:xfrm>
              <a:off x="1705222" y="1328164"/>
              <a:ext cx="11430" cy="40005"/>
            </a:xfrm>
            <a:custGeom>
              <a:avLst/>
              <a:gdLst/>
              <a:ahLst/>
              <a:cxnLst/>
              <a:rect l="l" t="t" r="r" b="b"/>
              <a:pathLst>
                <a:path w="11430" h="40005">
                  <a:moveTo>
                    <a:pt x="11277" y="0"/>
                  </a:moveTo>
                  <a:lnTo>
                    <a:pt x="7658" y="2133"/>
                  </a:lnTo>
                  <a:lnTo>
                    <a:pt x="7848" y="17017"/>
                  </a:lnTo>
                  <a:lnTo>
                    <a:pt x="660" y="20866"/>
                  </a:lnTo>
                  <a:lnTo>
                    <a:pt x="0" y="39852"/>
                  </a:lnTo>
                </a:path>
              </a:pathLst>
            </a:custGeom>
            <a:ln w="3175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0" name="object 14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724355" y="1302956"/>
              <a:ext cx="23533" cy="47396"/>
            </a:xfrm>
            <a:prstGeom prst="rect">
              <a:avLst/>
            </a:prstGeom>
          </p:spPr>
        </p:pic>
        <p:pic>
          <p:nvPicPr>
            <p:cNvPr id="141" name="object 14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701279" y="1397863"/>
              <a:ext cx="41198" cy="51757"/>
            </a:xfrm>
            <a:prstGeom prst="rect">
              <a:avLst/>
            </a:prstGeom>
          </p:spPr>
        </p:pic>
        <p:sp>
          <p:nvSpPr>
            <p:cNvPr id="142" name="object 142"/>
            <p:cNvSpPr/>
            <p:nvPr/>
          </p:nvSpPr>
          <p:spPr>
            <a:xfrm>
              <a:off x="1697832" y="1361450"/>
              <a:ext cx="48895" cy="17780"/>
            </a:xfrm>
            <a:custGeom>
              <a:avLst/>
              <a:gdLst/>
              <a:ahLst/>
              <a:cxnLst/>
              <a:rect l="l" t="t" r="r" b="b"/>
              <a:pathLst>
                <a:path w="48894" h="17780">
                  <a:moveTo>
                    <a:pt x="48628" y="17538"/>
                  </a:moveTo>
                  <a:lnTo>
                    <a:pt x="18567" y="0"/>
                  </a:lnTo>
                  <a:lnTo>
                    <a:pt x="0" y="12191"/>
                  </a:lnTo>
                </a:path>
              </a:pathLst>
            </a:custGeom>
            <a:ln w="5613">
              <a:solidFill>
                <a:srgbClr val="BCBE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43"/>
            <p:cNvSpPr/>
            <p:nvPr/>
          </p:nvSpPr>
          <p:spPr>
            <a:xfrm>
              <a:off x="1696540" y="1301816"/>
              <a:ext cx="51435" cy="147955"/>
            </a:xfrm>
            <a:custGeom>
              <a:avLst/>
              <a:gdLst/>
              <a:ahLst/>
              <a:cxnLst/>
              <a:rect l="l" t="t" r="r" b="b"/>
              <a:pathLst>
                <a:path w="51435" h="147955">
                  <a:moveTo>
                    <a:pt x="39497" y="140106"/>
                  </a:moveTo>
                  <a:lnTo>
                    <a:pt x="39255" y="138772"/>
                  </a:lnTo>
                  <a:lnTo>
                    <a:pt x="38747" y="137896"/>
                  </a:lnTo>
                  <a:lnTo>
                    <a:pt x="43307" y="135547"/>
                  </a:lnTo>
                  <a:lnTo>
                    <a:pt x="40411" y="131343"/>
                  </a:lnTo>
                  <a:lnTo>
                    <a:pt x="45262" y="128777"/>
                  </a:lnTo>
                  <a:lnTo>
                    <a:pt x="41630" y="124028"/>
                  </a:lnTo>
                  <a:lnTo>
                    <a:pt x="45656" y="122783"/>
                  </a:lnTo>
                  <a:lnTo>
                    <a:pt x="42964" y="117855"/>
                  </a:lnTo>
                  <a:lnTo>
                    <a:pt x="46189" y="115785"/>
                  </a:lnTo>
                  <a:lnTo>
                    <a:pt x="44107" y="111632"/>
                  </a:lnTo>
                  <a:lnTo>
                    <a:pt x="45529" y="111264"/>
                  </a:lnTo>
                  <a:lnTo>
                    <a:pt x="45986" y="107200"/>
                  </a:lnTo>
                  <a:lnTo>
                    <a:pt x="49834" y="77165"/>
                  </a:lnTo>
                  <a:lnTo>
                    <a:pt x="49860" y="75272"/>
                  </a:lnTo>
                  <a:lnTo>
                    <a:pt x="49870" y="71647"/>
                  </a:lnTo>
                  <a:lnTo>
                    <a:pt x="49849" y="65398"/>
                  </a:lnTo>
                  <a:lnTo>
                    <a:pt x="49801" y="57292"/>
                  </a:lnTo>
                  <a:lnTo>
                    <a:pt x="49733" y="48094"/>
                  </a:lnTo>
                  <a:lnTo>
                    <a:pt x="51346" y="47129"/>
                  </a:lnTo>
                  <a:lnTo>
                    <a:pt x="49669" y="40512"/>
                  </a:lnTo>
                  <a:lnTo>
                    <a:pt x="49593" y="32105"/>
                  </a:lnTo>
                  <a:lnTo>
                    <a:pt x="49479" y="22161"/>
                  </a:lnTo>
                  <a:lnTo>
                    <a:pt x="49415" y="16827"/>
                  </a:lnTo>
                  <a:lnTo>
                    <a:pt x="44996" y="14376"/>
                  </a:lnTo>
                  <a:lnTo>
                    <a:pt x="45250" y="8013"/>
                  </a:lnTo>
                  <a:lnTo>
                    <a:pt x="34963" y="1142"/>
                  </a:lnTo>
                  <a:lnTo>
                    <a:pt x="28752" y="4787"/>
                  </a:lnTo>
                  <a:lnTo>
                    <a:pt x="20294" y="0"/>
                  </a:lnTo>
                  <a:lnTo>
                    <a:pt x="4318" y="9398"/>
                  </a:lnTo>
                  <a:lnTo>
                    <a:pt x="4673" y="47129"/>
                  </a:lnTo>
                  <a:lnTo>
                    <a:pt x="927" y="49339"/>
                  </a:lnTo>
                  <a:lnTo>
                    <a:pt x="0" y="71272"/>
                  </a:lnTo>
                  <a:lnTo>
                    <a:pt x="914" y="72466"/>
                  </a:lnTo>
                  <a:lnTo>
                    <a:pt x="4102" y="102374"/>
                  </a:lnTo>
                  <a:lnTo>
                    <a:pt x="5689" y="104457"/>
                  </a:lnTo>
                  <a:lnTo>
                    <a:pt x="3517" y="105854"/>
                  </a:lnTo>
                  <a:lnTo>
                    <a:pt x="5194" y="109232"/>
                  </a:lnTo>
                  <a:lnTo>
                    <a:pt x="5969" y="110794"/>
                  </a:lnTo>
                  <a:lnTo>
                    <a:pt x="6350" y="110985"/>
                  </a:lnTo>
                  <a:lnTo>
                    <a:pt x="6502" y="110959"/>
                  </a:lnTo>
                  <a:lnTo>
                    <a:pt x="6299" y="111086"/>
                  </a:lnTo>
                  <a:lnTo>
                    <a:pt x="5638" y="111467"/>
                  </a:lnTo>
                  <a:lnTo>
                    <a:pt x="5270" y="112293"/>
                  </a:lnTo>
                  <a:lnTo>
                    <a:pt x="5003" y="112877"/>
                  </a:lnTo>
                  <a:lnTo>
                    <a:pt x="5041" y="114198"/>
                  </a:lnTo>
                  <a:lnTo>
                    <a:pt x="5346" y="115290"/>
                  </a:lnTo>
                  <a:lnTo>
                    <a:pt x="7124" y="117259"/>
                  </a:lnTo>
                  <a:lnTo>
                    <a:pt x="4089" y="117754"/>
                  </a:lnTo>
                  <a:lnTo>
                    <a:pt x="5626" y="121297"/>
                  </a:lnTo>
                  <a:lnTo>
                    <a:pt x="8128" y="123545"/>
                  </a:lnTo>
                  <a:lnTo>
                    <a:pt x="4876" y="124294"/>
                  </a:lnTo>
                  <a:lnTo>
                    <a:pt x="6388" y="127825"/>
                  </a:lnTo>
                  <a:lnTo>
                    <a:pt x="8458" y="128943"/>
                  </a:lnTo>
                  <a:lnTo>
                    <a:pt x="8813" y="129933"/>
                  </a:lnTo>
                  <a:lnTo>
                    <a:pt x="5080" y="130721"/>
                  </a:lnTo>
                  <a:lnTo>
                    <a:pt x="6540" y="134874"/>
                  </a:lnTo>
                  <a:lnTo>
                    <a:pt x="7442" y="140258"/>
                  </a:lnTo>
                  <a:lnTo>
                    <a:pt x="11607" y="142405"/>
                  </a:lnTo>
                  <a:lnTo>
                    <a:pt x="17260" y="144936"/>
                  </a:lnTo>
                  <a:lnTo>
                    <a:pt x="23804" y="146946"/>
                  </a:lnTo>
                  <a:lnTo>
                    <a:pt x="30451" y="147693"/>
                  </a:lnTo>
                  <a:lnTo>
                    <a:pt x="36410" y="146430"/>
                  </a:lnTo>
                  <a:lnTo>
                    <a:pt x="39903" y="146316"/>
                  </a:lnTo>
                  <a:lnTo>
                    <a:pt x="39497" y="140106"/>
                  </a:lnTo>
                </a:path>
              </a:pathLst>
            </a:custGeom>
            <a:ln w="3175">
              <a:solidFill>
                <a:srgbClr val="5859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44"/>
            <p:cNvSpPr/>
            <p:nvPr/>
          </p:nvSpPr>
          <p:spPr>
            <a:xfrm>
              <a:off x="1719540" y="1442920"/>
              <a:ext cx="3175" cy="60960"/>
            </a:xfrm>
            <a:custGeom>
              <a:avLst/>
              <a:gdLst/>
              <a:ahLst/>
              <a:cxnLst/>
              <a:rect l="l" t="t" r="r" b="b"/>
              <a:pathLst>
                <a:path w="3175" h="60959">
                  <a:moveTo>
                    <a:pt x="0" y="0"/>
                  </a:moveTo>
                  <a:lnTo>
                    <a:pt x="2896" y="60586"/>
                  </a:lnTo>
                </a:path>
              </a:pathLst>
            </a:custGeom>
            <a:ln w="1121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45"/>
            <p:cNvSpPr/>
            <p:nvPr/>
          </p:nvSpPr>
          <p:spPr>
            <a:xfrm>
              <a:off x="1697451" y="1123138"/>
              <a:ext cx="36195" cy="31115"/>
            </a:xfrm>
            <a:custGeom>
              <a:avLst/>
              <a:gdLst/>
              <a:ahLst/>
              <a:cxnLst/>
              <a:rect l="l" t="t" r="r" b="b"/>
              <a:pathLst>
                <a:path w="36194" h="31115">
                  <a:moveTo>
                    <a:pt x="18402" y="0"/>
                  </a:moveTo>
                  <a:lnTo>
                    <a:pt x="0" y="30937"/>
                  </a:lnTo>
                  <a:lnTo>
                    <a:pt x="35712" y="13627"/>
                  </a:lnTo>
                  <a:lnTo>
                    <a:pt x="18402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46"/>
            <p:cNvSpPr/>
            <p:nvPr/>
          </p:nvSpPr>
          <p:spPr>
            <a:xfrm>
              <a:off x="1715305" y="1141466"/>
              <a:ext cx="3175" cy="151130"/>
            </a:xfrm>
            <a:custGeom>
              <a:avLst/>
              <a:gdLst/>
              <a:ahLst/>
              <a:cxnLst/>
              <a:rect l="l" t="t" r="r" b="b"/>
              <a:pathLst>
                <a:path w="3175" h="151130">
                  <a:moveTo>
                    <a:pt x="0" y="0"/>
                  </a:moveTo>
                  <a:lnTo>
                    <a:pt x="2844" y="1510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47"/>
            <p:cNvSpPr/>
            <p:nvPr/>
          </p:nvSpPr>
          <p:spPr>
            <a:xfrm>
              <a:off x="1715305" y="1141466"/>
              <a:ext cx="3175" cy="151130"/>
            </a:xfrm>
            <a:custGeom>
              <a:avLst/>
              <a:gdLst/>
              <a:ahLst/>
              <a:cxnLst/>
              <a:rect l="l" t="t" r="r" b="b"/>
              <a:pathLst>
                <a:path w="3175" h="151130">
                  <a:moveTo>
                    <a:pt x="0" y="0"/>
                  </a:moveTo>
                  <a:lnTo>
                    <a:pt x="2844" y="151041"/>
                  </a:lnTo>
                </a:path>
              </a:pathLst>
            </a:custGeom>
            <a:ln w="3175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48"/>
            <p:cNvSpPr/>
            <p:nvPr/>
          </p:nvSpPr>
          <p:spPr>
            <a:xfrm>
              <a:off x="1470262" y="1004692"/>
              <a:ext cx="499109" cy="499109"/>
            </a:xfrm>
            <a:custGeom>
              <a:avLst/>
              <a:gdLst/>
              <a:ahLst/>
              <a:cxnLst/>
              <a:rect l="l" t="t" r="r" b="b"/>
              <a:pathLst>
                <a:path w="499110" h="499109">
                  <a:moveTo>
                    <a:pt x="499059" y="249529"/>
                  </a:moveTo>
                  <a:lnTo>
                    <a:pt x="495039" y="294381"/>
                  </a:lnTo>
                  <a:lnTo>
                    <a:pt x="483449" y="336595"/>
                  </a:lnTo>
                  <a:lnTo>
                    <a:pt x="464993" y="375467"/>
                  </a:lnTo>
                  <a:lnTo>
                    <a:pt x="440375" y="410291"/>
                  </a:lnTo>
                  <a:lnTo>
                    <a:pt x="410302" y="440364"/>
                  </a:lnTo>
                  <a:lnTo>
                    <a:pt x="375475" y="464980"/>
                  </a:lnTo>
                  <a:lnTo>
                    <a:pt x="336602" y="483436"/>
                  </a:lnTo>
                  <a:lnTo>
                    <a:pt x="294385" y="495026"/>
                  </a:lnTo>
                  <a:lnTo>
                    <a:pt x="249529" y="499046"/>
                  </a:lnTo>
                  <a:lnTo>
                    <a:pt x="204677" y="495026"/>
                  </a:lnTo>
                  <a:lnTo>
                    <a:pt x="162462" y="483436"/>
                  </a:lnTo>
                  <a:lnTo>
                    <a:pt x="123588" y="464980"/>
                  </a:lnTo>
                  <a:lnTo>
                    <a:pt x="88762" y="440364"/>
                  </a:lnTo>
                  <a:lnTo>
                    <a:pt x="58687" y="410291"/>
                  </a:lnTo>
                  <a:lnTo>
                    <a:pt x="34068" y="375467"/>
                  </a:lnTo>
                  <a:lnTo>
                    <a:pt x="15611" y="336595"/>
                  </a:lnTo>
                  <a:lnTo>
                    <a:pt x="4020" y="294381"/>
                  </a:lnTo>
                  <a:lnTo>
                    <a:pt x="0" y="249529"/>
                  </a:lnTo>
                  <a:lnTo>
                    <a:pt x="4020" y="204673"/>
                  </a:lnTo>
                  <a:lnTo>
                    <a:pt x="15611" y="162457"/>
                  </a:lnTo>
                  <a:lnTo>
                    <a:pt x="34068" y="123583"/>
                  </a:lnTo>
                  <a:lnTo>
                    <a:pt x="58687" y="88757"/>
                  </a:lnTo>
                  <a:lnTo>
                    <a:pt x="88762" y="58683"/>
                  </a:lnTo>
                  <a:lnTo>
                    <a:pt x="123588" y="34066"/>
                  </a:lnTo>
                  <a:lnTo>
                    <a:pt x="162462" y="15610"/>
                  </a:lnTo>
                  <a:lnTo>
                    <a:pt x="204677" y="4019"/>
                  </a:lnTo>
                  <a:lnTo>
                    <a:pt x="249529" y="0"/>
                  </a:lnTo>
                  <a:lnTo>
                    <a:pt x="294385" y="4019"/>
                  </a:lnTo>
                  <a:lnTo>
                    <a:pt x="336602" y="15610"/>
                  </a:lnTo>
                  <a:lnTo>
                    <a:pt x="375475" y="34066"/>
                  </a:lnTo>
                  <a:lnTo>
                    <a:pt x="410302" y="58683"/>
                  </a:lnTo>
                  <a:lnTo>
                    <a:pt x="440375" y="88757"/>
                  </a:lnTo>
                  <a:lnTo>
                    <a:pt x="464993" y="123583"/>
                  </a:lnTo>
                  <a:lnTo>
                    <a:pt x="483449" y="162457"/>
                  </a:lnTo>
                  <a:lnTo>
                    <a:pt x="495039" y="204673"/>
                  </a:lnTo>
                  <a:lnTo>
                    <a:pt x="499059" y="249529"/>
                  </a:lnTo>
                  <a:close/>
                </a:path>
              </a:pathLst>
            </a:custGeom>
            <a:ln w="561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9" name="object 14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40080" y="1434515"/>
              <a:ext cx="141693" cy="141681"/>
            </a:xfrm>
            <a:prstGeom prst="rect">
              <a:avLst/>
            </a:prstGeom>
          </p:spPr>
        </p:pic>
      </p:grpSp>
      <p:sp>
        <p:nvSpPr>
          <p:cNvPr id="150" name="object 150"/>
          <p:cNvSpPr txBox="1"/>
          <p:nvPr/>
        </p:nvSpPr>
        <p:spPr>
          <a:xfrm>
            <a:off x="665454" y="1417698"/>
            <a:ext cx="94615" cy="165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1</a:t>
            </a:r>
            <a:endParaRPr sz="900">
              <a:latin typeface="Microsoft Sans Serif"/>
              <a:cs typeface="Microsoft Sans Serif"/>
            </a:endParaRPr>
          </a:p>
        </p:txBody>
      </p:sp>
      <p:grpSp>
        <p:nvGrpSpPr>
          <p:cNvPr id="151" name="object 151"/>
          <p:cNvGrpSpPr/>
          <p:nvPr/>
        </p:nvGrpSpPr>
        <p:grpSpPr>
          <a:xfrm>
            <a:off x="2346712" y="727696"/>
            <a:ext cx="456565" cy="1454150"/>
            <a:chOff x="2346712" y="727696"/>
            <a:chExt cx="456565" cy="1454150"/>
          </a:xfrm>
        </p:grpSpPr>
        <p:pic>
          <p:nvPicPr>
            <p:cNvPr id="152" name="object 152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658635" y="2037004"/>
              <a:ext cx="144475" cy="144449"/>
            </a:xfrm>
            <a:prstGeom prst="rect">
              <a:avLst/>
            </a:prstGeom>
          </p:spPr>
        </p:pic>
        <p:pic>
          <p:nvPicPr>
            <p:cNvPr id="153" name="object 153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346712" y="727696"/>
              <a:ext cx="146316" cy="146316"/>
            </a:xfrm>
            <a:prstGeom prst="rect">
              <a:avLst/>
            </a:prstGeom>
          </p:spPr>
        </p:pic>
      </p:grpSp>
      <p:sp>
        <p:nvSpPr>
          <p:cNvPr id="154" name="object 154"/>
          <p:cNvSpPr txBox="1"/>
          <p:nvPr/>
        </p:nvSpPr>
        <p:spPr>
          <a:xfrm>
            <a:off x="2373335" y="710779"/>
            <a:ext cx="97155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5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3</a:t>
            </a:r>
            <a:endParaRPr sz="950">
              <a:latin typeface="Microsoft Sans Serif"/>
              <a:cs typeface="Microsoft Sans Serif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166371" y="2580979"/>
            <a:ext cx="3629658" cy="55592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r>
              <a:rPr lang="es-MX" sz="700" b="1" dirty="0"/>
              <a:t>Hardware - Instalación</a:t>
            </a:r>
          </a:p>
          <a:p>
            <a:pPr>
              <a:buFont typeface="+mj-lt"/>
              <a:buAutoNum type="arabicPeriod"/>
            </a:pPr>
            <a:r>
              <a:rPr lang="es-MX" sz="700" dirty="0"/>
              <a:t>Elegir el método de montaje para el dispositivo.</a:t>
            </a:r>
          </a:p>
          <a:p>
            <a:pPr>
              <a:buFont typeface="+mj-lt"/>
              <a:buAutoNum type="arabicPeriod"/>
            </a:pPr>
            <a:r>
              <a:rPr lang="es-MX" sz="700" dirty="0"/>
              <a:t>Con el dispositivo encendido, montarlo en el poste.</a:t>
            </a:r>
          </a:p>
          <a:p>
            <a:pPr>
              <a:buFont typeface="+mj-lt"/>
              <a:buAutoNum type="arabicPeriod"/>
            </a:pPr>
            <a:r>
              <a:rPr lang="es-MX" sz="700" dirty="0"/>
              <a:t>En el sitio seleccionado, fijar el dispositivo en el punto adecuado del poste y alinear aproximadamente en la dirección deseada.</a:t>
            </a:r>
          </a:p>
        </p:txBody>
      </p:sp>
      <p:grpSp>
        <p:nvGrpSpPr>
          <p:cNvPr id="156" name="object 156"/>
          <p:cNvGrpSpPr/>
          <p:nvPr/>
        </p:nvGrpSpPr>
        <p:grpSpPr>
          <a:xfrm>
            <a:off x="2186205" y="3668980"/>
            <a:ext cx="1459865" cy="1315720"/>
            <a:chOff x="2186205" y="3668980"/>
            <a:chExt cx="1459865" cy="1315720"/>
          </a:xfrm>
        </p:grpSpPr>
        <p:sp>
          <p:nvSpPr>
            <p:cNvPr id="157" name="object 157"/>
            <p:cNvSpPr/>
            <p:nvPr/>
          </p:nvSpPr>
          <p:spPr>
            <a:xfrm>
              <a:off x="2534034" y="4476371"/>
              <a:ext cx="80645" cy="46990"/>
            </a:xfrm>
            <a:custGeom>
              <a:avLst/>
              <a:gdLst/>
              <a:ahLst/>
              <a:cxnLst/>
              <a:rect l="l" t="t" r="r" b="b"/>
              <a:pathLst>
                <a:path w="80644" h="46989">
                  <a:moveTo>
                    <a:pt x="80302" y="0"/>
                  </a:moveTo>
                  <a:lnTo>
                    <a:pt x="0" y="46431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58"/>
            <p:cNvSpPr/>
            <p:nvPr/>
          </p:nvSpPr>
          <p:spPr>
            <a:xfrm>
              <a:off x="2534034" y="4476371"/>
              <a:ext cx="80645" cy="46990"/>
            </a:xfrm>
            <a:custGeom>
              <a:avLst/>
              <a:gdLst/>
              <a:ahLst/>
              <a:cxnLst/>
              <a:rect l="l" t="t" r="r" b="b"/>
              <a:pathLst>
                <a:path w="80644" h="46989">
                  <a:moveTo>
                    <a:pt x="80302" y="0"/>
                  </a:moveTo>
                  <a:lnTo>
                    <a:pt x="0" y="46431"/>
                  </a:lnTo>
                </a:path>
              </a:pathLst>
            </a:custGeom>
            <a:ln w="3175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59"/>
            <p:cNvSpPr/>
            <p:nvPr/>
          </p:nvSpPr>
          <p:spPr>
            <a:xfrm>
              <a:off x="2739635" y="3670485"/>
              <a:ext cx="262255" cy="918210"/>
            </a:xfrm>
            <a:custGeom>
              <a:avLst/>
              <a:gdLst/>
              <a:ahLst/>
              <a:cxnLst/>
              <a:rect l="l" t="t" r="r" b="b"/>
              <a:pathLst>
                <a:path w="262255" h="918210">
                  <a:moveTo>
                    <a:pt x="258752" y="178365"/>
                  </a:moveTo>
                  <a:lnTo>
                    <a:pt x="261820" y="165570"/>
                  </a:lnTo>
                  <a:lnTo>
                    <a:pt x="261149" y="157302"/>
                  </a:lnTo>
                  <a:lnTo>
                    <a:pt x="255216" y="149958"/>
                  </a:lnTo>
                  <a:lnTo>
                    <a:pt x="242496" y="139935"/>
                  </a:lnTo>
                  <a:lnTo>
                    <a:pt x="221162" y="118480"/>
                  </a:lnTo>
                  <a:lnTo>
                    <a:pt x="195023" y="86172"/>
                  </a:lnTo>
                  <a:lnTo>
                    <a:pt x="170980" y="53402"/>
                  </a:lnTo>
                  <a:lnTo>
                    <a:pt x="155933" y="30562"/>
                  </a:lnTo>
                  <a:lnTo>
                    <a:pt x="146342" y="16065"/>
                  </a:lnTo>
                  <a:lnTo>
                    <a:pt x="132639" y="4383"/>
                  </a:lnTo>
                  <a:lnTo>
                    <a:pt x="112686" y="0"/>
                  </a:lnTo>
                  <a:lnTo>
                    <a:pt x="84343" y="7397"/>
                  </a:lnTo>
                  <a:lnTo>
                    <a:pt x="56394" y="36576"/>
                  </a:lnTo>
                  <a:lnTo>
                    <a:pt x="38147" y="81553"/>
                  </a:lnTo>
                  <a:lnTo>
                    <a:pt x="28214" y="122833"/>
                  </a:lnTo>
                  <a:lnTo>
                    <a:pt x="25212" y="140925"/>
                  </a:lnTo>
                  <a:lnTo>
                    <a:pt x="8002" y="224270"/>
                  </a:lnTo>
                  <a:lnTo>
                    <a:pt x="213" y="282049"/>
                  </a:lnTo>
                  <a:lnTo>
                    <a:pt x="0" y="341259"/>
                  </a:lnTo>
                  <a:lnTo>
                    <a:pt x="5514" y="428898"/>
                  </a:lnTo>
                  <a:lnTo>
                    <a:pt x="20960" y="531846"/>
                  </a:lnTo>
                  <a:lnTo>
                    <a:pt x="44862" y="614211"/>
                  </a:lnTo>
                  <a:lnTo>
                    <a:pt x="66825" y="668862"/>
                  </a:lnTo>
                  <a:lnTo>
                    <a:pt x="112528" y="759821"/>
                  </a:lnTo>
                  <a:lnTo>
                    <a:pt x="134098" y="799865"/>
                  </a:lnTo>
                  <a:lnTo>
                    <a:pt x="168099" y="845382"/>
                  </a:lnTo>
                  <a:lnTo>
                    <a:pt x="211392" y="895093"/>
                  </a:lnTo>
                  <a:lnTo>
                    <a:pt x="243969" y="918038"/>
                  </a:lnTo>
                  <a:lnTo>
                    <a:pt x="252928" y="801987"/>
                  </a:lnTo>
                  <a:lnTo>
                    <a:pt x="257271" y="547778"/>
                  </a:lnTo>
                  <a:lnTo>
                    <a:pt x="258658" y="293780"/>
                  </a:lnTo>
                  <a:lnTo>
                    <a:pt x="258752" y="178365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60"/>
            <p:cNvSpPr/>
            <p:nvPr/>
          </p:nvSpPr>
          <p:spPr>
            <a:xfrm>
              <a:off x="2739635" y="3670485"/>
              <a:ext cx="262255" cy="918210"/>
            </a:xfrm>
            <a:custGeom>
              <a:avLst/>
              <a:gdLst/>
              <a:ahLst/>
              <a:cxnLst/>
              <a:rect l="l" t="t" r="r" b="b"/>
              <a:pathLst>
                <a:path w="262255" h="918210">
                  <a:moveTo>
                    <a:pt x="258752" y="178365"/>
                  </a:moveTo>
                  <a:lnTo>
                    <a:pt x="261820" y="165570"/>
                  </a:lnTo>
                  <a:lnTo>
                    <a:pt x="261149" y="157302"/>
                  </a:lnTo>
                  <a:lnTo>
                    <a:pt x="255216" y="149958"/>
                  </a:lnTo>
                  <a:lnTo>
                    <a:pt x="242496" y="139935"/>
                  </a:lnTo>
                  <a:lnTo>
                    <a:pt x="221162" y="118480"/>
                  </a:lnTo>
                  <a:lnTo>
                    <a:pt x="195023" y="86172"/>
                  </a:lnTo>
                  <a:lnTo>
                    <a:pt x="170980" y="53402"/>
                  </a:lnTo>
                  <a:lnTo>
                    <a:pt x="155933" y="30562"/>
                  </a:lnTo>
                  <a:lnTo>
                    <a:pt x="146342" y="16065"/>
                  </a:lnTo>
                  <a:lnTo>
                    <a:pt x="132639" y="4383"/>
                  </a:lnTo>
                  <a:lnTo>
                    <a:pt x="112686" y="0"/>
                  </a:lnTo>
                  <a:lnTo>
                    <a:pt x="84343" y="7397"/>
                  </a:lnTo>
                  <a:lnTo>
                    <a:pt x="56394" y="36576"/>
                  </a:lnTo>
                  <a:lnTo>
                    <a:pt x="38147" y="81553"/>
                  </a:lnTo>
                  <a:lnTo>
                    <a:pt x="28214" y="122833"/>
                  </a:lnTo>
                  <a:lnTo>
                    <a:pt x="25212" y="140925"/>
                  </a:lnTo>
                  <a:lnTo>
                    <a:pt x="8002" y="224270"/>
                  </a:lnTo>
                  <a:lnTo>
                    <a:pt x="213" y="282049"/>
                  </a:lnTo>
                  <a:lnTo>
                    <a:pt x="0" y="341259"/>
                  </a:lnTo>
                  <a:lnTo>
                    <a:pt x="5514" y="428898"/>
                  </a:lnTo>
                  <a:lnTo>
                    <a:pt x="20960" y="531846"/>
                  </a:lnTo>
                  <a:lnTo>
                    <a:pt x="44862" y="614211"/>
                  </a:lnTo>
                  <a:lnTo>
                    <a:pt x="66825" y="668862"/>
                  </a:lnTo>
                  <a:lnTo>
                    <a:pt x="112528" y="759821"/>
                  </a:lnTo>
                  <a:lnTo>
                    <a:pt x="134098" y="799865"/>
                  </a:lnTo>
                  <a:lnTo>
                    <a:pt x="168099" y="845382"/>
                  </a:lnTo>
                  <a:lnTo>
                    <a:pt x="211392" y="895093"/>
                  </a:lnTo>
                  <a:lnTo>
                    <a:pt x="243969" y="918038"/>
                  </a:lnTo>
                  <a:lnTo>
                    <a:pt x="252928" y="801987"/>
                  </a:lnTo>
                  <a:lnTo>
                    <a:pt x="257271" y="547778"/>
                  </a:lnTo>
                  <a:lnTo>
                    <a:pt x="258658" y="293780"/>
                  </a:lnTo>
                  <a:lnTo>
                    <a:pt x="258752" y="178365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61"/>
            <p:cNvSpPr/>
            <p:nvPr/>
          </p:nvSpPr>
          <p:spPr>
            <a:xfrm>
              <a:off x="2739635" y="3676669"/>
              <a:ext cx="240665" cy="903605"/>
            </a:xfrm>
            <a:custGeom>
              <a:avLst/>
              <a:gdLst/>
              <a:ahLst/>
              <a:cxnLst/>
              <a:rect l="l" t="t" r="r" b="b"/>
              <a:pathLst>
                <a:path w="240664" h="903604">
                  <a:moveTo>
                    <a:pt x="168099" y="839203"/>
                  </a:moveTo>
                  <a:lnTo>
                    <a:pt x="183805" y="857542"/>
                  </a:lnTo>
                  <a:lnTo>
                    <a:pt x="199052" y="875272"/>
                  </a:lnTo>
                  <a:lnTo>
                    <a:pt x="213380" y="890957"/>
                  </a:lnTo>
                  <a:lnTo>
                    <a:pt x="226329" y="903160"/>
                  </a:lnTo>
                  <a:lnTo>
                    <a:pt x="233160" y="746331"/>
                  </a:lnTo>
                  <a:lnTo>
                    <a:pt x="236450" y="501889"/>
                  </a:lnTo>
                  <a:lnTo>
                    <a:pt x="237484" y="276791"/>
                  </a:lnTo>
                  <a:lnTo>
                    <a:pt x="237543" y="177990"/>
                  </a:lnTo>
                  <a:lnTo>
                    <a:pt x="240618" y="165195"/>
                  </a:lnTo>
                  <a:lnTo>
                    <a:pt x="239949" y="156927"/>
                  </a:lnTo>
                  <a:lnTo>
                    <a:pt x="234014" y="149583"/>
                  </a:lnTo>
                  <a:lnTo>
                    <a:pt x="221287" y="139560"/>
                  </a:lnTo>
                  <a:lnTo>
                    <a:pt x="199959" y="118104"/>
                  </a:lnTo>
                  <a:lnTo>
                    <a:pt x="173820" y="85791"/>
                  </a:lnTo>
                  <a:lnTo>
                    <a:pt x="149778" y="53017"/>
                  </a:lnTo>
                  <a:lnTo>
                    <a:pt x="134736" y="30175"/>
                  </a:lnTo>
                  <a:lnTo>
                    <a:pt x="127401" y="18636"/>
                  </a:lnTo>
                  <a:lnTo>
                    <a:pt x="117763" y="8291"/>
                  </a:lnTo>
                  <a:lnTo>
                    <a:pt x="104772" y="1344"/>
                  </a:lnTo>
                  <a:lnTo>
                    <a:pt x="87378" y="0"/>
                  </a:lnTo>
                  <a:lnTo>
                    <a:pt x="86362" y="419"/>
                  </a:lnTo>
                  <a:lnTo>
                    <a:pt x="85397" y="749"/>
                  </a:lnTo>
                  <a:lnTo>
                    <a:pt x="56396" y="30396"/>
                  </a:lnTo>
                  <a:lnTo>
                    <a:pt x="38153" y="75368"/>
                  </a:lnTo>
                  <a:lnTo>
                    <a:pt x="28225" y="116644"/>
                  </a:lnTo>
                  <a:lnTo>
                    <a:pt x="25224" y="134734"/>
                  </a:lnTo>
                  <a:lnTo>
                    <a:pt x="8007" y="218079"/>
                  </a:lnTo>
                  <a:lnTo>
                    <a:pt x="215" y="275859"/>
                  </a:lnTo>
                  <a:lnTo>
                    <a:pt x="0" y="335073"/>
                  </a:lnTo>
                  <a:lnTo>
                    <a:pt x="5514" y="422719"/>
                  </a:lnTo>
                  <a:lnTo>
                    <a:pt x="20960" y="525662"/>
                  </a:lnTo>
                  <a:lnTo>
                    <a:pt x="44861" y="608028"/>
                  </a:lnTo>
                  <a:lnTo>
                    <a:pt x="66825" y="662681"/>
                  </a:lnTo>
                  <a:lnTo>
                    <a:pt x="112528" y="753642"/>
                  </a:lnTo>
                  <a:lnTo>
                    <a:pt x="134098" y="793686"/>
                  </a:lnTo>
                  <a:lnTo>
                    <a:pt x="149758" y="817309"/>
                  </a:lnTo>
                  <a:lnTo>
                    <a:pt x="168099" y="839203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62"/>
            <p:cNvSpPr/>
            <p:nvPr/>
          </p:nvSpPr>
          <p:spPr>
            <a:xfrm>
              <a:off x="2775077" y="3699230"/>
              <a:ext cx="158115" cy="191770"/>
            </a:xfrm>
            <a:custGeom>
              <a:avLst/>
              <a:gdLst/>
              <a:ahLst/>
              <a:cxnLst/>
              <a:rect l="l" t="t" r="r" b="b"/>
              <a:pathLst>
                <a:path w="158114" h="191770">
                  <a:moveTo>
                    <a:pt x="7378" y="165239"/>
                  </a:moveTo>
                  <a:lnTo>
                    <a:pt x="6731" y="164668"/>
                  </a:lnTo>
                  <a:lnTo>
                    <a:pt x="6438" y="164388"/>
                  </a:lnTo>
                  <a:lnTo>
                    <a:pt x="6286" y="164261"/>
                  </a:lnTo>
                  <a:lnTo>
                    <a:pt x="5575" y="163614"/>
                  </a:lnTo>
                  <a:lnTo>
                    <a:pt x="4292" y="169837"/>
                  </a:lnTo>
                  <a:lnTo>
                    <a:pt x="7289" y="166382"/>
                  </a:lnTo>
                  <a:lnTo>
                    <a:pt x="7378" y="165239"/>
                  </a:lnTo>
                  <a:close/>
                </a:path>
                <a:path w="158114" h="191770">
                  <a:moveTo>
                    <a:pt x="9829" y="180873"/>
                  </a:moveTo>
                  <a:lnTo>
                    <a:pt x="8902" y="180022"/>
                  </a:lnTo>
                  <a:lnTo>
                    <a:pt x="7810" y="179057"/>
                  </a:lnTo>
                  <a:lnTo>
                    <a:pt x="6692" y="179285"/>
                  </a:lnTo>
                  <a:lnTo>
                    <a:pt x="3378" y="183108"/>
                  </a:lnTo>
                  <a:lnTo>
                    <a:pt x="939" y="186016"/>
                  </a:lnTo>
                  <a:lnTo>
                    <a:pt x="0" y="190614"/>
                  </a:lnTo>
                  <a:lnTo>
                    <a:pt x="901" y="191401"/>
                  </a:lnTo>
                  <a:lnTo>
                    <a:pt x="2006" y="191147"/>
                  </a:lnTo>
                  <a:lnTo>
                    <a:pt x="5207" y="187286"/>
                  </a:lnTo>
                  <a:lnTo>
                    <a:pt x="6464" y="185801"/>
                  </a:lnTo>
                  <a:lnTo>
                    <a:pt x="9753" y="182016"/>
                  </a:lnTo>
                  <a:lnTo>
                    <a:pt x="9829" y="180873"/>
                  </a:lnTo>
                  <a:close/>
                </a:path>
                <a:path w="158114" h="191770">
                  <a:moveTo>
                    <a:pt x="12204" y="141452"/>
                  </a:moveTo>
                  <a:lnTo>
                    <a:pt x="10490" y="139827"/>
                  </a:lnTo>
                  <a:lnTo>
                    <a:pt x="9220" y="145973"/>
                  </a:lnTo>
                  <a:lnTo>
                    <a:pt x="9652" y="145897"/>
                  </a:lnTo>
                  <a:lnTo>
                    <a:pt x="12039" y="143256"/>
                  </a:lnTo>
                  <a:lnTo>
                    <a:pt x="12204" y="141452"/>
                  </a:lnTo>
                  <a:close/>
                </a:path>
                <a:path w="158114" h="191770">
                  <a:moveTo>
                    <a:pt x="14668" y="157086"/>
                  </a:moveTo>
                  <a:lnTo>
                    <a:pt x="12700" y="155232"/>
                  </a:lnTo>
                  <a:lnTo>
                    <a:pt x="10922" y="155549"/>
                  </a:lnTo>
                  <a:lnTo>
                    <a:pt x="8509" y="158203"/>
                  </a:lnTo>
                  <a:lnTo>
                    <a:pt x="8356" y="160032"/>
                  </a:lnTo>
                  <a:lnTo>
                    <a:pt x="10350" y="161848"/>
                  </a:lnTo>
                  <a:lnTo>
                    <a:pt x="12115" y="161531"/>
                  </a:lnTo>
                  <a:lnTo>
                    <a:pt x="13309" y="160210"/>
                  </a:lnTo>
                  <a:lnTo>
                    <a:pt x="14503" y="158889"/>
                  </a:lnTo>
                  <a:lnTo>
                    <a:pt x="14668" y="157086"/>
                  </a:lnTo>
                  <a:close/>
                </a:path>
                <a:path w="158114" h="191770">
                  <a:moveTo>
                    <a:pt x="17145" y="172720"/>
                  </a:moveTo>
                  <a:lnTo>
                    <a:pt x="15176" y="170865"/>
                  </a:lnTo>
                  <a:lnTo>
                    <a:pt x="13398" y="171183"/>
                  </a:lnTo>
                  <a:lnTo>
                    <a:pt x="10985" y="173837"/>
                  </a:lnTo>
                  <a:lnTo>
                    <a:pt x="10833" y="175666"/>
                  </a:lnTo>
                  <a:lnTo>
                    <a:pt x="11823" y="176580"/>
                  </a:lnTo>
                  <a:lnTo>
                    <a:pt x="12827" y="177482"/>
                  </a:lnTo>
                  <a:lnTo>
                    <a:pt x="14592" y="177165"/>
                  </a:lnTo>
                  <a:lnTo>
                    <a:pt x="15786" y="175844"/>
                  </a:lnTo>
                  <a:lnTo>
                    <a:pt x="16979" y="174523"/>
                  </a:lnTo>
                  <a:lnTo>
                    <a:pt x="17145" y="172720"/>
                  </a:lnTo>
                  <a:close/>
                </a:path>
                <a:path w="158114" h="191770">
                  <a:moveTo>
                    <a:pt x="20345" y="96570"/>
                  </a:moveTo>
                  <a:lnTo>
                    <a:pt x="19558" y="95770"/>
                  </a:lnTo>
                  <a:lnTo>
                    <a:pt x="18859" y="95770"/>
                  </a:lnTo>
                  <a:lnTo>
                    <a:pt x="18211" y="99707"/>
                  </a:lnTo>
                  <a:lnTo>
                    <a:pt x="20193" y="97713"/>
                  </a:lnTo>
                  <a:lnTo>
                    <a:pt x="20345" y="96570"/>
                  </a:lnTo>
                  <a:close/>
                </a:path>
                <a:path w="158114" h="191770">
                  <a:moveTo>
                    <a:pt x="22809" y="112204"/>
                  </a:moveTo>
                  <a:lnTo>
                    <a:pt x="20916" y="110261"/>
                  </a:lnTo>
                  <a:lnTo>
                    <a:pt x="19773" y="110413"/>
                  </a:lnTo>
                  <a:lnTo>
                    <a:pt x="15709" y="114528"/>
                  </a:lnTo>
                  <a:lnTo>
                    <a:pt x="14173" y="121958"/>
                  </a:lnTo>
                  <a:lnTo>
                    <a:pt x="15049" y="121170"/>
                  </a:lnTo>
                  <a:lnTo>
                    <a:pt x="17741" y="118325"/>
                  </a:lnTo>
                  <a:lnTo>
                    <a:pt x="19100" y="116916"/>
                  </a:lnTo>
                  <a:lnTo>
                    <a:pt x="22656" y="113347"/>
                  </a:lnTo>
                  <a:lnTo>
                    <a:pt x="22809" y="112204"/>
                  </a:lnTo>
                  <a:close/>
                </a:path>
                <a:path w="158114" h="191770">
                  <a:moveTo>
                    <a:pt x="25273" y="127838"/>
                  </a:moveTo>
                  <a:lnTo>
                    <a:pt x="23380" y="125907"/>
                  </a:lnTo>
                  <a:lnTo>
                    <a:pt x="22237" y="126060"/>
                  </a:lnTo>
                  <a:lnTo>
                    <a:pt x="18656" y="129667"/>
                  </a:lnTo>
                  <a:lnTo>
                    <a:pt x="17284" y="131089"/>
                  </a:lnTo>
                  <a:lnTo>
                    <a:pt x="13792" y="134772"/>
                  </a:lnTo>
                  <a:lnTo>
                    <a:pt x="13652" y="135915"/>
                  </a:lnTo>
                  <a:lnTo>
                    <a:pt x="14274" y="136499"/>
                  </a:lnTo>
                  <a:lnTo>
                    <a:pt x="14554" y="136791"/>
                  </a:lnTo>
                  <a:lnTo>
                    <a:pt x="14998" y="137210"/>
                  </a:lnTo>
                  <a:lnTo>
                    <a:pt x="15608" y="137795"/>
                  </a:lnTo>
                  <a:lnTo>
                    <a:pt x="16738" y="137617"/>
                  </a:lnTo>
                  <a:lnTo>
                    <a:pt x="20193" y="133959"/>
                  </a:lnTo>
                  <a:lnTo>
                    <a:pt x="25120" y="128993"/>
                  </a:lnTo>
                  <a:lnTo>
                    <a:pt x="25273" y="127838"/>
                  </a:lnTo>
                  <a:close/>
                </a:path>
                <a:path w="158114" h="191770">
                  <a:moveTo>
                    <a:pt x="25768" y="73279"/>
                  </a:moveTo>
                  <a:lnTo>
                    <a:pt x="24561" y="71970"/>
                  </a:lnTo>
                  <a:lnTo>
                    <a:pt x="23329" y="77127"/>
                  </a:lnTo>
                  <a:lnTo>
                    <a:pt x="25476" y="75069"/>
                  </a:lnTo>
                  <a:lnTo>
                    <a:pt x="25768" y="73279"/>
                  </a:lnTo>
                  <a:close/>
                </a:path>
                <a:path w="158114" h="191770">
                  <a:moveTo>
                    <a:pt x="27749" y="143484"/>
                  </a:moveTo>
                  <a:lnTo>
                    <a:pt x="25857" y="141541"/>
                  </a:lnTo>
                  <a:lnTo>
                    <a:pt x="24714" y="141693"/>
                  </a:lnTo>
                  <a:lnTo>
                    <a:pt x="21132" y="145300"/>
                  </a:lnTo>
                  <a:lnTo>
                    <a:pt x="16256" y="150406"/>
                  </a:lnTo>
                  <a:lnTo>
                    <a:pt x="16129" y="151549"/>
                  </a:lnTo>
                  <a:lnTo>
                    <a:pt x="17475" y="152844"/>
                  </a:lnTo>
                  <a:lnTo>
                    <a:pt x="18084" y="153441"/>
                  </a:lnTo>
                  <a:lnTo>
                    <a:pt x="19215" y="153250"/>
                  </a:lnTo>
                  <a:lnTo>
                    <a:pt x="22669" y="149606"/>
                  </a:lnTo>
                  <a:lnTo>
                    <a:pt x="24041" y="148196"/>
                  </a:lnTo>
                  <a:lnTo>
                    <a:pt x="27597" y="144627"/>
                  </a:lnTo>
                  <a:lnTo>
                    <a:pt x="27749" y="143484"/>
                  </a:lnTo>
                  <a:close/>
                </a:path>
                <a:path w="158114" h="191770">
                  <a:moveTo>
                    <a:pt x="28232" y="88912"/>
                  </a:moveTo>
                  <a:lnTo>
                    <a:pt x="26377" y="86918"/>
                  </a:lnTo>
                  <a:lnTo>
                    <a:pt x="24574" y="87122"/>
                  </a:lnTo>
                  <a:lnTo>
                    <a:pt x="21983" y="89623"/>
                  </a:lnTo>
                  <a:lnTo>
                    <a:pt x="21704" y="91440"/>
                  </a:lnTo>
                  <a:lnTo>
                    <a:pt x="22631" y="92417"/>
                  </a:lnTo>
                  <a:lnTo>
                    <a:pt x="23571" y="93383"/>
                  </a:lnTo>
                  <a:lnTo>
                    <a:pt x="25361" y="93167"/>
                  </a:lnTo>
                  <a:lnTo>
                    <a:pt x="26644" y="91935"/>
                  </a:lnTo>
                  <a:lnTo>
                    <a:pt x="27927" y="90703"/>
                  </a:lnTo>
                  <a:lnTo>
                    <a:pt x="28232" y="88912"/>
                  </a:lnTo>
                  <a:close/>
                </a:path>
                <a:path w="158114" h="191770">
                  <a:moveTo>
                    <a:pt x="30213" y="159105"/>
                  </a:moveTo>
                  <a:lnTo>
                    <a:pt x="28321" y="157175"/>
                  </a:lnTo>
                  <a:lnTo>
                    <a:pt x="27178" y="157327"/>
                  </a:lnTo>
                  <a:lnTo>
                    <a:pt x="23596" y="160934"/>
                  </a:lnTo>
                  <a:lnTo>
                    <a:pt x="22225" y="162356"/>
                  </a:lnTo>
                  <a:lnTo>
                    <a:pt x="18732" y="166039"/>
                  </a:lnTo>
                  <a:lnTo>
                    <a:pt x="18592" y="167182"/>
                  </a:lnTo>
                  <a:lnTo>
                    <a:pt x="19939" y="168478"/>
                  </a:lnTo>
                  <a:lnTo>
                    <a:pt x="20548" y="169062"/>
                  </a:lnTo>
                  <a:lnTo>
                    <a:pt x="21678" y="168884"/>
                  </a:lnTo>
                  <a:lnTo>
                    <a:pt x="25133" y="165227"/>
                  </a:lnTo>
                  <a:lnTo>
                    <a:pt x="30060" y="160261"/>
                  </a:lnTo>
                  <a:lnTo>
                    <a:pt x="30213" y="159105"/>
                  </a:lnTo>
                  <a:close/>
                </a:path>
                <a:path w="158114" h="191770">
                  <a:moveTo>
                    <a:pt x="30695" y="104546"/>
                  </a:moveTo>
                  <a:lnTo>
                    <a:pt x="29781" y="103543"/>
                  </a:lnTo>
                  <a:lnTo>
                    <a:pt x="28854" y="102552"/>
                  </a:lnTo>
                  <a:lnTo>
                    <a:pt x="27051" y="102755"/>
                  </a:lnTo>
                  <a:lnTo>
                    <a:pt x="24447" y="105257"/>
                  </a:lnTo>
                  <a:lnTo>
                    <a:pt x="24168" y="107073"/>
                  </a:lnTo>
                  <a:lnTo>
                    <a:pt x="26047" y="109016"/>
                  </a:lnTo>
                  <a:lnTo>
                    <a:pt x="27838" y="108800"/>
                  </a:lnTo>
                  <a:lnTo>
                    <a:pt x="29121" y="107569"/>
                  </a:lnTo>
                  <a:lnTo>
                    <a:pt x="30403" y="106337"/>
                  </a:lnTo>
                  <a:lnTo>
                    <a:pt x="30695" y="104546"/>
                  </a:lnTo>
                  <a:close/>
                </a:path>
                <a:path w="158114" h="191770">
                  <a:moveTo>
                    <a:pt x="33159" y="120180"/>
                  </a:moveTo>
                  <a:lnTo>
                    <a:pt x="31318" y="118186"/>
                  </a:lnTo>
                  <a:lnTo>
                    <a:pt x="29502" y="118389"/>
                  </a:lnTo>
                  <a:lnTo>
                    <a:pt x="26911" y="120891"/>
                  </a:lnTo>
                  <a:lnTo>
                    <a:pt x="26631" y="122707"/>
                  </a:lnTo>
                  <a:lnTo>
                    <a:pt x="28498" y="124650"/>
                  </a:lnTo>
                  <a:lnTo>
                    <a:pt x="30302" y="124434"/>
                  </a:lnTo>
                  <a:lnTo>
                    <a:pt x="31584" y="123202"/>
                  </a:lnTo>
                  <a:lnTo>
                    <a:pt x="32867" y="121970"/>
                  </a:lnTo>
                  <a:lnTo>
                    <a:pt x="33159" y="120180"/>
                  </a:lnTo>
                  <a:close/>
                </a:path>
                <a:path w="158114" h="191770">
                  <a:moveTo>
                    <a:pt x="35636" y="135813"/>
                  </a:moveTo>
                  <a:lnTo>
                    <a:pt x="33782" y="133819"/>
                  </a:lnTo>
                  <a:lnTo>
                    <a:pt x="31978" y="134023"/>
                  </a:lnTo>
                  <a:lnTo>
                    <a:pt x="29387" y="136525"/>
                  </a:lnTo>
                  <a:lnTo>
                    <a:pt x="29108" y="138341"/>
                  </a:lnTo>
                  <a:lnTo>
                    <a:pt x="30035" y="139319"/>
                  </a:lnTo>
                  <a:lnTo>
                    <a:pt x="30975" y="140284"/>
                  </a:lnTo>
                  <a:lnTo>
                    <a:pt x="32766" y="140068"/>
                  </a:lnTo>
                  <a:lnTo>
                    <a:pt x="34048" y="138836"/>
                  </a:lnTo>
                  <a:lnTo>
                    <a:pt x="35331" y="137604"/>
                  </a:lnTo>
                  <a:lnTo>
                    <a:pt x="35636" y="135813"/>
                  </a:lnTo>
                  <a:close/>
                </a:path>
                <a:path w="158114" h="191770">
                  <a:moveTo>
                    <a:pt x="37350" y="44881"/>
                  </a:moveTo>
                  <a:lnTo>
                    <a:pt x="35585" y="42811"/>
                  </a:lnTo>
                  <a:lnTo>
                    <a:pt x="34442" y="42887"/>
                  </a:lnTo>
                  <a:lnTo>
                    <a:pt x="32956" y="44196"/>
                  </a:lnTo>
                  <a:lnTo>
                    <a:pt x="29502" y="52819"/>
                  </a:lnTo>
                  <a:lnTo>
                    <a:pt x="31826" y="50673"/>
                  </a:lnTo>
                  <a:lnTo>
                    <a:pt x="33299" y="49352"/>
                  </a:lnTo>
                  <a:lnTo>
                    <a:pt x="37109" y="45999"/>
                  </a:lnTo>
                  <a:lnTo>
                    <a:pt x="37350" y="44881"/>
                  </a:lnTo>
                  <a:close/>
                </a:path>
                <a:path w="158114" h="191770">
                  <a:moveTo>
                    <a:pt x="38087" y="151460"/>
                  </a:moveTo>
                  <a:lnTo>
                    <a:pt x="37172" y="150456"/>
                  </a:lnTo>
                  <a:lnTo>
                    <a:pt x="36245" y="149466"/>
                  </a:lnTo>
                  <a:lnTo>
                    <a:pt x="34442" y="149669"/>
                  </a:lnTo>
                  <a:lnTo>
                    <a:pt x="31838" y="152171"/>
                  </a:lnTo>
                  <a:lnTo>
                    <a:pt x="31559" y="153987"/>
                  </a:lnTo>
                  <a:lnTo>
                    <a:pt x="33426" y="155930"/>
                  </a:lnTo>
                  <a:lnTo>
                    <a:pt x="35229" y="155714"/>
                  </a:lnTo>
                  <a:lnTo>
                    <a:pt x="36512" y="154482"/>
                  </a:lnTo>
                  <a:lnTo>
                    <a:pt x="37795" y="153250"/>
                  </a:lnTo>
                  <a:lnTo>
                    <a:pt x="38087" y="151460"/>
                  </a:lnTo>
                  <a:close/>
                </a:path>
                <a:path w="158114" h="191770">
                  <a:moveTo>
                    <a:pt x="39827" y="60515"/>
                  </a:moveTo>
                  <a:lnTo>
                    <a:pt x="38061" y="58445"/>
                  </a:lnTo>
                  <a:lnTo>
                    <a:pt x="36918" y="58521"/>
                  </a:lnTo>
                  <a:lnTo>
                    <a:pt x="33058" y="61899"/>
                  </a:lnTo>
                  <a:lnTo>
                    <a:pt x="27813" y="66675"/>
                  </a:lnTo>
                  <a:lnTo>
                    <a:pt x="27609" y="67818"/>
                  </a:lnTo>
                  <a:lnTo>
                    <a:pt x="28867" y="69202"/>
                  </a:lnTo>
                  <a:lnTo>
                    <a:pt x="29438" y="69824"/>
                  </a:lnTo>
                  <a:lnTo>
                    <a:pt x="30581" y="69710"/>
                  </a:lnTo>
                  <a:lnTo>
                    <a:pt x="34302" y="66306"/>
                  </a:lnTo>
                  <a:lnTo>
                    <a:pt x="35775" y="64985"/>
                  </a:lnTo>
                  <a:lnTo>
                    <a:pt x="39585" y="61633"/>
                  </a:lnTo>
                  <a:lnTo>
                    <a:pt x="39827" y="60515"/>
                  </a:lnTo>
                  <a:close/>
                </a:path>
                <a:path w="158114" h="191770">
                  <a:moveTo>
                    <a:pt x="42291" y="76161"/>
                  </a:moveTo>
                  <a:lnTo>
                    <a:pt x="40525" y="74091"/>
                  </a:lnTo>
                  <a:lnTo>
                    <a:pt x="39382" y="74168"/>
                  </a:lnTo>
                  <a:lnTo>
                    <a:pt x="35534" y="77546"/>
                  </a:lnTo>
                  <a:lnTo>
                    <a:pt x="34048" y="78879"/>
                  </a:lnTo>
                  <a:lnTo>
                    <a:pt x="30289" y="82321"/>
                  </a:lnTo>
                  <a:lnTo>
                    <a:pt x="30073" y="83464"/>
                  </a:lnTo>
                  <a:lnTo>
                    <a:pt x="31330" y="84848"/>
                  </a:lnTo>
                  <a:lnTo>
                    <a:pt x="31915" y="85471"/>
                  </a:lnTo>
                  <a:lnTo>
                    <a:pt x="33045" y="85356"/>
                  </a:lnTo>
                  <a:lnTo>
                    <a:pt x="36766" y="81953"/>
                  </a:lnTo>
                  <a:lnTo>
                    <a:pt x="38239" y="80632"/>
                  </a:lnTo>
                  <a:lnTo>
                    <a:pt x="42049" y="77279"/>
                  </a:lnTo>
                  <a:lnTo>
                    <a:pt x="42291" y="76161"/>
                  </a:lnTo>
                  <a:close/>
                </a:path>
                <a:path w="158114" h="191770">
                  <a:moveTo>
                    <a:pt x="44754" y="91795"/>
                  </a:moveTo>
                  <a:lnTo>
                    <a:pt x="42989" y="89725"/>
                  </a:lnTo>
                  <a:lnTo>
                    <a:pt x="41846" y="89801"/>
                  </a:lnTo>
                  <a:lnTo>
                    <a:pt x="37985" y="93179"/>
                  </a:lnTo>
                  <a:lnTo>
                    <a:pt x="32740" y="97955"/>
                  </a:lnTo>
                  <a:lnTo>
                    <a:pt x="32537" y="99098"/>
                  </a:lnTo>
                  <a:lnTo>
                    <a:pt x="33794" y="100482"/>
                  </a:lnTo>
                  <a:lnTo>
                    <a:pt x="34366" y="101104"/>
                  </a:lnTo>
                  <a:lnTo>
                    <a:pt x="35509" y="100990"/>
                  </a:lnTo>
                  <a:lnTo>
                    <a:pt x="39230" y="97586"/>
                  </a:lnTo>
                  <a:lnTo>
                    <a:pt x="40703" y="96266"/>
                  </a:lnTo>
                  <a:lnTo>
                    <a:pt x="44513" y="92913"/>
                  </a:lnTo>
                  <a:lnTo>
                    <a:pt x="44754" y="91795"/>
                  </a:lnTo>
                  <a:close/>
                </a:path>
                <a:path w="158114" h="191770">
                  <a:moveTo>
                    <a:pt x="45821" y="37731"/>
                  </a:moveTo>
                  <a:lnTo>
                    <a:pt x="44107" y="35623"/>
                  </a:lnTo>
                  <a:lnTo>
                    <a:pt x="42278" y="35712"/>
                  </a:lnTo>
                  <a:lnTo>
                    <a:pt x="39497" y="38036"/>
                  </a:lnTo>
                  <a:lnTo>
                    <a:pt x="39077" y="39827"/>
                  </a:lnTo>
                  <a:lnTo>
                    <a:pt x="40830" y="41910"/>
                  </a:lnTo>
                  <a:lnTo>
                    <a:pt x="42633" y="41808"/>
                  </a:lnTo>
                  <a:lnTo>
                    <a:pt x="44018" y="40652"/>
                  </a:lnTo>
                  <a:lnTo>
                    <a:pt x="45389" y="39497"/>
                  </a:lnTo>
                  <a:lnTo>
                    <a:pt x="45821" y="37731"/>
                  </a:lnTo>
                  <a:close/>
                </a:path>
                <a:path w="158114" h="191770">
                  <a:moveTo>
                    <a:pt x="47218" y="107429"/>
                  </a:moveTo>
                  <a:lnTo>
                    <a:pt x="45453" y="105359"/>
                  </a:lnTo>
                  <a:lnTo>
                    <a:pt x="44297" y="105435"/>
                  </a:lnTo>
                  <a:lnTo>
                    <a:pt x="40449" y="108813"/>
                  </a:lnTo>
                  <a:lnTo>
                    <a:pt x="35204" y="113601"/>
                  </a:lnTo>
                  <a:lnTo>
                    <a:pt x="35001" y="114731"/>
                  </a:lnTo>
                  <a:lnTo>
                    <a:pt x="36258" y="116116"/>
                  </a:lnTo>
                  <a:lnTo>
                    <a:pt x="36830" y="116738"/>
                  </a:lnTo>
                  <a:lnTo>
                    <a:pt x="37973" y="116624"/>
                  </a:lnTo>
                  <a:lnTo>
                    <a:pt x="41694" y="113220"/>
                  </a:lnTo>
                  <a:lnTo>
                    <a:pt x="43167" y="111899"/>
                  </a:lnTo>
                  <a:lnTo>
                    <a:pt x="46977" y="108546"/>
                  </a:lnTo>
                  <a:lnTo>
                    <a:pt x="47218" y="107429"/>
                  </a:lnTo>
                  <a:close/>
                </a:path>
                <a:path w="158114" h="191770">
                  <a:moveTo>
                    <a:pt x="48285" y="53365"/>
                  </a:moveTo>
                  <a:lnTo>
                    <a:pt x="46583" y="51257"/>
                  </a:lnTo>
                  <a:lnTo>
                    <a:pt x="44742" y="51358"/>
                  </a:lnTo>
                  <a:lnTo>
                    <a:pt x="41960" y="53670"/>
                  </a:lnTo>
                  <a:lnTo>
                    <a:pt x="41554" y="55460"/>
                  </a:lnTo>
                  <a:lnTo>
                    <a:pt x="43294" y="57543"/>
                  </a:lnTo>
                  <a:lnTo>
                    <a:pt x="45110" y="57442"/>
                  </a:lnTo>
                  <a:lnTo>
                    <a:pt x="46482" y="56286"/>
                  </a:lnTo>
                  <a:lnTo>
                    <a:pt x="47866" y="55143"/>
                  </a:lnTo>
                  <a:lnTo>
                    <a:pt x="48285" y="53365"/>
                  </a:lnTo>
                  <a:close/>
                </a:path>
                <a:path w="158114" h="191770">
                  <a:moveTo>
                    <a:pt x="49682" y="123063"/>
                  </a:moveTo>
                  <a:lnTo>
                    <a:pt x="47917" y="120992"/>
                  </a:lnTo>
                  <a:lnTo>
                    <a:pt x="46774" y="121081"/>
                  </a:lnTo>
                  <a:lnTo>
                    <a:pt x="45910" y="121818"/>
                  </a:lnTo>
                  <a:lnTo>
                    <a:pt x="42926" y="124447"/>
                  </a:lnTo>
                  <a:lnTo>
                    <a:pt x="41440" y="125780"/>
                  </a:lnTo>
                  <a:lnTo>
                    <a:pt x="37680" y="129235"/>
                  </a:lnTo>
                  <a:lnTo>
                    <a:pt x="37465" y="130365"/>
                  </a:lnTo>
                  <a:lnTo>
                    <a:pt x="38722" y="131749"/>
                  </a:lnTo>
                  <a:lnTo>
                    <a:pt x="39293" y="132372"/>
                  </a:lnTo>
                  <a:lnTo>
                    <a:pt x="40436" y="132257"/>
                  </a:lnTo>
                  <a:lnTo>
                    <a:pt x="44157" y="128854"/>
                  </a:lnTo>
                  <a:lnTo>
                    <a:pt x="45631" y="127533"/>
                  </a:lnTo>
                  <a:lnTo>
                    <a:pt x="49441" y="124180"/>
                  </a:lnTo>
                  <a:lnTo>
                    <a:pt x="49682" y="123063"/>
                  </a:lnTo>
                  <a:close/>
                </a:path>
                <a:path w="158114" h="191770">
                  <a:moveTo>
                    <a:pt x="50749" y="68999"/>
                  </a:moveTo>
                  <a:lnTo>
                    <a:pt x="49034" y="66890"/>
                  </a:lnTo>
                  <a:lnTo>
                    <a:pt x="47205" y="66979"/>
                  </a:lnTo>
                  <a:lnTo>
                    <a:pt x="44424" y="69303"/>
                  </a:lnTo>
                  <a:lnTo>
                    <a:pt x="44005" y="71094"/>
                  </a:lnTo>
                  <a:lnTo>
                    <a:pt x="45758" y="73177"/>
                  </a:lnTo>
                  <a:lnTo>
                    <a:pt x="47561" y="73075"/>
                  </a:lnTo>
                  <a:lnTo>
                    <a:pt x="48945" y="71920"/>
                  </a:lnTo>
                  <a:lnTo>
                    <a:pt x="50330" y="70777"/>
                  </a:lnTo>
                  <a:lnTo>
                    <a:pt x="50749" y="68999"/>
                  </a:lnTo>
                  <a:close/>
                </a:path>
                <a:path w="158114" h="191770">
                  <a:moveTo>
                    <a:pt x="52158" y="138696"/>
                  </a:moveTo>
                  <a:lnTo>
                    <a:pt x="50393" y="136626"/>
                  </a:lnTo>
                  <a:lnTo>
                    <a:pt x="49250" y="136715"/>
                  </a:lnTo>
                  <a:lnTo>
                    <a:pt x="48387" y="137452"/>
                  </a:lnTo>
                  <a:lnTo>
                    <a:pt x="45389" y="140081"/>
                  </a:lnTo>
                  <a:lnTo>
                    <a:pt x="40144" y="144868"/>
                  </a:lnTo>
                  <a:lnTo>
                    <a:pt x="39941" y="145999"/>
                  </a:lnTo>
                  <a:lnTo>
                    <a:pt x="41198" y="147383"/>
                  </a:lnTo>
                  <a:lnTo>
                    <a:pt x="41770" y="148005"/>
                  </a:lnTo>
                  <a:lnTo>
                    <a:pt x="42913" y="147891"/>
                  </a:lnTo>
                  <a:lnTo>
                    <a:pt x="46634" y="144487"/>
                  </a:lnTo>
                  <a:lnTo>
                    <a:pt x="48107" y="143167"/>
                  </a:lnTo>
                  <a:lnTo>
                    <a:pt x="51917" y="139814"/>
                  </a:lnTo>
                  <a:lnTo>
                    <a:pt x="52158" y="138696"/>
                  </a:lnTo>
                  <a:close/>
                </a:path>
                <a:path w="158114" h="191770">
                  <a:moveTo>
                    <a:pt x="53213" y="84645"/>
                  </a:moveTo>
                  <a:lnTo>
                    <a:pt x="51498" y="82537"/>
                  </a:lnTo>
                  <a:lnTo>
                    <a:pt x="49669" y="82626"/>
                  </a:lnTo>
                  <a:lnTo>
                    <a:pt x="46888" y="84950"/>
                  </a:lnTo>
                  <a:lnTo>
                    <a:pt x="46469" y="86741"/>
                  </a:lnTo>
                  <a:lnTo>
                    <a:pt x="48221" y="88823"/>
                  </a:lnTo>
                  <a:lnTo>
                    <a:pt x="50025" y="88722"/>
                  </a:lnTo>
                  <a:lnTo>
                    <a:pt x="51409" y="87566"/>
                  </a:lnTo>
                  <a:lnTo>
                    <a:pt x="52781" y="86423"/>
                  </a:lnTo>
                  <a:lnTo>
                    <a:pt x="53213" y="84645"/>
                  </a:lnTo>
                  <a:close/>
                </a:path>
                <a:path w="158114" h="191770">
                  <a:moveTo>
                    <a:pt x="55676" y="100279"/>
                  </a:moveTo>
                  <a:lnTo>
                    <a:pt x="53975" y="98171"/>
                  </a:lnTo>
                  <a:lnTo>
                    <a:pt x="52133" y="98272"/>
                  </a:lnTo>
                  <a:lnTo>
                    <a:pt x="49352" y="100584"/>
                  </a:lnTo>
                  <a:lnTo>
                    <a:pt x="48945" y="102374"/>
                  </a:lnTo>
                  <a:lnTo>
                    <a:pt x="50685" y="104457"/>
                  </a:lnTo>
                  <a:lnTo>
                    <a:pt x="52501" y="104355"/>
                  </a:lnTo>
                  <a:lnTo>
                    <a:pt x="53873" y="103200"/>
                  </a:lnTo>
                  <a:lnTo>
                    <a:pt x="55257" y="102057"/>
                  </a:lnTo>
                  <a:lnTo>
                    <a:pt x="55676" y="100279"/>
                  </a:lnTo>
                  <a:close/>
                </a:path>
                <a:path w="158114" h="191770">
                  <a:moveTo>
                    <a:pt x="58140" y="115912"/>
                  </a:moveTo>
                  <a:lnTo>
                    <a:pt x="56426" y="113804"/>
                  </a:lnTo>
                  <a:lnTo>
                    <a:pt x="54597" y="113906"/>
                  </a:lnTo>
                  <a:lnTo>
                    <a:pt x="51816" y="116217"/>
                  </a:lnTo>
                  <a:lnTo>
                    <a:pt x="51396" y="118008"/>
                  </a:lnTo>
                  <a:lnTo>
                    <a:pt x="53149" y="120091"/>
                  </a:lnTo>
                  <a:lnTo>
                    <a:pt x="54952" y="119989"/>
                  </a:lnTo>
                  <a:lnTo>
                    <a:pt x="56337" y="118833"/>
                  </a:lnTo>
                  <a:lnTo>
                    <a:pt x="57708" y="117690"/>
                  </a:lnTo>
                  <a:lnTo>
                    <a:pt x="58140" y="115912"/>
                  </a:lnTo>
                  <a:close/>
                </a:path>
                <a:path w="158114" h="191770">
                  <a:moveTo>
                    <a:pt x="60617" y="131546"/>
                  </a:moveTo>
                  <a:lnTo>
                    <a:pt x="58902" y="129438"/>
                  </a:lnTo>
                  <a:lnTo>
                    <a:pt x="57073" y="129527"/>
                  </a:lnTo>
                  <a:lnTo>
                    <a:pt x="54292" y="131851"/>
                  </a:lnTo>
                  <a:lnTo>
                    <a:pt x="53873" y="133642"/>
                  </a:lnTo>
                  <a:lnTo>
                    <a:pt x="55626" y="135724"/>
                  </a:lnTo>
                  <a:lnTo>
                    <a:pt x="57429" y="135623"/>
                  </a:lnTo>
                  <a:lnTo>
                    <a:pt x="58813" y="134467"/>
                  </a:lnTo>
                  <a:lnTo>
                    <a:pt x="60185" y="133324"/>
                  </a:lnTo>
                  <a:lnTo>
                    <a:pt x="60617" y="131546"/>
                  </a:lnTo>
                  <a:close/>
                </a:path>
                <a:path w="158114" h="191770">
                  <a:moveTo>
                    <a:pt x="60845" y="25895"/>
                  </a:moveTo>
                  <a:lnTo>
                    <a:pt x="59220" y="23723"/>
                  </a:lnTo>
                  <a:lnTo>
                    <a:pt x="58051" y="23736"/>
                  </a:lnTo>
                  <a:lnTo>
                    <a:pt x="53949" y="26847"/>
                  </a:lnTo>
                  <a:lnTo>
                    <a:pt x="48336" y="31292"/>
                  </a:lnTo>
                  <a:lnTo>
                    <a:pt x="48044" y="32423"/>
                  </a:lnTo>
                  <a:lnTo>
                    <a:pt x="49212" y="33870"/>
                  </a:lnTo>
                  <a:lnTo>
                    <a:pt x="49745" y="34531"/>
                  </a:lnTo>
                  <a:lnTo>
                    <a:pt x="50901" y="34493"/>
                  </a:lnTo>
                  <a:lnTo>
                    <a:pt x="56451" y="30099"/>
                  </a:lnTo>
                  <a:lnTo>
                    <a:pt x="60528" y="27012"/>
                  </a:lnTo>
                  <a:lnTo>
                    <a:pt x="60845" y="25895"/>
                  </a:lnTo>
                  <a:close/>
                </a:path>
                <a:path w="158114" h="191770">
                  <a:moveTo>
                    <a:pt x="63322" y="41529"/>
                  </a:moveTo>
                  <a:lnTo>
                    <a:pt x="61683" y="39357"/>
                  </a:lnTo>
                  <a:lnTo>
                    <a:pt x="60528" y="39357"/>
                  </a:lnTo>
                  <a:lnTo>
                    <a:pt x="56413" y="42481"/>
                  </a:lnTo>
                  <a:lnTo>
                    <a:pt x="54825" y="43713"/>
                  </a:lnTo>
                  <a:lnTo>
                    <a:pt x="51701" y="46215"/>
                  </a:lnTo>
                  <a:lnTo>
                    <a:pt x="50800" y="46913"/>
                  </a:lnTo>
                  <a:lnTo>
                    <a:pt x="50520" y="48044"/>
                  </a:lnTo>
                  <a:lnTo>
                    <a:pt x="51676" y="49504"/>
                  </a:lnTo>
                  <a:lnTo>
                    <a:pt x="52209" y="50165"/>
                  </a:lnTo>
                  <a:lnTo>
                    <a:pt x="53352" y="50126"/>
                  </a:lnTo>
                  <a:lnTo>
                    <a:pt x="57340" y="46951"/>
                  </a:lnTo>
                  <a:lnTo>
                    <a:pt x="58915" y="45732"/>
                  </a:lnTo>
                  <a:lnTo>
                    <a:pt x="62992" y="42646"/>
                  </a:lnTo>
                  <a:lnTo>
                    <a:pt x="63322" y="41529"/>
                  </a:lnTo>
                  <a:close/>
                </a:path>
                <a:path w="158114" h="191770">
                  <a:moveTo>
                    <a:pt x="65786" y="57162"/>
                  </a:moveTo>
                  <a:lnTo>
                    <a:pt x="64147" y="54991"/>
                  </a:lnTo>
                  <a:lnTo>
                    <a:pt x="62992" y="55003"/>
                  </a:lnTo>
                  <a:lnTo>
                    <a:pt x="58877" y="58115"/>
                  </a:lnTo>
                  <a:lnTo>
                    <a:pt x="53263" y="62560"/>
                  </a:lnTo>
                  <a:lnTo>
                    <a:pt x="52971" y="63690"/>
                  </a:lnTo>
                  <a:lnTo>
                    <a:pt x="54140" y="65138"/>
                  </a:lnTo>
                  <a:lnTo>
                    <a:pt x="54673" y="65798"/>
                  </a:lnTo>
                  <a:lnTo>
                    <a:pt x="55829" y="65760"/>
                  </a:lnTo>
                  <a:lnTo>
                    <a:pt x="61379" y="61366"/>
                  </a:lnTo>
                  <a:lnTo>
                    <a:pt x="65455" y="58280"/>
                  </a:lnTo>
                  <a:lnTo>
                    <a:pt x="65786" y="57162"/>
                  </a:lnTo>
                  <a:close/>
                </a:path>
                <a:path w="158114" h="191770">
                  <a:moveTo>
                    <a:pt x="68249" y="72809"/>
                  </a:moveTo>
                  <a:lnTo>
                    <a:pt x="66611" y="70637"/>
                  </a:lnTo>
                  <a:lnTo>
                    <a:pt x="65455" y="70637"/>
                  </a:lnTo>
                  <a:lnTo>
                    <a:pt x="61341" y="73761"/>
                  </a:lnTo>
                  <a:lnTo>
                    <a:pt x="59753" y="74993"/>
                  </a:lnTo>
                  <a:lnTo>
                    <a:pt x="55740" y="78193"/>
                  </a:lnTo>
                  <a:lnTo>
                    <a:pt x="55448" y="79324"/>
                  </a:lnTo>
                  <a:lnTo>
                    <a:pt x="56603" y="80784"/>
                  </a:lnTo>
                  <a:lnTo>
                    <a:pt x="57137" y="81445"/>
                  </a:lnTo>
                  <a:lnTo>
                    <a:pt x="58293" y="81407"/>
                  </a:lnTo>
                  <a:lnTo>
                    <a:pt x="63842" y="77012"/>
                  </a:lnTo>
                  <a:lnTo>
                    <a:pt x="67919" y="73926"/>
                  </a:lnTo>
                  <a:lnTo>
                    <a:pt x="68249" y="72809"/>
                  </a:lnTo>
                  <a:close/>
                </a:path>
                <a:path w="158114" h="191770">
                  <a:moveTo>
                    <a:pt x="69875" y="19304"/>
                  </a:moveTo>
                  <a:lnTo>
                    <a:pt x="68300" y="17094"/>
                  </a:lnTo>
                  <a:lnTo>
                    <a:pt x="66459" y="17056"/>
                  </a:lnTo>
                  <a:lnTo>
                    <a:pt x="64960" y="18135"/>
                  </a:lnTo>
                  <a:lnTo>
                    <a:pt x="63487" y="19215"/>
                  </a:lnTo>
                  <a:lnTo>
                    <a:pt x="62941" y="20967"/>
                  </a:lnTo>
                  <a:lnTo>
                    <a:pt x="64541" y="23152"/>
                  </a:lnTo>
                  <a:lnTo>
                    <a:pt x="66382" y="23177"/>
                  </a:lnTo>
                  <a:lnTo>
                    <a:pt x="67843" y="22110"/>
                  </a:lnTo>
                  <a:lnTo>
                    <a:pt x="69303" y="21043"/>
                  </a:lnTo>
                  <a:lnTo>
                    <a:pt x="69875" y="19304"/>
                  </a:lnTo>
                  <a:close/>
                </a:path>
                <a:path w="158114" h="191770">
                  <a:moveTo>
                    <a:pt x="70726" y="88442"/>
                  </a:moveTo>
                  <a:lnTo>
                    <a:pt x="69088" y="86271"/>
                  </a:lnTo>
                  <a:lnTo>
                    <a:pt x="67932" y="86283"/>
                  </a:lnTo>
                  <a:lnTo>
                    <a:pt x="63817" y="89395"/>
                  </a:lnTo>
                  <a:lnTo>
                    <a:pt x="62230" y="90627"/>
                  </a:lnTo>
                  <a:lnTo>
                    <a:pt x="59105" y="93129"/>
                  </a:lnTo>
                  <a:lnTo>
                    <a:pt x="58204" y="93827"/>
                  </a:lnTo>
                  <a:lnTo>
                    <a:pt x="57924" y="94957"/>
                  </a:lnTo>
                  <a:lnTo>
                    <a:pt x="59080" y="96418"/>
                  </a:lnTo>
                  <a:lnTo>
                    <a:pt x="59613" y="97078"/>
                  </a:lnTo>
                  <a:lnTo>
                    <a:pt x="60769" y="97040"/>
                  </a:lnTo>
                  <a:lnTo>
                    <a:pt x="64744" y="93865"/>
                  </a:lnTo>
                  <a:lnTo>
                    <a:pt x="66319" y="92646"/>
                  </a:lnTo>
                  <a:lnTo>
                    <a:pt x="70396" y="89560"/>
                  </a:lnTo>
                  <a:lnTo>
                    <a:pt x="70726" y="88442"/>
                  </a:lnTo>
                  <a:close/>
                </a:path>
                <a:path w="158114" h="191770">
                  <a:moveTo>
                    <a:pt x="72339" y="34937"/>
                  </a:moveTo>
                  <a:lnTo>
                    <a:pt x="71539" y="33832"/>
                  </a:lnTo>
                  <a:lnTo>
                    <a:pt x="70764" y="32727"/>
                  </a:lnTo>
                  <a:lnTo>
                    <a:pt x="68910" y="32689"/>
                  </a:lnTo>
                  <a:lnTo>
                    <a:pt x="65951" y="34848"/>
                  </a:lnTo>
                  <a:lnTo>
                    <a:pt x="65405" y="36601"/>
                  </a:lnTo>
                  <a:lnTo>
                    <a:pt x="67005" y="38785"/>
                  </a:lnTo>
                  <a:lnTo>
                    <a:pt x="68846" y="38811"/>
                  </a:lnTo>
                  <a:lnTo>
                    <a:pt x="70307" y="37744"/>
                  </a:lnTo>
                  <a:lnTo>
                    <a:pt x="71767" y="36677"/>
                  </a:lnTo>
                  <a:lnTo>
                    <a:pt x="72339" y="34937"/>
                  </a:lnTo>
                  <a:close/>
                </a:path>
                <a:path w="158114" h="191770">
                  <a:moveTo>
                    <a:pt x="73190" y="104076"/>
                  </a:moveTo>
                  <a:lnTo>
                    <a:pt x="71551" y="101904"/>
                  </a:lnTo>
                  <a:lnTo>
                    <a:pt x="70396" y="101904"/>
                  </a:lnTo>
                  <a:lnTo>
                    <a:pt x="66281" y="105029"/>
                  </a:lnTo>
                  <a:lnTo>
                    <a:pt x="64693" y="106260"/>
                  </a:lnTo>
                  <a:lnTo>
                    <a:pt x="60667" y="109461"/>
                  </a:lnTo>
                  <a:lnTo>
                    <a:pt x="60375" y="110591"/>
                  </a:lnTo>
                  <a:lnTo>
                    <a:pt x="61544" y="112052"/>
                  </a:lnTo>
                  <a:lnTo>
                    <a:pt x="62077" y="112712"/>
                  </a:lnTo>
                  <a:lnTo>
                    <a:pt x="63233" y="112674"/>
                  </a:lnTo>
                  <a:lnTo>
                    <a:pt x="67208" y="109499"/>
                  </a:lnTo>
                  <a:lnTo>
                    <a:pt x="68783" y="108280"/>
                  </a:lnTo>
                  <a:lnTo>
                    <a:pt x="72859" y="105194"/>
                  </a:lnTo>
                  <a:lnTo>
                    <a:pt x="73190" y="104076"/>
                  </a:lnTo>
                  <a:close/>
                </a:path>
                <a:path w="158114" h="191770">
                  <a:moveTo>
                    <a:pt x="74803" y="50571"/>
                  </a:moveTo>
                  <a:lnTo>
                    <a:pt x="73240" y="48361"/>
                  </a:lnTo>
                  <a:lnTo>
                    <a:pt x="71386" y="48323"/>
                  </a:lnTo>
                  <a:lnTo>
                    <a:pt x="68427" y="50482"/>
                  </a:lnTo>
                  <a:lnTo>
                    <a:pt x="67881" y="52235"/>
                  </a:lnTo>
                  <a:lnTo>
                    <a:pt x="69481" y="54419"/>
                  </a:lnTo>
                  <a:lnTo>
                    <a:pt x="71323" y="54444"/>
                  </a:lnTo>
                  <a:lnTo>
                    <a:pt x="72783" y="53378"/>
                  </a:lnTo>
                  <a:lnTo>
                    <a:pt x="74244" y="52311"/>
                  </a:lnTo>
                  <a:lnTo>
                    <a:pt x="74803" y="50571"/>
                  </a:lnTo>
                  <a:close/>
                </a:path>
                <a:path w="158114" h="191770">
                  <a:moveTo>
                    <a:pt x="75653" y="119710"/>
                  </a:moveTo>
                  <a:lnTo>
                    <a:pt x="74015" y="117538"/>
                  </a:lnTo>
                  <a:lnTo>
                    <a:pt x="72859" y="117551"/>
                  </a:lnTo>
                  <a:lnTo>
                    <a:pt x="68745" y="120662"/>
                  </a:lnTo>
                  <a:lnTo>
                    <a:pt x="67157" y="121894"/>
                  </a:lnTo>
                  <a:lnTo>
                    <a:pt x="63144" y="125095"/>
                  </a:lnTo>
                  <a:lnTo>
                    <a:pt x="62852" y="126225"/>
                  </a:lnTo>
                  <a:lnTo>
                    <a:pt x="64008" y="127685"/>
                  </a:lnTo>
                  <a:lnTo>
                    <a:pt x="64541" y="128346"/>
                  </a:lnTo>
                  <a:lnTo>
                    <a:pt x="65697" y="128308"/>
                  </a:lnTo>
                  <a:lnTo>
                    <a:pt x="69672" y="125133"/>
                  </a:lnTo>
                  <a:lnTo>
                    <a:pt x="71247" y="123913"/>
                  </a:lnTo>
                  <a:lnTo>
                    <a:pt x="75323" y="120827"/>
                  </a:lnTo>
                  <a:lnTo>
                    <a:pt x="75653" y="119710"/>
                  </a:lnTo>
                  <a:close/>
                </a:path>
                <a:path w="158114" h="191770">
                  <a:moveTo>
                    <a:pt x="77266" y="66205"/>
                  </a:moveTo>
                  <a:lnTo>
                    <a:pt x="75692" y="63995"/>
                  </a:lnTo>
                  <a:lnTo>
                    <a:pt x="73850" y="63957"/>
                  </a:lnTo>
                  <a:lnTo>
                    <a:pt x="72351" y="65036"/>
                  </a:lnTo>
                  <a:lnTo>
                    <a:pt x="70878" y="66116"/>
                  </a:lnTo>
                  <a:lnTo>
                    <a:pt x="70332" y="67868"/>
                  </a:lnTo>
                  <a:lnTo>
                    <a:pt x="71932" y="70053"/>
                  </a:lnTo>
                  <a:lnTo>
                    <a:pt x="73774" y="70078"/>
                  </a:lnTo>
                  <a:lnTo>
                    <a:pt x="75234" y="69011"/>
                  </a:lnTo>
                  <a:lnTo>
                    <a:pt x="76695" y="67945"/>
                  </a:lnTo>
                  <a:lnTo>
                    <a:pt x="77266" y="66205"/>
                  </a:lnTo>
                  <a:close/>
                </a:path>
                <a:path w="158114" h="191770">
                  <a:moveTo>
                    <a:pt x="79730" y="81838"/>
                  </a:moveTo>
                  <a:lnTo>
                    <a:pt x="78168" y="79629"/>
                  </a:lnTo>
                  <a:lnTo>
                    <a:pt x="76314" y="79590"/>
                  </a:lnTo>
                  <a:lnTo>
                    <a:pt x="73355" y="81749"/>
                  </a:lnTo>
                  <a:lnTo>
                    <a:pt x="72809" y="83502"/>
                  </a:lnTo>
                  <a:lnTo>
                    <a:pt x="74409" y="85686"/>
                  </a:lnTo>
                  <a:lnTo>
                    <a:pt x="76250" y="85712"/>
                  </a:lnTo>
                  <a:lnTo>
                    <a:pt x="77711" y="84645"/>
                  </a:lnTo>
                  <a:lnTo>
                    <a:pt x="79171" y="83578"/>
                  </a:lnTo>
                  <a:lnTo>
                    <a:pt x="79730" y="81838"/>
                  </a:lnTo>
                  <a:close/>
                </a:path>
                <a:path w="158114" h="191770">
                  <a:moveTo>
                    <a:pt x="82207" y="97485"/>
                  </a:moveTo>
                  <a:lnTo>
                    <a:pt x="80632" y="95275"/>
                  </a:lnTo>
                  <a:lnTo>
                    <a:pt x="78790" y="95237"/>
                  </a:lnTo>
                  <a:lnTo>
                    <a:pt x="77292" y="96316"/>
                  </a:lnTo>
                  <a:lnTo>
                    <a:pt x="75819" y="97396"/>
                  </a:lnTo>
                  <a:lnTo>
                    <a:pt x="75272" y="99148"/>
                  </a:lnTo>
                  <a:lnTo>
                    <a:pt x="76873" y="101333"/>
                  </a:lnTo>
                  <a:lnTo>
                    <a:pt x="78714" y="101358"/>
                  </a:lnTo>
                  <a:lnTo>
                    <a:pt x="80175" y="100291"/>
                  </a:lnTo>
                  <a:lnTo>
                    <a:pt x="81635" y="99225"/>
                  </a:lnTo>
                  <a:lnTo>
                    <a:pt x="82207" y="97485"/>
                  </a:lnTo>
                  <a:close/>
                </a:path>
                <a:path w="158114" h="191770">
                  <a:moveTo>
                    <a:pt x="84670" y="113118"/>
                  </a:moveTo>
                  <a:lnTo>
                    <a:pt x="83096" y="110909"/>
                  </a:lnTo>
                  <a:lnTo>
                    <a:pt x="81254" y="110871"/>
                  </a:lnTo>
                  <a:lnTo>
                    <a:pt x="79756" y="111950"/>
                  </a:lnTo>
                  <a:lnTo>
                    <a:pt x="78282" y="113030"/>
                  </a:lnTo>
                  <a:lnTo>
                    <a:pt x="77736" y="114782"/>
                  </a:lnTo>
                  <a:lnTo>
                    <a:pt x="79336" y="116967"/>
                  </a:lnTo>
                  <a:lnTo>
                    <a:pt x="81178" y="116992"/>
                  </a:lnTo>
                  <a:lnTo>
                    <a:pt x="82638" y="115925"/>
                  </a:lnTo>
                  <a:lnTo>
                    <a:pt x="84099" y="114858"/>
                  </a:lnTo>
                  <a:lnTo>
                    <a:pt x="84670" y="113118"/>
                  </a:lnTo>
                  <a:close/>
                </a:path>
                <a:path w="158114" h="191770">
                  <a:moveTo>
                    <a:pt x="85864" y="8458"/>
                  </a:moveTo>
                  <a:lnTo>
                    <a:pt x="84391" y="6184"/>
                  </a:lnTo>
                  <a:lnTo>
                    <a:pt x="83223" y="6121"/>
                  </a:lnTo>
                  <a:lnTo>
                    <a:pt x="78854" y="8966"/>
                  </a:lnTo>
                  <a:lnTo>
                    <a:pt x="77165" y="10096"/>
                  </a:lnTo>
                  <a:lnTo>
                    <a:pt x="72885" y="13030"/>
                  </a:lnTo>
                  <a:lnTo>
                    <a:pt x="72504" y="14135"/>
                  </a:lnTo>
                  <a:lnTo>
                    <a:pt x="73571" y="15671"/>
                  </a:lnTo>
                  <a:lnTo>
                    <a:pt x="74053" y="16370"/>
                  </a:lnTo>
                  <a:lnTo>
                    <a:pt x="75222" y="16408"/>
                  </a:lnTo>
                  <a:lnTo>
                    <a:pt x="79463" y="13500"/>
                  </a:lnTo>
                  <a:lnTo>
                    <a:pt x="85471" y="9550"/>
                  </a:lnTo>
                  <a:lnTo>
                    <a:pt x="85864" y="8458"/>
                  </a:lnTo>
                  <a:close/>
                </a:path>
                <a:path w="158114" h="191770">
                  <a:moveTo>
                    <a:pt x="88328" y="24091"/>
                  </a:moveTo>
                  <a:lnTo>
                    <a:pt x="86855" y="21818"/>
                  </a:lnTo>
                  <a:lnTo>
                    <a:pt x="85674" y="21755"/>
                  </a:lnTo>
                  <a:lnTo>
                    <a:pt x="81318" y="24599"/>
                  </a:lnTo>
                  <a:lnTo>
                    <a:pt x="79629" y="25730"/>
                  </a:lnTo>
                  <a:lnTo>
                    <a:pt x="75349" y="28663"/>
                  </a:lnTo>
                  <a:lnTo>
                    <a:pt x="74968" y="29768"/>
                  </a:lnTo>
                  <a:lnTo>
                    <a:pt x="76034" y="31305"/>
                  </a:lnTo>
                  <a:lnTo>
                    <a:pt x="76517" y="32004"/>
                  </a:lnTo>
                  <a:lnTo>
                    <a:pt x="77673" y="32042"/>
                  </a:lnTo>
                  <a:lnTo>
                    <a:pt x="83591" y="28016"/>
                  </a:lnTo>
                  <a:lnTo>
                    <a:pt x="87922" y="25184"/>
                  </a:lnTo>
                  <a:lnTo>
                    <a:pt x="88328" y="24091"/>
                  </a:lnTo>
                  <a:close/>
                </a:path>
                <a:path w="158114" h="191770">
                  <a:moveTo>
                    <a:pt x="90792" y="39725"/>
                  </a:moveTo>
                  <a:lnTo>
                    <a:pt x="89319" y="37452"/>
                  </a:lnTo>
                  <a:lnTo>
                    <a:pt x="88150" y="37388"/>
                  </a:lnTo>
                  <a:lnTo>
                    <a:pt x="83781" y="40233"/>
                  </a:lnTo>
                  <a:lnTo>
                    <a:pt x="77812" y="44297"/>
                  </a:lnTo>
                  <a:lnTo>
                    <a:pt x="77431" y="45402"/>
                  </a:lnTo>
                  <a:lnTo>
                    <a:pt x="78498" y="46939"/>
                  </a:lnTo>
                  <a:lnTo>
                    <a:pt x="78981" y="47637"/>
                  </a:lnTo>
                  <a:lnTo>
                    <a:pt x="80149" y="47675"/>
                  </a:lnTo>
                  <a:lnTo>
                    <a:pt x="84391" y="44767"/>
                  </a:lnTo>
                  <a:lnTo>
                    <a:pt x="90398" y="40817"/>
                  </a:lnTo>
                  <a:lnTo>
                    <a:pt x="90792" y="39725"/>
                  </a:lnTo>
                  <a:close/>
                </a:path>
                <a:path w="158114" h="191770">
                  <a:moveTo>
                    <a:pt x="93256" y="55359"/>
                  </a:moveTo>
                  <a:lnTo>
                    <a:pt x="91782" y="53086"/>
                  </a:lnTo>
                  <a:lnTo>
                    <a:pt x="90614" y="53022"/>
                  </a:lnTo>
                  <a:lnTo>
                    <a:pt x="86245" y="55867"/>
                  </a:lnTo>
                  <a:lnTo>
                    <a:pt x="84556" y="56997"/>
                  </a:lnTo>
                  <a:lnTo>
                    <a:pt x="80276" y="59931"/>
                  </a:lnTo>
                  <a:lnTo>
                    <a:pt x="79895" y="61036"/>
                  </a:lnTo>
                  <a:lnTo>
                    <a:pt x="80962" y="62572"/>
                  </a:lnTo>
                  <a:lnTo>
                    <a:pt x="81445" y="63271"/>
                  </a:lnTo>
                  <a:lnTo>
                    <a:pt x="82613" y="63309"/>
                  </a:lnTo>
                  <a:lnTo>
                    <a:pt x="86855" y="60401"/>
                  </a:lnTo>
                  <a:lnTo>
                    <a:pt x="92862" y="56451"/>
                  </a:lnTo>
                  <a:lnTo>
                    <a:pt x="93256" y="55359"/>
                  </a:lnTo>
                  <a:close/>
                </a:path>
                <a:path w="158114" h="191770">
                  <a:moveTo>
                    <a:pt x="95427" y="2463"/>
                  </a:moveTo>
                  <a:lnTo>
                    <a:pt x="94018" y="152"/>
                  </a:lnTo>
                  <a:lnTo>
                    <a:pt x="92151" y="0"/>
                  </a:lnTo>
                  <a:lnTo>
                    <a:pt x="89001" y="1943"/>
                  </a:lnTo>
                  <a:lnTo>
                    <a:pt x="88328" y="3670"/>
                  </a:lnTo>
                  <a:lnTo>
                    <a:pt x="89776" y="5956"/>
                  </a:lnTo>
                  <a:lnTo>
                    <a:pt x="91617" y="6096"/>
                  </a:lnTo>
                  <a:lnTo>
                    <a:pt x="93179" y="5130"/>
                  </a:lnTo>
                  <a:lnTo>
                    <a:pt x="94742" y="4165"/>
                  </a:lnTo>
                  <a:lnTo>
                    <a:pt x="95427" y="2463"/>
                  </a:lnTo>
                  <a:close/>
                </a:path>
                <a:path w="158114" h="191770">
                  <a:moveTo>
                    <a:pt x="95719" y="70993"/>
                  </a:moveTo>
                  <a:lnTo>
                    <a:pt x="94259" y="68719"/>
                  </a:lnTo>
                  <a:lnTo>
                    <a:pt x="93078" y="68656"/>
                  </a:lnTo>
                  <a:lnTo>
                    <a:pt x="88709" y="71501"/>
                  </a:lnTo>
                  <a:lnTo>
                    <a:pt x="82740" y="75565"/>
                  </a:lnTo>
                  <a:lnTo>
                    <a:pt x="82359" y="76669"/>
                  </a:lnTo>
                  <a:lnTo>
                    <a:pt x="83426" y="78206"/>
                  </a:lnTo>
                  <a:lnTo>
                    <a:pt x="83908" y="78905"/>
                  </a:lnTo>
                  <a:lnTo>
                    <a:pt x="85077" y="78943"/>
                  </a:lnTo>
                  <a:lnTo>
                    <a:pt x="89319" y="76034"/>
                  </a:lnTo>
                  <a:lnTo>
                    <a:pt x="95326" y="72085"/>
                  </a:lnTo>
                  <a:lnTo>
                    <a:pt x="95719" y="70993"/>
                  </a:lnTo>
                  <a:close/>
                </a:path>
                <a:path w="158114" h="191770">
                  <a:moveTo>
                    <a:pt x="97904" y="18097"/>
                  </a:moveTo>
                  <a:lnTo>
                    <a:pt x="96494" y="15786"/>
                  </a:lnTo>
                  <a:lnTo>
                    <a:pt x="94627" y="15633"/>
                  </a:lnTo>
                  <a:lnTo>
                    <a:pt x="91478" y="17576"/>
                  </a:lnTo>
                  <a:lnTo>
                    <a:pt x="90805" y="19304"/>
                  </a:lnTo>
                  <a:lnTo>
                    <a:pt x="92252" y="21590"/>
                  </a:lnTo>
                  <a:lnTo>
                    <a:pt x="94094" y="21729"/>
                  </a:lnTo>
                  <a:lnTo>
                    <a:pt x="95656" y="20764"/>
                  </a:lnTo>
                  <a:lnTo>
                    <a:pt x="97218" y="19799"/>
                  </a:lnTo>
                  <a:lnTo>
                    <a:pt x="97904" y="18097"/>
                  </a:lnTo>
                  <a:close/>
                </a:path>
                <a:path w="158114" h="191770">
                  <a:moveTo>
                    <a:pt x="98183" y="86639"/>
                  </a:moveTo>
                  <a:lnTo>
                    <a:pt x="96710" y="84366"/>
                  </a:lnTo>
                  <a:lnTo>
                    <a:pt x="95542" y="84302"/>
                  </a:lnTo>
                  <a:lnTo>
                    <a:pt x="91173" y="87147"/>
                  </a:lnTo>
                  <a:lnTo>
                    <a:pt x="85204" y="91211"/>
                  </a:lnTo>
                  <a:lnTo>
                    <a:pt x="84823" y="92316"/>
                  </a:lnTo>
                  <a:lnTo>
                    <a:pt x="85890" y="93853"/>
                  </a:lnTo>
                  <a:lnTo>
                    <a:pt x="86372" y="94551"/>
                  </a:lnTo>
                  <a:lnTo>
                    <a:pt x="87541" y="94589"/>
                  </a:lnTo>
                  <a:lnTo>
                    <a:pt x="91782" y="91681"/>
                  </a:lnTo>
                  <a:lnTo>
                    <a:pt x="97790" y="87731"/>
                  </a:lnTo>
                  <a:lnTo>
                    <a:pt x="98183" y="86639"/>
                  </a:lnTo>
                  <a:close/>
                </a:path>
                <a:path w="158114" h="191770">
                  <a:moveTo>
                    <a:pt x="100368" y="33731"/>
                  </a:moveTo>
                  <a:lnTo>
                    <a:pt x="98958" y="31419"/>
                  </a:lnTo>
                  <a:lnTo>
                    <a:pt x="97091" y="31267"/>
                  </a:lnTo>
                  <a:lnTo>
                    <a:pt x="93941" y="33210"/>
                  </a:lnTo>
                  <a:lnTo>
                    <a:pt x="93268" y="34937"/>
                  </a:lnTo>
                  <a:lnTo>
                    <a:pt x="94729" y="37223"/>
                  </a:lnTo>
                  <a:lnTo>
                    <a:pt x="96558" y="37363"/>
                  </a:lnTo>
                  <a:lnTo>
                    <a:pt x="98120" y="36398"/>
                  </a:lnTo>
                  <a:lnTo>
                    <a:pt x="99682" y="35433"/>
                  </a:lnTo>
                  <a:lnTo>
                    <a:pt x="100368" y="33731"/>
                  </a:lnTo>
                  <a:close/>
                </a:path>
                <a:path w="158114" h="191770">
                  <a:moveTo>
                    <a:pt x="100660" y="102273"/>
                  </a:moveTo>
                  <a:lnTo>
                    <a:pt x="99187" y="99999"/>
                  </a:lnTo>
                  <a:lnTo>
                    <a:pt x="98018" y="99936"/>
                  </a:lnTo>
                  <a:lnTo>
                    <a:pt x="93649" y="102781"/>
                  </a:lnTo>
                  <a:lnTo>
                    <a:pt x="91960" y="103911"/>
                  </a:lnTo>
                  <a:lnTo>
                    <a:pt x="87680" y="106845"/>
                  </a:lnTo>
                  <a:lnTo>
                    <a:pt x="87299" y="107950"/>
                  </a:lnTo>
                  <a:lnTo>
                    <a:pt x="88366" y="109486"/>
                  </a:lnTo>
                  <a:lnTo>
                    <a:pt x="88849" y="110185"/>
                  </a:lnTo>
                  <a:lnTo>
                    <a:pt x="90017" y="110223"/>
                  </a:lnTo>
                  <a:lnTo>
                    <a:pt x="94259" y="107315"/>
                  </a:lnTo>
                  <a:lnTo>
                    <a:pt x="100253" y="103365"/>
                  </a:lnTo>
                  <a:lnTo>
                    <a:pt x="100660" y="102273"/>
                  </a:lnTo>
                  <a:close/>
                </a:path>
                <a:path w="158114" h="191770">
                  <a:moveTo>
                    <a:pt x="102831" y="49364"/>
                  </a:moveTo>
                  <a:lnTo>
                    <a:pt x="101422" y="47053"/>
                  </a:lnTo>
                  <a:lnTo>
                    <a:pt x="99555" y="46901"/>
                  </a:lnTo>
                  <a:lnTo>
                    <a:pt x="96405" y="48844"/>
                  </a:lnTo>
                  <a:lnTo>
                    <a:pt x="95732" y="50571"/>
                  </a:lnTo>
                  <a:lnTo>
                    <a:pt x="97180" y="52857"/>
                  </a:lnTo>
                  <a:lnTo>
                    <a:pt x="99021" y="52997"/>
                  </a:lnTo>
                  <a:lnTo>
                    <a:pt x="100584" y="52031"/>
                  </a:lnTo>
                  <a:lnTo>
                    <a:pt x="102146" y="51066"/>
                  </a:lnTo>
                  <a:lnTo>
                    <a:pt x="102831" y="49364"/>
                  </a:lnTo>
                  <a:close/>
                </a:path>
                <a:path w="158114" h="191770">
                  <a:moveTo>
                    <a:pt x="104216" y="15125"/>
                  </a:moveTo>
                  <a:lnTo>
                    <a:pt x="101955" y="11709"/>
                  </a:lnTo>
                  <a:lnTo>
                    <a:pt x="101409" y="12026"/>
                  </a:lnTo>
                  <a:lnTo>
                    <a:pt x="100952" y="13106"/>
                  </a:lnTo>
                  <a:lnTo>
                    <a:pt x="101384" y="13830"/>
                  </a:lnTo>
                  <a:lnTo>
                    <a:pt x="101587" y="14185"/>
                  </a:lnTo>
                  <a:lnTo>
                    <a:pt x="101701" y="14351"/>
                  </a:lnTo>
                  <a:lnTo>
                    <a:pt x="101904" y="14706"/>
                  </a:lnTo>
                  <a:lnTo>
                    <a:pt x="102336" y="15430"/>
                  </a:lnTo>
                  <a:lnTo>
                    <a:pt x="103517" y="15544"/>
                  </a:lnTo>
                  <a:lnTo>
                    <a:pt x="104216" y="15125"/>
                  </a:lnTo>
                  <a:close/>
                </a:path>
                <a:path w="158114" h="191770">
                  <a:moveTo>
                    <a:pt x="105295" y="64998"/>
                  </a:moveTo>
                  <a:lnTo>
                    <a:pt x="103886" y="62687"/>
                  </a:lnTo>
                  <a:lnTo>
                    <a:pt x="102019" y="62534"/>
                  </a:lnTo>
                  <a:lnTo>
                    <a:pt x="98882" y="64477"/>
                  </a:lnTo>
                  <a:lnTo>
                    <a:pt x="98196" y="66205"/>
                  </a:lnTo>
                  <a:lnTo>
                    <a:pt x="99656" y="68491"/>
                  </a:lnTo>
                  <a:lnTo>
                    <a:pt x="101485" y="68630"/>
                  </a:lnTo>
                  <a:lnTo>
                    <a:pt x="103047" y="67665"/>
                  </a:lnTo>
                  <a:lnTo>
                    <a:pt x="104609" y="66700"/>
                  </a:lnTo>
                  <a:lnTo>
                    <a:pt x="105295" y="64998"/>
                  </a:lnTo>
                  <a:close/>
                </a:path>
                <a:path w="158114" h="191770">
                  <a:moveTo>
                    <a:pt x="107759" y="80645"/>
                  </a:moveTo>
                  <a:lnTo>
                    <a:pt x="106349" y="78333"/>
                  </a:lnTo>
                  <a:lnTo>
                    <a:pt x="104482" y="78181"/>
                  </a:lnTo>
                  <a:lnTo>
                    <a:pt x="101333" y="80124"/>
                  </a:lnTo>
                  <a:lnTo>
                    <a:pt x="100660" y="81851"/>
                  </a:lnTo>
                  <a:lnTo>
                    <a:pt x="102120" y="84150"/>
                  </a:lnTo>
                  <a:lnTo>
                    <a:pt x="103949" y="84277"/>
                  </a:lnTo>
                  <a:lnTo>
                    <a:pt x="105511" y="83312"/>
                  </a:lnTo>
                  <a:lnTo>
                    <a:pt x="107073" y="82346"/>
                  </a:lnTo>
                  <a:lnTo>
                    <a:pt x="107759" y="80645"/>
                  </a:lnTo>
                  <a:close/>
                </a:path>
                <a:path w="158114" h="191770">
                  <a:moveTo>
                    <a:pt x="110236" y="96278"/>
                  </a:moveTo>
                  <a:lnTo>
                    <a:pt x="108826" y="93967"/>
                  </a:lnTo>
                  <a:lnTo>
                    <a:pt x="106959" y="93814"/>
                  </a:lnTo>
                  <a:lnTo>
                    <a:pt x="103809" y="95758"/>
                  </a:lnTo>
                  <a:lnTo>
                    <a:pt x="103136" y="97485"/>
                  </a:lnTo>
                  <a:lnTo>
                    <a:pt x="104584" y="99771"/>
                  </a:lnTo>
                  <a:lnTo>
                    <a:pt x="106426" y="99910"/>
                  </a:lnTo>
                  <a:lnTo>
                    <a:pt x="107988" y="98945"/>
                  </a:lnTo>
                  <a:lnTo>
                    <a:pt x="109550" y="97980"/>
                  </a:lnTo>
                  <a:lnTo>
                    <a:pt x="110236" y="96278"/>
                  </a:lnTo>
                  <a:close/>
                </a:path>
                <a:path w="158114" h="191770">
                  <a:moveTo>
                    <a:pt x="112356" y="27482"/>
                  </a:moveTo>
                  <a:lnTo>
                    <a:pt x="110096" y="24053"/>
                  </a:lnTo>
                  <a:lnTo>
                    <a:pt x="108407" y="25006"/>
                  </a:lnTo>
                  <a:lnTo>
                    <a:pt x="103873" y="27660"/>
                  </a:lnTo>
                  <a:lnTo>
                    <a:pt x="103403" y="28740"/>
                  </a:lnTo>
                  <a:lnTo>
                    <a:pt x="104800" y="31064"/>
                  </a:lnTo>
                  <a:lnTo>
                    <a:pt x="105981" y="31178"/>
                  </a:lnTo>
                  <a:lnTo>
                    <a:pt x="110477" y="28549"/>
                  </a:lnTo>
                  <a:lnTo>
                    <a:pt x="112356" y="27482"/>
                  </a:lnTo>
                  <a:close/>
                </a:path>
                <a:path w="158114" h="191770">
                  <a:moveTo>
                    <a:pt x="119773" y="39585"/>
                  </a:moveTo>
                  <a:lnTo>
                    <a:pt x="118465" y="37211"/>
                  </a:lnTo>
                  <a:lnTo>
                    <a:pt x="117284" y="37071"/>
                  </a:lnTo>
                  <a:lnTo>
                    <a:pt x="112661" y="39624"/>
                  </a:lnTo>
                  <a:lnTo>
                    <a:pt x="106337" y="43307"/>
                  </a:lnTo>
                  <a:lnTo>
                    <a:pt x="105879" y="44386"/>
                  </a:lnTo>
                  <a:lnTo>
                    <a:pt x="106832" y="45986"/>
                  </a:lnTo>
                  <a:lnTo>
                    <a:pt x="107264" y="46710"/>
                  </a:lnTo>
                  <a:lnTo>
                    <a:pt x="108445" y="46824"/>
                  </a:lnTo>
                  <a:lnTo>
                    <a:pt x="112941" y="44196"/>
                  </a:lnTo>
                  <a:lnTo>
                    <a:pt x="114706" y="43192"/>
                  </a:lnTo>
                  <a:lnTo>
                    <a:pt x="119278" y="40652"/>
                  </a:lnTo>
                  <a:lnTo>
                    <a:pt x="119773" y="39585"/>
                  </a:lnTo>
                  <a:close/>
                </a:path>
                <a:path w="158114" h="191770">
                  <a:moveTo>
                    <a:pt x="122237" y="55219"/>
                  </a:moveTo>
                  <a:lnTo>
                    <a:pt x="120929" y="52844"/>
                  </a:lnTo>
                  <a:lnTo>
                    <a:pt x="119735" y="52705"/>
                  </a:lnTo>
                  <a:lnTo>
                    <a:pt x="115125" y="55257"/>
                  </a:lnTo>
                  <a:lnTo>
                    <a:pt x="108800" y="58940"/>
                  </a:lnTo>
                  <a:lnTo>
                    <a:pt x="108331" y="60020"/>
                  </a:lnTo>
                  <a:lnTo>
                    <a:pt x="109296" y="61620"/>
                  </a:lnTo>
                  <a:lnTo>
                    <a:pt x="109728" y="62344"/>
                  </a:lnTo>
                  <a:lnTo>
                    <a:pt x="110909" y="62458"/>
                  </a:lnTo>
                  <a:lnTo>
                    <a:pt x="115404" y="59829"/>
                  </a:lnTo>
                  <a:lnTo>
                    <a:pt x="117170" y="58826"/>
                  </a:lnTo>
                  <a:lnTo>
                    <a:pt x="121742" y="56286"/>
                  </a:lnTo>
                  <a:lnTo>
                    <a:pt x="122237" y="55219"/>
                  </a:lnTo>
                  <a:close/>
                </a:path>
                <a:path w="158114" h="191770">
                  <a:moveTo>
                    <a:pt x="124701" y="70853"/>
                  </a:moveTo>
                  <a:lnTo>
                    <a:pt x="123380" y="68478"/>
                  </a:lnTo>
                  <a:lnTo>
                    <a:pt x="122199" y="68338"/>
                  </a:lnTo>
                  <a:lnTo>
                    <a:pt x="117589" y="70891"/>
                  </a:lnTo>
                  <a:lnTo>
                    <a:pt x="111264" y="74574"/>
                  </a:lnTo>
                  <a:lnTo>
                    <a:pt x="110794" y="75653"/>
                  </a:lnTo>
                  <a:lnTo>
                    <a:pt x="111760" y="77254"/>
                  </a:lnTo>
                  <a:lnTo>
                    <a:pt x="112191" y="77978"/>
                  </a:lnTo>
                  <a:lnTo>
                    <a:pt x="113360" y="78092"/>
                  </a:lnTo>
                  <a:lnTo>
                    <a:pt x="117868" y="75463"/>
                  </a:lnTo>
                  <a:lnTo>
                    <a:pt x="119634" y="74460"/>
                  </a:lnTo>
                  <a:lnTo>
                    <a:pt x="124206" y="71920"/>
                  </a:lnTo>
                  <a:lnTo>
                    <a:pt x="124701" y="70853"/>
                  </a:lnTo>
                  <a:close/>
                </a:path>
                <a:path w="158114" h="191770">
                  <a:moveTo>
                    <a:pt x="127165" y="86487"/>
                  </a:moveTo>
                  <a:lnTo>
                    <a:pt x="125857" y="84112"/>
                  </a:lnTo>
                  <a:lnTo>
                    <a:pt x="124675" y="83972"/>
                  </a:lnTo>
                  <a:lnTo>
                    <a:pt x="120053" y="86525"/>
                  </a:lnTo>
                  <a:lnTo>
                    <a:pt x="113728" y="90208"/>
                  </a:lnTo>
                  <a:lnTo>
                    <a:pt x="113271" y="91287"/>
                  </a:lnTo>
                  <a:lnTo>
                    <a:pt x="114223" y="92887"/>
                  </a:lnTo>
                  <a:lnTo>
                    <a:pt x="114655" y="93611"/>
                  </a:lnTo>
                  <a:lnTo>
                    <a:pt x="115836" y="93726"/>
                  </a:lnTo>
                  <a:lnTo>
                    <a:pt x="120332" y="91097"/>
                  </a:lnTo>
                  <a:lnTo>
                    <a:pt x="122097" y="90093"/>
                  </a:lnTo>
                  <a:lnTo>
                    <a:pt x="126669" y="87553"/>
                  </a:lnTo>
                  <a:lnTo>
                    <a:pt x="127165" y="86487"/>
                  </a:lnTo>
                  <a:close/>
                </a:path>
                <a:path w="158114" h="191770">
                  <a:moveTo>
                    <a:pt x="129641" y="102120"/>
                  </a:moveTo>
                  <a:lnTo>
                    <a:pt x="128333" y="99745"/>
                  </a:lnTo>
                  <a:lnTo>
                    <a:pt x="127139" y="99606"/>
                  </a:lnTo>
                  <a:lnTo>
                    <a:pt x="122529" y="102158"/>
                  </a:lnTo>
                  <a:lnTo>
                    <a:pt x="116205" y="105841"/>
                  </a:lnTo>
                  <a:lnTo>
                    <a:pt x="115735" y="106921"/>
                  </a:lnTo>
                  <a:lnTo>
                    <a:pt x="116700" y="108521"/>
                  </a:lnTo>
                  <a:lnTo>
                    <a:pt x="117132" y="109245"/>
                  </a:lnTo>
                  <a:lnTo>
                    <a:pt x="118313" y="109372"/>
                  </a:lnTo>
                  <a:lnTo>
                    <a:pt x="122809" y="106730"/>
                  </a:lnTo>
                  <a:lnTo>
                    <a:pt x="124574" y="105727"/>
                  </a:lnTo>
                  <a:lnTo>
                    <a:pt x="129146" y="103187"/>
                  </a:lnTo>
                  <a:lnTo>
                    <a:pt x="129641" y="102120"/>
                  </a:lnTo>
                  <a:close/>
                </a:path>
                <a:path w="158114" h="191770">
                  <a:moveTo>
                    <a:pt x="130251" y="52171"/>
                  </a:moveTo>
                  <a:lnTo>
                    <a:pt x="127317" y="48171"/>
                  </a:lnTo>
                  <a:lnTo>
                    <a:pt x="125907" y="48907"/>
                  </a:lnTo>
                  <a:lnTo>
                    <a:pt x="125095" y="50584"/>
                  </a:lnTo>
                  <a:lnTo>
                    <a:pt x="126390" y="52971"/>
                  </a:lnTo>
                  <a:lnTo>
                    <a:pt x="128244" y="53225"/>
                  </a:lnTo>
                  <a:lnTo>
                    <a:pt x="130251" y="52171"/>
                  </a:lnTo>
                  <a:close/>
                </a:path>
                <a:path w="158114" h="191770">
                  <a:moveTo>
                    <a:pt x="134823" y="65493"/>
                  </a:moveTo>
                  <a:lnTo>
                    <a:pt x="133565" y="63093"/>
                  </a:lnTo>
                  <a:lnTo>
                    <a:pt x="131699" y="62814"/>
                  </a:lnTo>
                  <a:lnTo>
                    <a:pt x="128371" y="64554"/>
                  </a:lnTo>
                  <a:lnTo>
                    <a:pt x="127558" y="66230"/>
                  </a:lnTo>
                  <a:lnTo>
                    <a:pt x="128854" y="68618"/>
                  </a:lnTo>
                  <a:lnTo>
                    <a:pt x="130708" y="68872"/>
                  </a:lnTo>
                  <a:lnTo>
                    <a:pt x="132346" y="68008"/>
                  </a:lnTo>
                  <a:lnTo>
                    <a:pt x="133985" y="67144"/>
                  </a:lnTo>
                  <a:lnTo>
                    <a:pt x="134823" y="65493"/>
                  </a:lnTo>
                  <a:close/>
                </a:path>
                <a:path w="158114" h="191770">
                  <a:moveTo>
                    <a:pt x="137287" y="81127"/>
                  </a:moveTo>
                  <a:lnTo>
                    <a:pt x="136664" y="79921"/>
                  </a:lnTo>
                  <a:lnTo>
                    <a:pt x="136029" y="78727"/>
                  </a:lnTo>
                  <a:lnTo>
                    <a:pt x="134175" y="78447"/>
                  </a:lnTo>
                  <a:lnTo>
                    <a:pt x="130848" y="80187"/>
                  </a:lnTo>
                  <a:lnTo>
                    <a:pt x="130035" y="81864"/>
                  </a:lnTo>
                  <a:lnTo>
                    <a:pt x="131330" y="84251"/>
                  </a:lnTo>
                  <a:lnTo>
                    <a:pt x="133172" y="84505"/>
                  </a:lnTo>
                  <a:lnTo>
                    <a:pt x="134823" y="83642"/>
                  </a:lnTo>
                  <a:lnTo>
                    <a:pt x="136461" y="82778"/>
                  </a:lnTo>
                  <a:lnTo>
                    <a:pt x="137287" y="81127"/>
                  </a:lnTo>
                  <a:close/>
                </a:path>
                <a:path w="158114" h="191770">
                  <a:moveTo>
                    <a:pt x="139763" y="96761"/>
                  </a:moveTo>
                  <a:lnTo>
                    <a:pt x="138506" y="94361"/>
                  </a:lnTo>
                  <a:lnTo>
                    <a:pt x="136639" y="94081"/>
                  </a:lnTo>
                  <a:lnTo>
                    <a:pt x="133311" y="95821"/>
                  </a:lnTo>
                  <a:lnTo>
                    <a:pt x="132499" y="97497"/>
                  </a:lnTo>
                  <a:lnTo>
                    <a:pt x="133794" y="99885"/>
                  </a:lnTo>
                  <a:lnTo>
                    <a:pt x="135648" y="100139"/>
                  </a:lnTo>
                  <a:lnTo>
                    <a:pt x="137287" y="99275"/>
                  </a:lnTo>
                  <a:lnTo>
                    <a:pt x="138925" y="98412"/>
                  </a:lnTo>
                  <a:lnTo>
                    <a:pt x="139763" y="96761"/>
                  </a:lnTo>
                  <a:close/>
                </a:path>
                <a:path w="158114" h="191770">
                  <a:moveTo>
                    <a:pt x="148831" y="76161"/>
                  </a:moveTo>
                  <a:lnTo>
                    <a:pt x="146164" y="72872"/>
                  </a:lnTo>
                  <a:lnTo>
                    <a:pt x="141287" y="75298"/>
                  </a:lnTo>
                  <a:lnTo>
                    <a:pt x="140741" y="76339"/>
                  </a:lnTo>
                  <a:lnTo>
                    <a:pt x="141414" y="77635"/>
                  </a:lnTo>
                  <a:lnTo>
                    <a:pt x="141973" y="78752"/>
                  </a:lnTo>
                  <a:lnTo>
                    <a:pt x="143154" y="78955"/>
                  </a:lnTo>
                  <a:lnTo>
                    <a:pt x="148831" y="76161"/>
                  </a:lnTo>
                  <a:close/>
                </a:path>
                <a:path w="158114" h="191770">
                  <a:moveTo>
                    <a:pt x="157632" y="88099"/>
                  </a:moveTo>
                  <a:lnTo>
                    <a:pt x="156489" y="85636"/>
                  </a:lnTo>
                  <a:lnTo>
                    <a:pt x="155295" y="85420"/>
                  </a:lnTo>
                  <a:lnTo>
                    <a:pt x="150431" y="87668"/>
                  </a:lnTo>
                  <a:lnTo>
                    <a:pt x="148539" y="88569"/>
                  </a:lnTo>
                  <a:lnTo>
                    <a:pt x="143751" y="90932"/>
                  </a:lnTo>
                  <a:lnTo>
                    <a:pt x="143205" y="91973"/>
                  </a:lnTo>
                  <a:lnTo>
                    <a:pt x="144056" y="93637"/>
                  </a:lnTo>
                  <a:lnTo>
                    <a:pt x="144437" y="94386"/>
                  </a:lnTo>
                  <a:lnTo>
                    <a:pt x="145618" y="94589"/>
                  </a:lnTo>
                  <a:lnTo>
                    <a:pt x="150355" y="92252"/>
                  </a:lnTo>
                  <a:lnTo>
                    <a:pt x="152222" y="91363"/>
                  </a:lnTo>
                  <a:lnTo>
                    <a:pt x="157048" y="89128"/>
                  </a:lnTo>
                  <a:lnTo>
                    <a:pt x="157632" y="88099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63"/>
            <p:cNvSpPr/>
            <p:nvPr/>
          </p:nvSpPr>
          <p:spPr>
            <a:xfrm>
              <a:off x="2765894" y="3796233"/>
              <a:ext cx="213995" cy="180975"/>
            </a:xfrm>
            <a:custGeom>
              <a:avLst/>
              <a:gdLst/>
              <a:ahLst/>
              <a:cxnLst/>
              <a:rect l="l" t="t" r="r" b="b"/>
              <a:pathLst>
                <a:path w="213994" h="180975">
                  <a:moveTo>
                    <a:pt x="5181" y="138125"/>
                  </a:moveTo>
                  <a:lnTo>
                    <a:pt x="4495" y="137604"/>
                  </a:lnTo>
                  <a:lnTo>
                    <a:pt x="4191" y="137350"/>
                  </a:lnTo>
                  <a:lnTo>
                    <a:pt x="3708" y="136982"/>
                  </a:lnTo>
                  <a:lnTo>
                    <a:pt x="2946" y="136436"/>
                  </a:lnTo>
                  <a:lnTo>
                    <a:pt x="2032" y="143230"/>
                  </a:lnTo>
                  <a:lnTo>
                    <a:pt x="4495" y="140157"/>
                  </a:lnTo>
                  <a:lnTo>
                    <a:pt x="5168" y="139268"/>
                  </a:lnTo>
                  <a:lnTo>
                    <a:pt x="5181" y="138125"/>
                  </a:lnTo>
                  <a:close/>
                </a:path>
                <a:path w="213994" h="180975">
                  <a:moveTo>
                    <a:pt x="7632" y="153758"/>
                  </a:moveTo>
                  <a:lnTo>
                    <a:pt x="5499" y="152082"/>
                  </a:lnTo>
                  <a:lnTo>
                    <a:pt x="4406" y="152387"/>
                  </a:lnTo>
                  <a:lnTo>
                    <a:pt x="1358" y="156400"/>
                  </a:lnTo>
                  <a:lnTo>
                    <a:pt x="76" y="157988"/>
                  </a:lnTo>
                  <a:lnTo>
                    <a:pt x="50" y="164642"/>
                  </a:lnTo>
                  <a:lnTo>
                    <a:pt x="533" y="164503"/>
                  </a:lnTo>
                  <a:lnTo>
                    <a:pt x="3454" y="160451"/>
                  </a:lnTo>
                  <a:lnTo>
                    <a:pt x="7632" y="154901"/>
                  </a:lnTo>
                  <a:lnTo>
                    <a:pt x="7632" y="153758"/>
                  </a:lnTo>
                  <a:close/>
                </a:path>
                <a:path w="213994" h="180975">
                  <a:moveTo>
                    <a:pt x="9423" y="113893"/>
                  </a:moveTo>
                  <a:lnTo>
                    <a:pt x="7340" y="112179"/>
                  </a:lnTo>
                  <a:lnTo>
                    <a:pt x="6184" y="112471"/>
                  </a:lnTo>
                  <a:lnTo>
                    <a:pt x="5321" y="118833"/>
                  </a:lnTo>
                  <a:lnTo>
                    <a:pt x="7188" y="118478"/>
                  </a:lnTo>
                  <a:lnTo>
                    <a:pt x="9372" y="115709"/>
                  </a:lnTo>
                  <a:lnTo>
                    <a:pt x="9423" y="113893"/>
                  </a:lnTo>
                  <a:close/>
                </a:path>
                <a:path w="213994" h="180975">
                  <a:moveTo>
                    <a:pt x="10096" y="169392"/>
                  </a:moveTo>
                  <a:lnTo>
                    <a:pt x="7962" y="167716"/>
                  </a:lnTo>
                  <a:lnTo>
                    <a:pt x="6870" y="168021"/>
                  </a:lnTo>
                  <a:lnTo>
                    <a:pt x="3822" y="172034"/>
                  </a:lnTo>
                  <a:lnTo>
                    <a:pt x="12" y="177292"/>
                  </a:lnTo>
                  <a:lnTo>
                    <a:pt x="0" y="179057"/>
                  </a:lnTo>
                  <a:lnTo>
                    <a:pt x="406" y="179362"/>
                  </a:lnTo>
                  <a:lnTo>
                    <a:pt x="749" y="179590"/>
                  </a:lnTo>
                  <a:lnTo>
                    <a:pt x="1917" y="180454"/>
                  </a:lnTo>
                  <a:lnTo>
                    <a:pt x="2997" y="180136"/>
                  </a:lnTo>
                  <a:lnTo>
                    <a:pt x="5918" y="176085"/>
                  </a:lnTo>
                  <a:lnTo>
                    <a:pt x="10096" y="170535"/>
                  </a:lnTo>
                  <a:lnTo>
                    <a:pt x="10096" y="169392"/>
                  </a:lnTo>
                  <a:close/>
                </a:path>
                <a:path w="213994" h="180975">
                  <a:moveTo>
                    <a:pt x="11887" y="129527"/>
                  </a:moveTo>
                  <a:lnTo>
                    <a:pt x="10845" y="128663"/>
                  </a:lnTo>
                  <a:lnTo>
                    <a:pt x="9791" y="127812"/>
                  </a:lnTo>
                  <a:lnTo>
                    <a:pt x="8051" y="128244"/>
                  </a:lnTo>
                  <a:lnTo>
                    <a:pt x="5829" y="131038"/>
                  </a:lnTo>
                  <a:lnTo>
                    <a:pt x="5803" y="132854"/>
                  </a:lnTo>
                  <a:lnTo>
                    <a:pt x="7912" y="134556"/>
                  </a:lnTo>
                  <a:lnTo>
                    <a:pt x="9652" y="134112"/>
                  </a:lnTo>
                  <a:lnTo>
                    <a:pt x="10744" y="132727"/>
                  </a:lnTo>
                  <a:lnTo>
                    <a:pt x="11836" y="131343"/>
                  </a:lnTo>
                  <a:lnTo>
                    <a:pt x="11887" y="129527"/>
                  </a:lnTo>
                  <a:close/>
                </a:path>
                <a:path w="213994" h="180975">
                  <a:moveTo>
                    <a:pt x="14351" y="145173"/>
                  </a:moveTo>
                  <a:lnTo>
                    <a:pt x="12268" y="143459"/>
                  </a:lnTo>
                  <a:lnTo>
                    <a:pt x="10515" y="143891"/>
                  </a:lnTo>
                  <a:lnTo>
                    <a:pt x="8305" y="146685"/>
                  </a:lnTo>
                  <a:lnTo>
                    <a:pt x="8267" y="148501"/>
                  </a:lnTo>
                  <a:lnTo>
                    <a:pt x="10375" y="150202"/>
                  </a:lnTo>
                  <a:lnTo>
                    <a:pt x="12115" y="149758"/>
                  </a:lnTo>
                  <a:lnTo>
                    <a:pt x="13208" y="148374"/>
                  </a:lnTo>
                  <a:lnTo>
                    <a:pt x="14300" y="146989"/>
                  </a:lnTo>
                  <a:lnTo>
                    <a:pt x="14351" y="145173"/>
                  </a:lnTo>
                  <a:close/>
                </a:path>
                <a:path w="213994" h="180975">
                  <a:moveTo>
                    <a:pt x="16814" y="160807"/>
                  </a:moveTo>
                  <a:lnTo>
                    <a:pt x="15773" y="159943"/>
                  </a:lnTo>
                  <a:lnTo>
                    <a:pt x="14719" y="159092"/>
                  </a:lnTo>
                  <a:lnTo>
                    <a:pt x="12979" y="159524"/>
                  </a:lnTo>
                  <a:lnTo>
                    <a:pt x="10756" y="162318"/>
                  </a:lnTo>
                  <a:lnTo>
                    <a:pt x="10731" y="164147"/>
                  </a:lnTo>
                  <a:lnTo>
                    <a:pt x="12839" y="165836"/>
                  </a:lnTo>
                  <a:lnTo>
                    <a:pt x="14579" y="165392"/>
                  </a:lnTo>
                  <a:lnTo>
                    <a:pt x="15671" y="164007"/>
                  </a:lnTo>
                  <a:lnTo>
                    <a:pt x="16764" y="162623"/>
                  </a:lnTo>
                  <a:lnTo>
                    <a:pt x="16814" y="160807"/>
                  </a:lnTo>
                  <a:close/>
                </a:path>
                <a:path w="213994" h="180975">
                  <a:moveTo>
                    <a:pt x="21488" y="99504"/>
                  </a:moveTo>
                  <a:lnTo>
                    <a:pt x="20561" y="98653"/>
                  </a:lnTo>
                  <a:lnTo>
                    <a:pt x="19469" y="97688"/>
                  </a:lnTo>
                  <a:lnTo>
                    <a:pt x="18351" y="97917"/>
                  </a:lnTo>
                  <a:lnTo>
                    <a:pt x="15036" y="101739"/>
                  </a:lnTo>
                  <a:lnTo>
                    <a:pt x="10528" y="107124"/>
                  </a:lnTo>
                  <a:lnTo>
                    <a:pt x="10490" y="108292"/>
                  </a:lnTo>
                  <a:lnTo>
                    <a:pt x="11912" y="109486"/>
                  </a:lnTo>
                  <a:lnTo>
                    <a:pt x="12560" y="110032"/>
                  </a:lnTo>
                  <a:lnTo>
                    <a:pt x="13665" y="109778"/>
                  </a:lnTo>
                  <a:lnTo>
                    <a:pt x="16852" y="105918"/>
                  </a:lnTo>
                  <a:lnTo>
                    <a:pt x="21412" y="100647"/>
                  </a:lnTo>
                  <a:lnTo>
                    <a:pt x="21488" y="99504"/>
                  </a:lnTo>
                  <a:close/>
                </a:path>
                <a:path w="213994" h="180975">
                  <a:moveTo>
                    <a:pt x="23952" y="115150"/>
                  </a:moveTo>
                  <a:lnTo>
                    <a:pt x="21945" y="113334"/>
                  </a:lnTo>
                  <a:lnTo>
                    <a:pt x="20815" y="113563"/>
                  </a:lnTo>
                  <a:lnTo>
                    <a:pt x="17500" y="117386"/>
                  </a:lnTo>
                  <a:lnTo>
                    <a:pt x="16230" y="118884"/>
                  </a:lnTo>
                  <a:lnTo>
                    <a:pt x="13004" y="122770"/>
                  </a:lnTo>
                  <a:lnTo>
                    <a:pt x="12954" y="123939"/>
                  </a:lnTo>
                  <a:lnTo>
                    <a:pt x="14376" y="125133"/>
                  </a:lnTo>
                  <a:lnTo>
                    <a:pt x="15024" y="125679"/>
                  </a:lnTo>
                  <a:lnTo>
                    <a:pt x="16141" y="125425"/>
                  </a:lnTo>
                  <a:lnTo>
                    <a:pt x="19329" y="121564"/>
                  </a:lnTo>
                  <a:lnTo>
                    <a:pt x="20586" y="120078"/>
                  </a:lnTo>
                  <a:lnTo>
                    <a:pt x="23876" y="116293"/>
                  </a:lnTo>
                  <a:lnTo>
                    <a:pt x="23952" y="115150"/>
                  </a:lnTo>
                  <a:close/>
                </a:path>
                <a:path w="213994" h="180975">
                  <a:moveTo>
                    <a:pt x="26416" y="130784"/>
                  </a:moveTo>
                  <a:lnTo>
                    <a:pt x="25488" y="129933"/>
                  </a:lnTo>
                  <a:lnTo>
                    <a:pt x="24396" y="128968"/>
                  </a:lnTo>
                  <a:lnTo>
                    <a:pt x="23279" y="129197"/>
                  </a:lnTo>
                  <a:lnTo>
                    <a:pt x="19964" y="133019"/>
                  </a:lnTo>
                  <a:lnTo>
                    <a:pt x="18694" y="134518"/>
                  </a:lnTo>
                  <a:lnTo>
                    <a:pt x="15468" y="138417"/>
                  </a:lnTo>
                  <a:lnTo>
                    <a:pt x="15417" y="139573"/>
                  </a:lnTo>
                  <a:lnTo>
                    <a:pt x="16840" y="140766"/>
                  </a:lnTo>
                  <a:lnTo>
                    <a:pt x="17487" y="141312"/>
                  </a:lnTo>
                  <a:lnTo>
                    <a:pt x="18592" y="141058"/>
                  </a:lnTo>
                  <a:lnTo>
                    <a:pt x="21793" y="137198"/>
                  </a:lnTo>
                  <a:lnTo>
                    <a:pt x="23050" y="135712"/>
                  </a:lnTo>
                  <a:lnTo>
                    <a:pt x="26339" y="131927"/>
                  </a:lnTo>
                  <a:lnTo>
                    <a:pt x="26416" y="130784"/>
                  </a:lnTo>
                  <a:close/>
                </a:path>
                <a:path w="213994" h="180975">
                  <a:moveTo>
                    <a:pt x="28790" y="91351"/>
                  </a:moveTo>
                  <a:lnTo>
                    <a:pt x="26822" y="89496"/>
                  </a:lnTo>
                  <a:lnTo>
                    <a:pt x="25031" y="89814"/>
                  </a:lnTo>
                  <a:lnTo>
                    <a:pt x="22631" y="92468"/>
                  </a:lnTo>
                  <a:lnTo>
                    <a:pt x="22479" y="94297"/>
                  </a:lnTo>
                  <a:lnTo>
                    <a:pt x="23469" y="95211"/>
                  </a:lnTo>
                  <a:lnTo>
                    <a:pt x="24472" y="96113"/>
                  </a:lnTo>
                  <a:lnTo>
                    <a:pt x="26238" y="95796"/>
                  </a:lnTo>
                  <a:lnTo>
                    <a:pt x="27432" y="94475"/>
                  </a:lnTo>
                  <a:lnTo>
                    <a:pt x="28613" y="93154"/>
                  </a:lnTo>
                  <a:lnTo>
                    <a:pt x="28790" y="91351"/>
                  </a:lnTo>
                  <a:close/>
                </a:path>
                <a:path w="213994" h="180975">
                  <a:moveTo>
                    <a:pt x="28879" y="146418"/>
                  </a:moveTo>
                  <a:lnTo>
                    <a:pt x="27952" y="145567"/>
                  </a:lnTo>
                  <a:lnTo>
                    <a:pt x="27787" y="145440"/>
                  </a:lnTo>
                  <a:lnTo>
                    <a:pt x="26860" y="144602"/>
                  </a:lnTo>
                  <a:lnTo>
                    <a:pt x="17881" y="155194"/>
                  </a:lnTo>
                  <a:lnTo>
                    <a:pt x="19304" y="156400"/>
                  </a:lnTo>
                  <a:lnTo>
                    <a:pt x="19951" y="156946"/>
                  </a:lnTo>
                  <a:lnTo>
                    <a:pt x="21056" y="156692"/>
                  </a:lnTo>
                  <a:lnTo>
                    <a:pt x="24244" y="152831"/>
                  </a:lnTo>
                  <a:lnTo>
                    <a:pt x="28803" y="147561"/>
                  </a:lnTo>
                  <a:lnTo>
                    <a:pt x="28879" y="146418"/>
                  </a:lnTo>
                  <a:close/>
                </a:path>
                <a:path w="213994" h="180975">
                  <a:moveTo>
                    <a:pt x="31254" y="106984"/>
                  </a:moveTo>
                  <a:lnTo>
                    <a:pt x="29286" y="105130"/>
                  </a:lnTo>
                  <a:lnTo>
                    <a:pt x="27508" y="105448"/>
                  </a:lnTo>
                  <a:lnTo>
                    <a:pt x="25095" y="108102"/>
                  </a:lnTo>
                  <a:lnTo>
                    <a:pt x="24942" y="109931"/>
                  </a:lnTo>
                  <a:lnTo>
                    <a:pt x="26936" y="111747"/>
                  </a:lnTo>
                  <a:lnTo>
                    <a:pt x="28702" y="111429"/>
                  </a:lnTo>
                  <a:lnTo>
                    <a:pt x="29895" y="110109"/>
                  </a:lnTo>
                  <a:lnTo>
                    <a:pt x="31089" y="108788"/>
                  </a:lnTo>
                  <a:lnTo>
                    <a:pt x="31254" y="106984"/>
                  </a:lnTo>
                  <a:close/>
                </a:path>
                <a:path w="213994" h="180975">
                  <a:moveTo>
                    <a:pt x="33718" y="122631"/>
                  </a:moveTo>
                  <a:lnTo>
                    <a:pt x="31750" y="120777"/>
                  </a:lnTo>
                  <a:lnTo>
                    <a:pt x="29972" y="121094"/>
                  </a:lnTo>
                  <a:lnTo>
                    <a:pt x="27559" y="123748"/>
                  </a:lnTo>
                  <a:lnTo>
                    <a:pt x="27406" y="125577"/>
                  </a:lnTo>
                  <a:lnTo>
                    <a:pt x="29400" y="127406"/>
                  </a:lnTo>
                  <a:lnTo>
                    <a:pt x="31165" y="127076"/>
                  </a:lnTo>
                  <a:lnTo>
                    <a:pt x="32359" y="125755"/>
                  </a:lnTo>
                  <a:lnTo>
                    <a:pt x="33553" y="124447"/>
                  </a:lnTo>
                  <a:lnTo>
                    <a:pt x="33718" y="122631"/>
                  </a:lnTo>
                  <a:close/>
                </a:path>
                <a:path w="213994" h="180975">
                  <a:moveTo>
                    <a:pt x="36195" y="138264"/>
                  </a:moveTo>
                  <a:lnTo>
                    <a:pt x="35191" y="137337"/>
                  </a:lnTo>
                  <a:lnTo>
                    <a:pt x="34213" y="136410"/>
                  </a:lnTo>
                  <a:lnTo>
                    <a:pt x="32435" y="136728"/>
                  </a:lnTo>
                  <a:lnTo>
                    <a:pt x="30022" y="139382"/>
                  </a:lnTo>
                  <a:lnTo>
                    <a:pt x="29870" y="141211"/>
                  </a:lnTo>
                  <a:lnTo>
                    <a:pt x="31864" y="143027"/>
                  </a:lnTo>
                  <a:lnTo>
                    <a:pt x="33629" y="142709"/>
                  </a:lnTo>
                  <a:lnTo>
                    <a:pt x="34823" y="141389"/>
                  </a:lnTo>
                  <a:lnTo>
                    <a:pt x="36017" y="140068"/>
                  </a:lnTo>
                  <a:lnTo>
                    <a:pt x="36195" y="138264"/>
                  </a:lnTo>
                  <a:close/>
                </a:path>
                <a:path w="213994" h="180975">
                  <a:moveTo>
                    <a:pt x="41859" y="77736"/>
                  </a:moveTo>
                  <a:lnTo>
                    <a:pt x="39966" y="75806"/>
                  </a:lnTo>
                  <a:lnTo>
                    <a:pt x="38823" y="75958"/>
                  </a:lnTo>
                  <a:lnTo>
                    <a:pt x="35242" y="79565"/>
                  </a:lnTo>
                  <a:lnTo>
                    <a:pt x="33870" y="80987"/>
                  </a:lnTo>
                  <a:lnTo>
                    <a:pt x="30378" y="84670"/>
                  </a:lnTo>
                  <a:lnTo>
                    <a:pt x="30238" y="85813"/>
                  </a:lnTo>
                  <a:lnTo>
                    <a:pt x="30861" y="86398"/>
                  </a:lnTo>
                  <a:lnTo>
                    <a:pt x="31140" y="86690"/>
                  </a:lnTo>
                  <a:lnTo>
                    <a:pt x="31584" y="87109"/>
                  </a:lnTo>
                  <a:lnTo>
                    <a:pt x="32194" y="87693"/>
                  </a:lnTo>
                  <a:lnTo>
                    <a:pt x="33324" y="87515"/>
                  </a:lnTo>
                  <a:lnTo>
                    <a:pt x="36779" y="83858"/>
                  </a:lnTo>
                  <a:lnTo>
                    <a:pt x="41706" y="78892"/>
                  </a:lnTo>
                  <a:lnTo>
                    <a:pt x="41859" y="77736"/>
                  </a:lnTo>
                  <a:close/>
                </a:path>
                <a:path w="213994" h="180975">
                  <a:moveTo>
                    <a:pt x="44323" y="93383"/>
                  </a:moveTo>
                  <a:lnTo>
                    <a:pt x="42430" y="91452"/>
                  </a:lnTo>
                  <a:lnTo>
                    <a:pt x="41287" y="91605"/>
                  </a:lnTo>
                  <a:lnTo>
                    <a:pt x="37706" y="95211"/>
                  </a:lnTo>
                  <a:lnTo>
                    <a:pt x="32829" y="100317"/>
                  </a:lnTo>
                  <a:lnTo>
                    <a:pt x="32702" y="101460"/>
                  </a:lnTo>
                  <a:lnTo>
                    <a:pt x="34048" y="102755"/>
                  </a:lnTo>
                  <a:lnTo>
                    <a:pt x="34658" y="103339"/>
                  </a:lnTo>
                  <a:lnTo>
                    <a:pt x="35788" y="103162"/>
                  </a:lnTo>
                  <a:lnTo>
                    <a:pt x="39243" y="99504"/>
                  </a:lnTo>
                  <a:lnTo>
                    <a:pt x="44157" y="94538"/>
                  </a:lnTo>
                  <a:lnTo>
                    <a:pt x="44323" y="93383"/>
                  </a:lnTo>
                  <a:close/>
                </a:path>
                <a:path w="213994" h="180975">
                  <a:moveTo>
                    <a:pt x="46786" y="109016"/>
                  </a:moveTo>
                  <a:lnTo>
                    <a:pt x="44894" y="107086"/>
                  </a:lnTo>
                  <a:lnTo>
                    <a:pt x="43751" y="107238"/>
                  </a:lnTo>
                  <a:lnTo>
                    <a:pt x="40170" y="110845"/>
                  </a:lnTo>
                  <a:lnTo>
                    <a:pt x="38798" y="112268"/>
                  </a:lnTo>
                  <a:lnTo>
                    <a:pt x="35306" y="115951"/>
                  </a:lnTo>
                  <a:lnTo>
                    <a:pt x="35166" y="117094"/>
                  </a:lnTo>
                  <a:lnTo>
                    <a:pt x="36512" y="118389"/>
                  </a:lnTo>
                  <a:lnTo>
                    <a:pt x="37122" y="118973"/>
                  </a:lnTo>
                  <a:lnTo>
                    <a:pt x="38252" y="118795"/>
                  </a:lnTo>
                  <a:lnTo>
                    <a:pt x="41706" y="115150"/>
                  </a:lnTo>
                  <a:lnTo>
                    <a:pt x="43078" y="113741"/>
                  </a:lnTo>
                  <a:lnTo>
                    <a:pt x="46634" y="110172"/>
                  </a:lnTo>
                  <a:lnTo>
                    <a:pt x="46786" y="109016"/>
                  </a:lnTo>
                  <a:close/>
                </a:path>
                <a:path w="213994" h="180975">
                  <a:moveTo>
                    <a:pt x="49263" y="124650"/>
                  </a:moveTo>
                  <a:lnTo>
                    <a:pt x="47371" y="122720"/>
                  </a:lnTo>
                  <a:lnTo>
                    <a:pt x="46228" y="122872"/>
                  </a:lnTo>
                  <a:lnTo>
                    <a:pt x="42646" y="126479"/>
                  </a:lnTo>
                  <a:lnTo>
                    <a:pt x="41275" y="127901"/>
                  </a:lnTo>
                  <a:lnTo>
                    <a:pt x="37782" y="131584"/>
                  </a:lnTo>
                  <a:lnTo>
                    <a:pt x="37642" y="132727"/>
                  </a:lnTo>
                  <a:lnTo>
                    <a:pt x="38265" y="133311"/>
                  </a:lnTo>
                  <a:lnTo>
                    <a:pt x="38544" y="133604"/>
                  </a:lnTo>
                  <a:lnTo>
                    <a:pt x="38989" y="134023"/>
                  </a:lnTo>
                  <a:lnTo>
                    <a:pt x="39598" y="134607"/>
                  </a:lnTo>
                  <a:lnTo>
                    <a:pt x="40728" y="134429"/>
                  </a:lnTo>
                  <a:lnTo>
                    <a:pt x="44183" y="130771"/>
                  </a:lnTo>
                  <a:lnTo>
                    <a:pt x="49110" y="125806"/>
                  </a:lnTo>
                  <a:lnTo>
                    <a:pt x="49263" y="124650"/>
                  </a:lnTo>
                  <a:close/>
                </a:path>
                <a:path w="213994" h="180975">
                  <a:moveTo>
                    <a:pt x="49745" y="70091"/>
                  </a:moveTo>
                  <a:lnTo>
                    <a:pt x="47904" y="68110"/>
                  </a:lnTo>
                  <a:lnTo>
                    <a:pt x="46088" y="68300"/>
                  </a:lnTo>
                  <a:lnTo>
                    <a:pt x="43497" y="70802"/>
                  </a:lnTo>
                  <a:lnTo>
                    <a:pt x="43218" y="72618"/>
                  </a:lnTo>
                  <a:lnTo>
                    <a:pt x="45085" y="74561"/>
                  </a:lnTo>
                  <a:lnTo>
                    <a:pt x="46888" y="74345"/>
                  </a:lnTo>
                  <a:lnTo>
                    <a:pt x="48171" y="73113"/>
                  </a:lnTo>
                  <a:lnTo>
                    <a:pt x="49453" y="71882"/>
                  </a:lnTo>
                  <a:lnTo>
                    <a:pt x="49745" y="70091"/>
                  </a:lnTo>
                  <a:close/>
                </a:path>
                <a:path w="213994" h="180975">
                  <a:moveTo>
                    <a:pt x="52209" y="85725"/>
                  </a:moveTo>
                  <a:lnTo>
                    <a:pt x="50355" y="83731"/>
                  </a:lnTo>
                  <a:lnTo>
                    <a:pt x="48552" y="83934"/>
                  </a:lnTo>
                  <a:lnTo>
                    <a:pt x="45961" y="86436"/>
                  </a:lnTo>
                  <a:lnTo>
                    <a:pt x="45681" y="88252"/>
                  </a:lnTo>
                  <a:lnTo>
                    <a:pt x="46609" y="89230"/>
                  </a:lnTo>
                  <a:lnTo>
                    <a:pt x="47548" y="90195"/>
                  </a:lnTo>
                  <a:lnTo>
                    <a:pt x="49339" y="89979"/>
                  </a:lnTo>
                  <a:lnTo>
                    <a:pt x="50622" y="88747"/>
                  </a:lnTo>
                  <a:lnTo>
                    <a:pt x="51904" y="87515"/>
                  </a:lnTo>
                  <a:lnTo>
                    <a:pt x="52209" y="85725"/>
                  </a:lnTo>
                  <a:close/>
                </a:path>
                <a:path w="213994" h="180975">
                  <a:moveTo>
                    <a:pt x="54673" y="101358"/>
                  </a:moveTo>
                  <a:lnTo>
                    <a:pt x="52832" y="99377"/>
                  </a:lnTo>
                  <a:lnTo>
                    <a:pt x="51028" y="99568"/>
                  </a:lnTo>
                  <a:lnTo>
                    <a:pt x="48425" y="102069"/>
                  </a:lnTo>
                  <a:lnTo>
                    <a:pt x="48145" y="103886"/>
                  </a:lnTo>
                  <a:lnTo>
                    <a:pt x="50012" y="105829"/>
                  </a:lnTo>
                  <a:lnTo>
                    <a:pt x="51816" y="105613"/>
                  </a:lnTo>
                  <a:lnTo>
                    <a:pt x="53098" y="104381"/>
                  </a:lnTo>
                  <a:lnTo>
                    <a:pt x="54381" y="103149"/>
                  </a:lnTo>
                  <a:lnTo>
                    <a:pt x="54673" y="101358"/>
                  </a:lnTo>
                  <a:close/>
                </a:path>
                <a:path w="213994" h="180975">
                  <a:moveTo>
                    <a:pt x="57150" y="117005"/>
                  </a:moveTo>
                  <a:lnTo>
                    <a:pt x="55295" y="115011"/>
                  </a:lnTo>
                  <a:lnTo>
                    <a:pt x="53492" y="115214"/>
                  </a:lnTo>
                  <a:lnTo>
                    <a:pt x="50901" y="117716"/>
                  </a:lnTo>
                  <a:lnTo>
                    <a:pt x="50622" y="119532"/>
                  </a:lnTo>
                  <a:lnTo>
                    <a:pt x="51549" y="120510"/>
                  </a:lnTo>
                  <a:lnTo>
                    <a:pt x="52489" y="121475"/>
                  </a:lnTo>
                  <a:lnTo>
                    <a:pt x="54279" y="121259"/>
                  </a:lnTo>
                  <a:lnTo>
                    <a:pt x="55562" y="120027"/>
                  </a:lnTo>
                  <a:lnTo>
                    <a:pt x="56845" y="118795"/>
                  </a:lnTo>
                  <a:lnTo>
                    <a:pt x="57150" y="117005"/>
                  </a:lnTo>
                  <a:close/>
                </a:path>
                <a:path w="213994" h="180975">
                  <a:moveTo>
                    <a:pt x="63804" y="57340"/>
                  </a:moveTo>
                  <a:lnTo>
                    <a:pt x="62039" y="55270"/>
                  </a:lnTo>
                  <a:lnTo>
                    <a:pt x="60883" y="55359"/>
                  </a:lnTo>
                  <a:lnTo>
                    <a:pt x="57035" y="58724"/>
                  </a:lnTo>
                  <a:lnTo>
                    <a:pt x="51790" y="63512"/>
                  </a:lnTo>
                  <a:lnTo>
                    <a:pt x="51587" y="64643"/>
                  </a:lnTo>
                  <a:lnTo>
                    <a:pt x="52844" y="66027"/>
                  </a:lnTo>
                  <a:lnTo>
                    <a:pt x="53416" y="66649"/>
                  </a:lnTo>
                  <a:lnTo>
                    <a:pt x="54559" y="66535"/>
                  </a:lnTo>
                  <a:lnTo>
                    <a:pt x="58280" y="63131"/>
                  </a:lnTo>
                  <a:lnTo>
                    <a:pt x="59753" y="61810"/>
                  </a:lnTo>
                  <a:lnTo>
                    <a:pt x="63563" y="58458"/>
                  </a:lnTo>
                  <a:lnTo>
                    <a:pt x="63804" y="57340"/>
                  </a:lnTo>
                  <a:close/>
                </a:path>
                <a:path w="213994" h="180975">
                  <a:moveTo>
                    <a:pt x="66268" y="72974"/>
                  </a:moveTo>
                  <a:lnTo>
                    <a:pt x="64503" y="70904"/>
                  </a:lnTo>
                  <a:lnTo>
                    <a:pt x="63360" y="70993"/>
                  </a:lnTo>
                  <a:lnTo>
                    <a:pt x="62496" y="71729"/>
                  </a:lnTo>
                  <a:lnTo>
                    <a:pt x="59512" y="74358"/>
                  </a:lnTo>
                  <a:lnTo>
                    <a:pt x="58026" y="75692"/>
                  </a:lnTo>
                  <a:lnTo>
                    <a:pt x="54267" y="79146"/>
                  </a:lnTo>
                  <a:lnTo>
                    <a:pt x="54051" y="80276"/>
                  </a:lnTo>
                  <a:lnTo>
                    <a:pt x="55308" y="81661"/>
                  </a:lnTo>
                  <a:lnTo>
                    <a:pt x="55880" y="82283"/>
                  </a:lnTo>
                  <a:lnTo>
                    <a:pt x="57023" y="82181"/>
                  </a:lnTo>
                  <a:lnTo>
                    <a:pt x="60744" y="78765"/>
                  </a:lnTo>
                  <a:lnTo>
                    <a:pt x="62217" y="77444"/>
                  </a:lnTo>
                  <a:lnTo>
                    <a:pt x="66027" y="74091"/>
                  </a:lnTo>
                  <a:lnTo>
                    <a:pt x="66268" y="72974"/>
                  </a:lnTo>
                  <a:close/>
                </a:path>
                <a:path w="213994" h="180975">
                  <a:moveTo>
                    <a:pt x="68732" y="88607"/>
                  </a:moveTo>
                  <a:lnTo>
                    <a:pt x="66967" y="86537"/>
                  </a:lnTo>
                  <a:lnTo>
                    <a:pt x="65824" y="86626"/>
                  </a:lnTo>
                  <a:lnTo>
                    <a:pt x="64960" y="87363"/>
                  </a:lnTo>
                  <a:lnTo>
                    <a:pt x="61963" y="89992"/>
                  </a:lnTo>
                  <a:lnTo>
                    <a:pt x="56718" y="94780"/>
                  </a:lnTo>
                  <a:lnTo>
                    <a:pt x="56515" y="95910"/>
                  </a:lnTo>
                  <a:lnTo>
                    <a:pt x="57772" y="97294"/>
                  </a:lnTo>
                  <a:lnTo>
                    <a:pt x="58343" y="97917"/>
                  </a:lnTo>
                  <a:lnTo>
                    <a:pt x="59486" y="97815"/>
                  </a:lnTo>
                  <a:lnTo>
                    <a:pt x="63207" y="94399"/>
                  </a:lnTo>
                  <a:lnTo>
                    <a:pt x="64681" y="93078"/>
                  </a:lnTo>
                  <a:lnTo>
                    <a:pt x="68491" y="89725"/>
                  </a:lnTo>
                  <a:lnTo>
                    <a:pt x="68732" y="88607"/>
                  </a:lnTo>
                  <a:close/>
                </a:path>
                <a:path w="213994" h="180975">
                  <a:moveTo>
                    <a:pt x="71196" y="104241"/>
                  </a:moveTo>
                  <a:lnTo>
                    <a:pt x="69430" y="102171"/>
                  </a:lnTo>
                  <a:lnTo>
                    <a:pt x="68275" y="102260"/>
                  </a:lnTo>
                  <a:lnTo>
                    <a:pt x="64427" y="105625"/>
                  </a:lnTo>
                  <a:lnTo>
                    <a:pt x="62941" y="106959"/>
                  </a:lnTo>
                  <a:lnTo>
                    <a:pt x="59182" y="110413"/>
                  </a:lnTo>
                  <a:lnTo>
                    <a:pt x="58978" y="111544"/>
                  </a:lnTo>
                  <a:lnTo>
                    <a:pt x="60236" y="112928"/>
                  </a:lnTo>
                  <a:lnTo>
                    <a:pt x="60807" y="113550"/>
                  </a:lnTo>
                  <a:lnTo>
                    <a:pt x="61950" y="113449"/>
                  </a:lnTo>
                  <a:lnTo>
                    <a:pt x="65671" y="110032"/>
                  </a:lnTo>
                  <a:lnTo>
                    <a:pt x="67144" y="108712"/>
                  </a:lnTo>
                  <a:lnTo>
                    <a:pt x="70954" y="105359"/>
                  </a:lnTo>
                  <a:lnTo>
                    <a:pt x="71196" y="104241"/>
                  </a:lnTo>
                  <a:close/>
                </a:path>
                <a:path w="213994" h="180975">
                  <a:moveTo>
                    <a:pt x="72263" y="50177"/>
                  </a:moveTo>
                  <a:lnTo>
                    <a:pt x="70548" y="48069"/>
                  </a:lnTo>
                  <a:lnTo>
                    <a:pt x="68719" y="48158"/>
                  </a:lnTo>
                  <a:lnTo>
                    <a:pt x="65938" y="50482"/>
                  </a:lnTo>
                  <a:lnTo>
                    <a:pt x="65532" y="52273"/>
                  </a:lnTo>
                  <a:lnTo>
                    <a:pt x="67271" y="54356"/>
                  </a:lnTo>
                  <a:lnTo>
                    <a:pt x="69088" y="54254"/>
                  </a:lnTo>
                  <a:lnTo>
                    <a:pt x="70459" y="53098"/>
                  </a:lnTo>
                  <a:lnTo>
                    <a:pt x="71843" y="51955"/>
                  </a:lnTo>
                  <a:lnTo>
                    <a:pt x="72263" y="50177"/>
                  </a:lnTo>
                  <a:close/>
                </a:path>
                <a:path w="213994" h="180975">
                  <a:moveTo>
                    <a:pt x="74726" y="65824"/>
                  </a:moveTo>
                  <a:lnTo>
                    <a:pt x="73012" y="63715"/>
                  </a:lnTo>
                  <a:lnTo>
                    <a:pt x="71183" y="63804"/>
                  </a:lnTo>
                  <a:lnTo>
                    <a:pt x="68402" y="66128"/>
                  </a:lnTo>
                  <a:lnTo>
                    <a:pt x="67983" y="67919"/>
                  </a:lnTo>
                  <a:lnTo>
                    <a:pt x="69735" y="70002"/>
                  </a:lnTo>
                  <a:lnTo>
                    <a:pt x="71539" y="69888"/>
                  </a:lnTo>
                  <a:lnTo>
                    <a:pt x="72923" y="68745"/>
                  </a:lnTo>
                  <a:lnTo>
                    <a:pt x="74295" y="67589"/>
                  </a:lnTo>
                  <a:lnTo>
                    <a:pt x="74726" y="65824"/>
                  </a:lnTo>
                  <a:close/>
                </a:path>
                <a:path w="213994" h="180975">
                  <a:moveTo>
                    <a:pt x="77190" y="81457"/>
                  </a:moveTo>
                  <a:lnTo>
                    <a:pt x="75488" y="79349"/>
                  </a:lnTo>
                  <a:lnTo>
                    <a:pt x="73647" y="79438"/>
                  </a:lnTo>
                  <a:lnTo>
                    <a:pt x="72263" y="80606"/>
                  </a:lnTo>
                  <a:lnTo>
                    <a:pt x="70866" y="81762"/>
                  </a:lnTo>
                  <a:lnTo>
                    <a:pt x="70459" y="83553"/>
                  </a:lnTo>
                  <a:lnTo>
                    <a:pt x="72199" y="85636"/>
                  </a:lnTo>
                  <a:lnTo>
                    <a:pt x="74015" y="85521"/>
                  </a:lnTo>
                  <a:lnTo>
                    <a:pt x="75387" y="84378"/>
                  </a:lnTo>
                  <a:lnTo>
                    <a:pt x="76771" y="83223"/>
                  </a:lnTo>
                  <a:lnTo>
                    <a:pt x="77190" y="81457"/>
                  </a:lnTo>
                  <a:close/>
                </a:path>
                <a:path w="213994" h="180975">
                  <a:moveTo>
                    <a:pt x="79654" y="97091"/>
                  </a:moveTo>
                  <a:lnTo>
                    <a:pt x="77939" y="94983"/>
                  </a:lnTo>
                  <a:lnTo>
                    <a:pt x="76111" y="95072"/>
                  </a:lnTo>
                  <a:lnTo>
                    <a:pt x="73329" y="97396"/>
                  </a:lnTo>
                  <a:lnTo>
                    <a:pt x="72923" y="99187"/>
                  </a:lnTo>
                  <a:lnTo>
                    <a:pt x="74663" y="101269"/>
                  </a:lnTo>
                  <a:lnTo>
                    <a:pt x="76479" y="101155"/>
                  </a:lnTo>
                  <a:lnTo>
                    <a:pt x="77851" y="100012"/>
                  </a:lnTo>
                  <a:lnTo>
                    <a:pt x="79235" y="98856"/>
                  </a:lnTo>
                  <a:lnTo>
                    <a:pt x="79654" y="97091"/>
                  </a:lnTo>
                  <a:close/>
                </a:path>
                <a:path w="213994" h="180975">
                  <a:moveTo>
                    <a:pt x="87299" y="38341"/>
                  </a:moveTo>
                  <a:lnTo>
                    <a:pt x="85661" y="36169"/>
                  </a:lnTo>
                  <a:lnTo>
                    <a:pt x="84505" y="36182"/>
                  </a:lnTo>
                  <a:lnTo>
                    <a:pt x="80391" y="39293"/>
                  </a:lnTo>
                  <a:lnTo>
                    <a:pt x="78803" y="40525"/>
                  </a:lnTo>
                  <a:lnTo>
                    <a:pt x="74777" y="43726"/>
                  </a:lnTo>
                  <a:lnTo>
                    <a:pt x="74498" y="44856"/>
                  </a:lnTo>
                  <a:lnTo>
                    <a:pt x="75653" y="46316"/>
                  </a:lnTo>
                  <a:lnTo>
                    <a:pt x="76187" y="46977"/>
                  </a:lnTo>
                  <a:lnTo>
                    <a:pt x="77343" y="46939"/>
                  </a:lnTo>
                  <a:lnTo>
                    <a:pt x="81318" y="43764"/>
                  </a:lnTo>
                  <a:lnTo>
                    <a:pt x="82892" y="42545"/>
                  </a:lnTo>
                  <a:lnTo>
                    <a:pt x="86969" y="39458"/>
                  </a:lnTo>
                  <a:lnTo>
                    <a:pt x="87299" y="38341"/>
                  </a:lnTo>
                  <a:close/>
                </a:path>
                <a:path w="213994" h="180975">
                  <a:moveTo>
                    <a:pt x="89763" y="53975"/>
                  </a:moveTo>
                  <a:lnTo>
                    <a:pt x="88138" y="51803"/>
                  </a:lnTo>
                  <a:lnTo>
                    <a:pt x="86982" y="51816"/>
                  </a:lnTo>
                  <a:lnTo>
                    <a:pt x="82867" y="54927"/>
                  </a:lnTo>
                  <a:lnTo>
                    <a:pt x="81280" y="56159"/>
                  </a:lnTo>
                  <a:lnTo>
                    <a:pt x="77254" y="59359"/>
                  </a:lnTo>
                  <a:lnTo>
                    <a:pt x="76962" y="60490"/>
                  </a:lnTo>
                  <a:lnTo>
                    <a:pt x="78130" y="61950"/>
                  </a:lnTo>
                  <a:lnTo>
                    <a:pt x="78663" y="62611"/>
                  </a:lnTo>
                  <a:lnTo>
                    <a:pt x="79819" y="62572"/>
                  </a:lnTo>
                  <a:lnTo>
                    <a:pt x="85369" y="58178"/>
                  </a:lnTo>
                  <a:lnTo>
                    <a:pt x="89446" y="55092"/>
                  </a:lnTo>
                  <a:lnTo>
                    <a:pt x="89763" y="53975"/>
                  </a:lnTo>
                  <a:close/>
                </a:path>
                <a:path w="213994" h="180975">
                  <a:moveTo>
                    <a:pt x="92227" y="69621"/>
                  </a:moveTo>
                  <a:lnTo>
                    <a:pt x="90589" y="67449"/>
                  </a:lnTo>
                  <a:lnTo>
                    <a:pt x="89433" y="67462"/>
                  </a:lnTo>
                  <a:lnTo>
                    <a:pt x="85318" y="70573"/>
                  </a:lnTo>
                  <a:lnTo>
                    <a:pt x="83731" y="71805"/>
                  </a:lnTo>
                  <a:lnTo>
                    <a:pt x="80606" y="74307"/>
                  </a:lnTo>
                  <a:lnTo>
                    <a:pt x="79705" y="75006"/>
                  </a:lnTo>
                  <a:lnTo>
                    <a:pt x="79425" y="76136"/>
                  </a:lnTo>
                  <a:lnTo>
                    <a:pt x="80581" y="77597"/>
                  </a:lnTo>
                  <a:lnTo>
                    <a:pt x="81114" y="78257"/>
                  </a:lnTo>
                  <a:lnTo>
                    <a:pt x="82257" y="78219"/>
                  </a:lnTo>
                  <a:lnTo>
                    <a:pt x="86245" y="75044"/>
                  </a:lnTo>
                  <a:lnTo>
                    <a:pt x="87820" y="73825"/>
                  </a:lnTo>
                  <a:lnTo>
                    <a:pt x="91897" y="70739"/>
                  </a:lnTo>
                  <a:lnTo>
                    <a:pt x="92227" y="69621"/>
                  </a:lnTo>
                  <a:close/>
                </a:path>
                <a:path w="213994" h="180975">
                  <a:moveTo>
                    <a:pt x="94703" y="85255"/>
                  </a:moveTo>
                  <a:lnTo>
                    <a:pt x="93065" y="83083"/>
                  </a:lnTo>
                  <a:lnTo>
                    <a:pt x="91909" y="83096"/>
                  </a:lnTo>
                  <a:lnTo>
                    <a:pt x="87795" y="86207"/>
                  </a:lnTo>
                  <a:lnTo>
                    <a:pt x="86207" y="87439"/>
                  </a:lnTo>
                  <a:lnTo>
                    <a:pt x="82181" y="90639"/>
                  </a:lnTo>
                  <a:lnTo>
                    <a:pt x="81889" y="91770"/>
                  </a:lnTo>
                  <a:lnTo>
                    <a:pt x="83058" y="93230"/>
                  </a:lnTo>
                  <a:lnTo>
                    <a:pt x="83591" y="93891"/>
                  </a:lnTo>
                  <a:lnTo>
                    <a:pt x="84734" y="93853"/>
                  </a:lnTo>
                  <a:lnTo>
                    <a:pt x="90297" y="89458"/>
                  </a:lnTo>
                  <a:lnTo>
                    <a:pt x="94373" y="86372"/>
                  </a:lnTo>
                  <a:lnTo>
                    <a:pt x="94703" y="85255"/>
                  </a:lnTo>
                  <a:close/>
                </a:path>
                <a:path w="213994" h="180975">
                  <a:moveTo>
                    <a:pt x="96304" y="31750"/>
                  </a:moveTo>
                  <a:lnTo>
                    <a:pt x="94742" y="29540"/>
                  </a:lnTo>
                  <a:lnTo>
                    <a:pt x="92887" y="29502"/>
                  </a:lnTo>
                  <a:lnTo>
                    <a:pt x="89928" y="31661"/>
                  </a:lnTo>
                  <a:lnTo>
                    <a:pt x="89382" y="33413"/>
                  </a:lnTo>
                  <a:lnTo>
                    <a:pt x="90982" y="35598"/>
                  </a:lnTo>
                  <a:lnTo>
                    <a:pt x="92824" y="35623"/>
                  </a:lnTo>
                  <a:lnTo>
                    <a:pt x="94284" y="34556"/>
                  </a:lnTo>
                  <a:lnTo>
                    <a:pt x="95745" y="33489"/>
                  </a:lnTo>
                  <a:lnTo>
                    <a:pt x="96304" y="31750"/>
                  </a:lnTo>
                  <a:close/>
                </a:path>
                <a:path w="213994" h="180975">
                  <a:moveTo>
                    <a:pt x="98780" y="47383"/>
                  </a:moveTo>
                  <a:lnTo>
                    <a:pt x="97205" y="45173"/>
                  </a:lnTo>
                  <a:lnTo>
                    <a:pt x="95364" y="45135"/>
                  </a:lnTo>
                  <a:lnTo>
                    <a:pt x="93865" y="46215"/>
                  </a:lnTo>
                  <a:lnTo>
                    <a:pt x="92392" y="47294"/>
                  </a:lnTo>
                  <a:lnTo>
                    <a:pt x="91846" y="49047"/>
                  </a:lnTo>
                  <a:lnTo>
                    <a:pt x="93446" y="51231"/>
                  </a:lnTo>
                  <a:lnTo>
                    <a:pt x="95288" y="51257"/>
                  </a:lnTo>
                  <a:lnTo>
                    <a:pt x="96748" y="50190"/>
                  </a:lnTo>
                  <a:lnTo>
                    <a:pt x="98209" y="49123"/>
                  </a:lnTo>
                  <a:lnTo>
                    <a:pt x="98780" y="47383"/>
                  </a:lnTo>
                  <a:close/>
                </a:path>
                <a:path w="213994" h="180975">
                  <a:moveTo>
                    <a:pt x="101244" y="63017"/>
                  </a:moveTo>
                  <a:lnTo>
                    <a:pt x="100444" y="61912"/>
                  </a:lnTo>
                  <a:lnTo>
                    <a:pt x="99669" y="60807"/>
                  </a:lnTo>
                  <a:lnTo>
                    <a:pt x="97828" y="60782"/>
                  </a:lnTo>
                  <a:lnTo>
                    <a:pt x="96329" y="61849"/>
                  </a:lnTo>
                  <a:lnTo>
                    <a:pt x="94856" y="62928"/>
                  </a:lnTo>
                  <a:lnTo>
                    <a:pt x="94310" y="64681"/>
                  </a:lnTo>
                  <a:lnTo>
                    <a:pt x="95910" y="66865"/>
                  </a:lnTo>
                  <a:lnTo>
                    <a:pt x="97751" y="66890"/>
                  </a:lnTo>
                  <a:lnTo>
                    <a:pt x="99212" y="65824"/>
                  </a:lnTo>
                  <a:lnTo>
                    <a:pt x="100672" y="64757"/>
                  </a:lnTo>
                  <a:lnTo>
                    <a:pt x="101244" y="63017"/>
                  </a:lnTo>
                  <a:close/>
                </a:path>
                <a:path w="213994" h="180975">
                  <a:moveTo>
                    <a:pt x="103708" y="78651"/>
                  </a:moveTo>
                  <a:lnTo>
                    <a:pt x="102146" y="76441"/>
                  </a:lnTo>
                  <a:lnTo>
                    <a:pt x="100291" y="76415"/>
                  </a:lnTo>
                  <a:lnTo>
                    <a:pt x="98806" y="77482"/>
                  </a:lnTo>
                  <a:lnTo>
                    <a:pt x="97332" y="78562"/>
                  </a:lnTo>
                  <a:lnTo>
                    <a:pt x="96786" y="80314"/>
                  </a:lnTo>
                  <a:lnTo>
                    <a:pt x="98386" y="82499"/>
                  </a:lnTo>
                  <a:lnTo>
                    <a:pt x="100228" y="82524"/>
                  </a:lnTo>
                  <a:lnTo>
                    <a:pt x="101688" y="81457"/>
                  </a:lnTo>
                  <a:lnTo>
                    <a:pt x="103149" y="80391"/>
                  </a:lnTo>
                  <a:lnTo>
                    <a:pt x="103708" y="78651"/>
                  </a:lnTo>
                  <a:close/>
                </a:path>
                <a:path w="213994" h="180975">
                  <a:moveTo>
                    <a:pt x="106184" y="94297"/>
                  </a:moveTo>
                  <a:lnTo>
                    <a:pt x="104609" y="92087"/>
                  </a:lnTo>
                  <a:lnTo>
                    <a:pt x="102768" y="92062"/>
                  </a:lnTo>
                  <a:lnTo>
                    <a:pt x="101269" y="93129"/>
                  </a:lnTo>
                  <a:lnTo>
                    <a:pt x="99796" y="94208"/>
                  </a:lnTo>
                  <a:lnTo>
                    <a:pt x="99250" y="95961"/>
                  </a:lnTo>
                  <a:lnTo>
                    <a:pt x="100850" y="98145"/>
                  </a:lnTo>
                  <a:lnTo>
                    <a:pt x="102692" y="98171"/>
                  </a:lnTo>
                  <a:lnTo>
                    <a:pt x="104152" y="97104"/>
                  </a:lnTo>
                  <a:lnTo>
                    <a:pt x="105613" y="96037"/>
                  </a:lnTo>
                  <a:lnTo>
                    <a:pt x="106184" y="94297"/>
                  </a:lnTo>
                  <a:close/>
                </a:path>
                <a:path w="213994" h="180975">
                  <a:moveTo>
                    <a:pt x="112293" y="20904"/>
                  </a:moveTo>
                  <a:lnTo>
                    <a:pt x="110832" y="18630"/>
                  </a:lnTo>
                  <a:lnTo>
                    <a:pt x="109651" y="18567"/>
                  </a:lnTo>
                  <a:lnTo>
                    <a:pt x="105283" y="21412"/>
                  </a:lnTo>
                  <a:lnTo>
                    <a:pt x="99314" y="25476"/>
                  </a:lnTo>
                  <a:lnTo>
                    <a:pt x="98933" y="26581"/>
                  </a:lnTo>
                  <a:lnTo>
                    <a:pt x="99999" y="28117"/>
                  </a:lnTo>
                  <a:lnTo>
                    <a:pt x="100482" y="28816"/>
                  </a:lnTo>
                  <a:lnTo>
                    <a:pt x="101650" y="28854"/>
                  </a:lnTo>
                  <a:lnTo>
                    <a:pt x="105892" y="25946"/>
                  </a:lnTo>
                  <a:lnTo>
                    <a:pt x="111899" y="21996"/>
                  </a:lnTo>
                  <a:lnTo>
                    <a:pt x="112293" y="20904"/>
                  </a:lnTo>
                  <a:close/>
                </a:path>
                <a:path w="213994" h="180975">
                  <a:moveTo>
                    <a:pt x="114769" y="36537"/>
                  </a:moveTo>
                  <a:lnTo>
                    <a:pt x="113296" y="34264"/>
                  </a:lnTo>
                  <a:lnTo>
                    <a:pt x="112128" y="34201"/>
                  </a:lnTo>
                  <a:lnTo>
                    <a:pt x="107759" y="37045"/>
                  </a:lnTo>
                  <a:lnTo>
                    <a:pt x="106070" y="38176"/>
                  </a:lnTo>
                  <a:lnTo>
                    <a:pt x="101790" y="41109"/>
                  </a:lnTo>
                  <a:lnTo>
                    <a:pt x="101409" y="42214"/>
                  </a:lnTo>
                  <a:lnTo>
                    <a:pt x="102476" y="43751"/>
                  </a:lnTo>
                  <a:lnTo>
                    <a:pt x="102958" y="44450"/>
                  </a:lnTo>
                  <a:lnTo>
                    <a:pt x="104127" y="44488"/>
                  </a:lnTo>
                  <a:lnTo>
                    <a:pt x="108369" y="41579"/>
                  </a:lnTo>
                  <a:lnTo>
                    <a:pt x="114376" y="37630"/>
                  </a:lnTo>
                  <a:lnTo>
                    <a:pt x="114769" y="36537"/>
                  </a:lnTo>
                  <a:close/>
                </a:path>
                <a:path w="213994" h="180975">
                  <a:moveTo>
                    <a:pt x="117233" y="52171"/>
                  </a:moveTo>
                  <a:lnTo>
                    <a:pt x="115760" y="49898"/>
                  </a:lnTo>
                  <a:lnTo>
                    <a:pt x="114579" y="49834"/>
                  </a:lnTo>
                  <a:lnTo>
                    <a:pt x="110223" y="52679"/>
                  </a:lnTo>
                  <a:lnTo>
                    <a:pt x="108534" y="53809"/>
                  </a:lnTo>
                  <a:lnTo>
                    <a:pt x="104254" y="56743"/>
                  </a:lnTo>
                  <a:lnTo>
                    <a:pt x="103873" y="57848"/>
                  </a:lnTo>
                  <a:lnTo>
                    <a:pt x="104940" y="59385"/>
                  </a:lnTo>
                  <a:lnTo>
                    <a:pt x="105422" y="60083"/>
                  </a:lnTo>
                  <a:lnTo>
                    <a:pt x="106591" y="60121"/>
                  </a:lnTo>
                  <a:lnTo>
                    <a:pt x="110832" y="57213"/>
                  </a:lnTo>
                  <a:lnTo>
                    <a:pt x="116827" y="53263"/>
                  </a:lnTo>
                  <a:lnTo>
                    <a:pt x="117233" y="52171"/>
                  </a:lnTo>
                  <a:close/>
                </a:path>
                <a:path w="213994" h="180975">
                  <a:moveTo>
                    <a:pt x="119697" y="67818"/>
                  </a:moveTo>
                  <a:lnTo>
                    <a:pt x="118224" y="65544"/>
                  </a:lnTo>
                  <a:lnTo>
                    <a:pt x="117055" y="65481"/>
                  </a:lnTo>
                  <a:lnTo>
                    <a:pt x="112687" y="68326"/>
                  </a:lnTo>
                  <a:lnTo>
                    <a:pt x="106718" y="72390"/>
                  </a:lnTo>
                  <a:lnTo>
                    <a:pt x="106337" y="73494"/>
                  </a:lnTo>
                  <a:lnTo>
                    <a:pt x="107403" y="75031"/>
                  </a:lnTo>
                  <a:lnTo>
                    <a:pt x="107886" y="75730"/>
                  </a:lnTo>
                  <a:lnTo>
                    <a:pt x="109054" y="75768"/>
                  </a:lnTo>
                  <a:lnTo>
                    <a:pt x="113296" y="72859"/>
                  </a:lnTo>
                  <a:lnTo>
                    <a:pt x="119303" y="68910"/>
                  </a:lnTo>
                  <a:lnTo>
                    <a:pt x="119697" y="67818"/>
                  </a:lnTo>
                  <a:close/>
                </a:path>
                <a:path w="213994" h="180975">
                  <a:moveTo>
                    <a:pt x="121869" y="14909"/>
                  </a:moveTo>
                  <a:lnTo>
                    <a:pt x="120459" y="12598"/>
                  </a:lnTo>
                  <a:lnTo>
                    <a:pt x="118592" y="12446"/>
                  </a:lnTo>
                  <a:lnTo>
                    <a:pt x="115455" y="14389"/>
                  </a:lnTo>
                  <a:lnTo>
                    <a:pt x="114769" y="16116"/>
                  </a:lnTo>
                  <a:lnTo>
                    <a:pt x="116230" y="18415"/>
                  </a:lnTo>
                  <a:lnTo>
                    <a:pt x="118059" y="18542"/>
                  </a:lnTo>
                  <a:lnTo>
                    <a:pt x="119621" y="17576"/>
                  </a:lnTo>
                  <a:lnTo>
                    <a:pt x="121183" y="16611"/>
                  </a:lnTo>
                  <a:lnTo>
                    <a:pt x="121869" y="14909"/>
                  </a:lnTo>
                  <a:close/>
                </a:path>
                <a:path w="213994" h="180975">
                  <a:moveTo>
                    <a:pt x="122161" y="83451"/>
                  </a:moveTo>
                  <a:lnTo>
                    <a:pt x="120688" y="81178"/>
                  </a:lnTo>
                  <a:lnTo>
                    <a:pt x="119519" y="81114"/>
                  </a:lnTo>
                  <a:lnTo>
                    <a:pt x="115150" y="83959"/>
                  </a:lnTo>
                  <a:lnTo>
                    <a:pt x="113461" y="85090"/>
                  </a:lnTo>
                  <a:lnTo>
                    <a:pt x="109181" y="88023"/>
                  </a:lnTo>
                  <a:lnTo>
                    <a:pt x="108800" y="89128"/>
                  </a:lnTo>
                  <a:lnTo>
                    <a:pt x="109867" y="90665"/>
                  </a:lnTo>
                  <a:lnTo>
                    <a:pt x="110350" y="91363"/>
                  </a:lnTo>
                  <a:lnTo>
                    <a:pt x="111518" y="91401"/>
                  </a:lnTo>
                  <a:lnTo>
                    <a:pt x="115760" y="88493"/>
                  </a:lnTo>
                  <a:lnTo>
                    <a:pt x="121767" y="84543"/>
                  </a:lnTo>
                  <a:lnTo>
                    <a:pt x="122161" y="83451"/>
                  </a:lnTo>
                  <a:close/>
                </a:path>
                <a:path w="213994" h="180975">
                  <a:moveTo>
                    <a:pt x="124345" y="30543"/>
                  </a:moveTo>
                  <a:lnTo>
                    <a:pt x="122936" y="28232"/>
                  </a:lnTo>
                  <a:lnTo>
                    <a:pt x="121069" y="28079"/>
                  </a:lnTo>
                  <a:lnTo>
                    <a:pt x="117919" y="30022"/>
                  </a:lnTo>
                  <a:lnTo>
                    <a:pt x="117246" y="31750"/>
                  </a:lnTo>
                  <a:lnTo>
                    <a:pt x="118706" y="34036"/>
                  </a:lnTo>
                  <a:lnTo>
                    <a:pt x="120535" y="34175"/>
                  </a:lnTo>
                  <a:lnTo>
                    <a:pt x="122097" y="33210"/>
                  </a:lnTo>
                  <a:lnTo>
                    <a:pt x="123659" y="32245"/>
                  </a:lnTo>
                  <a:lnTo>
                    <a:pt x="124345" y="30543"/>
                  </a:lnTo>
                  <a:close/>
                </a:path>
                <a:path w="213994" h="180975">
                  <a:moveTo>
                    <a:pt x="126809" y="46177"/>
                  </a:moveTo>
                  <a:lnTo>
                    <a:pt x="125399" y="43865"/>
                  </a:lnTo>
                  <a:lnTo>
                    <a:pt x="123532" y="43713"/>
                  </a:lnTo>
                  <a:lnTo>
                    <a:pt x="120383" y="45656"/>
                  </a:lnTo>
                  <a:lnTo>
                    <a:pt x="119710" y="47383"/>
                  </a:lnTo>
                  <a:lnTo>
                    <a:pt x="121158" y="49682"/>
                  </a:lnTo>
                  <a:lnTo>
                    <a:pt x="122999" y="49809"/>
                  </a:lnTo>
                  <a:lnTo>
                    <a:pt x="124561" y="48844"/>
                  </a:lnTo>
                  <a:lnTo>
                    <a:pt x="126123" y="47879"/>
                  </a:lnTo>
                  <a:lnTo>
                    <a:pt x="126809" y="46177"/>
                  </a:lnTo>
                  <a:close/>
                </a:path>
                <a:path w="213994" h="180975">
                  <a:moveTo>
                    <a:pt x="129273" y="61823"/>
                  </a:moveTo>
                  <a:lnTo>
                    <a:pt x="127863" y="59512"/>
                  </a:lnTo>
                  <a:lnTo>
                    <a:pt x="125996" y="59359"/>
                  </a:lnTo>
                  <a:lnTo>
                    <a:pt x="122847" y="61302"/>
                  </a:lnTo>
                  <a:lnTo>
                    <a:pt x="122174" y="63030"/>
                  </a:lnTo>
                  <a:lnTo>
                    <a:pt x="123634" y="65316"/>
                  </a:lnTo>
                  <a:lnTo>
                    <a:pt x="125463" y="65455"/>
                  </a:lnTo>
                  <a:lnTo>
                    <a:pt x="127025" y="64490"/>
                  </a:lnTo>
                  <a:lnTo>
                    <a:pt x="128587" y="63525"/>
                  </a:lnTo>
                  <a:lnTo>
                    <a:pt x="129273" y="61823"/>
                  </a:lnTo>
                  <a:close/>
                </a:path>
                <a:path w="213994" h="180975">
                  <a:moveTo>
                    <a:pt x="131737" y="77457"/>
                  </a:moveTo>
                  <a:lnTo>
                    <a:pt x="130327" y="75145"/>
                  </a:lnTo>
                  <a:lnTo>
                    <a:pt x="128460" y="74993"/>
                  </a:lnTo>
                  <a:lnTo>
                    <a:pt x="125310" y="76936"/>
                  </a:lnTo>
                  <a:lnTo>
                    <a:pt x="124637" y="78663"/>
                  </a:lnTo>
                  <a:lnTo>
                    <a:pt x="126085" y="80949"/>
                  </a:lnTo>
                  <a:lnTo>
                    <a:pt x="127927" y="81089"/>
                  </a:lnTo>
                  <a:lnTo>
                    <a:pt x="129489" y="80124"/>
                  </a:lnTo>
                  <a:lnTo>
                    <a:pt x="131051" y="79159"/>
                  </a:lnTo>
                  <a:lnTo>
                    <a:pt x="131737" y="77457"/>
                  </a:lnTo>
                  <a:close/>
                </a:path>
                <a:path w="213994" h="180975">
                  <a:moveTo>
                    <a:pt x="138823" y="5118"/>
                  </a:moveTo>
                  <a:lnTo>
                    <a:pt x="137515" y="2743"/>
                  </a:lnTo>
                  <a:lnTo>
                    <a:pt x="136321" y="2603"/>
                  </a:lnTo>
                  <a:lnTo>
                    <a:pt x="131711" y="5156"/>
                  </a:lnTo>
                  <a:lnTo>
                    <a:pt x="125387" y="8839"/>
                  </a:lnTo>
                  <a:lnTo>
                    <a:pt x="124917" y="9918"/>
                  </a:lnTo>
                  <a:lnTo>
                    <a:pt x="125882" y="11518"/>
                  </a:lnTo>
                  <a:lnTo>
                    <a:pt x="126314" y="12242"/>
                  </a:lnTo>
                  <a:lnTo>
                    <a:pt x="127495" y="12369"/>
                  </a:lnTo>
                  <a:lnTo>
                    <a:pt x="131991" y="9728"/>
                  </a:lnTo>
                  <a:lnTo>
                    <a:pt x="133756" y="8724"/>
                  </a:lnTo>
                  <a:lnTo>
                    <a:pt x="138328" y="6184"/>
                  </a:lnTo>
                  <a:lnTo>
                    <a:pt x="138823" y="5118"/>
                  </a:lnTo>
                  <a:close/>
                </a:path>
                <a:path w="213994" h="180975">
                  <a:moveTo>
                    <a:pt x="141274" y="20751"/>
                  </a:moveTo>
                  <a:lnTo>
                    <a:pt x="139966" y="18376"/>
                  </a:lnTo>
                  <a:lnTo>
                    <a:pt x="138785" y="18237"/>
                  </a:lnTo>
                  <a:lnTo>
                    <a:pt x="134162" y="20789"/>
                  </a:lnTo>
                  <a:lnTo>
                    <a:pt x="127838" y="24472"/>
                  </a:lnTo>
                  <a:lnTo>
                    <a:pt x="127381" y="25552"/>
                  </a:lnTo>
                  <a:lnTo>
                    <a:pt x="128333" y="27152"/>
                  </a:lnTo>
                  <a:lnTo>
                    <a:pt x="128778" y="27876"/>
                  </a:lnTo>
                  <a:lnTo>
                    <a:pt x="129946" y="27990"/>
                  </a:lnTo>
                  <a:lnTo>
                    <a:pt x="134442" y="25361"/>
                  </a:lnTo>
                  <a:lnTo>
                    <a:pt x="136207" y="24358"/>
                  </a:lnTo>
                  <a:lnTo>
                    <a:pt x="140779" y="21818"/>
                  </a:lnTo>
                  <a:lnTo>
                    <a:pt x="141274" y="20751"/>
                  </a:lnTo>
                  <a:close/>
                </a:path>
                <a:path w="213994" h="180975">
                  <a:moveTo>
                    <a:pt x="143751" y="36398"/>
                  </a:moveTo>
                  <a:lnTo>
                    <a:pt x="142443" y="34023"/>
                  </a:lnTo>
                  <a:lnTo>
                    <a:pt x="141262" y="33883"/>
                  </a:lnTo>
                  <a:lnTo>
                    <a:pt x="136639" y="36436"/>
                  </a:lnTo>
                  <a:lnTo>
                    <a:pt x="130314" y="40119"/>
                  </a:lnTo>
                  <a:lnTo>
                    <a:pt x="129857" y="41198"/>
                  </a:lnTo>
                  <a:lnTo>
                    <a:pt x="130810" y="42799"/>
                  </a:lnTo>
                  <a:lnTo>
                    <a:pt x="131241" y="43522"/>
                  </a:lnTo>
                  <a:lnTo>
                    <a:pt x="132422" y="43637"/>
                  </a:lnTo>
                  <a:lnTo>
                    <a:pt x="136918" y="41008"/>
                  </a:lnTo>
                  <a:lnTo>
                    <a:pt x="138684" y="40005"/>
                  </a:lnTo>
                  <a:lnTo>
                    <a:pt x="143256" y="37465"/>
                  </a:lnTo>
                  <a:lnTo>
                    <a:pt x="143751" y="36398"/>
                  </a:lnTo>
                  <a:close/>
                </a:path>
                <a:path w="213994" h="180975">
                  <a:moveTo>
                    <a:pt x="146215" y="52031"/>
                  </a:moveTo>
                  <a:lnTo>
                    <a:pt x="144907" y="49657"/>
                  </a:lnTo>
                  <a:lnTo>
                    <a:pt x="143713" y="49517"/>
                  </a:lnTo>
                  <a:lnTo>
                    <a:pt x="139103" y="52070"/>
                  </a:lnTo>
                  <a:lnTo>
                    <a:pt x="132778" y="55753"/>
                  </a:lnTo>
                  <a:lnTo>
                    <a:pt x="132308" y="56832"/>
                  </a:lnTo>
                  <a:lnTo>
                    <a:pt x="133273" y="58432"/>
                  </a:lnTo>
                  <a:lnTo>
                    <a:pt x="133705" y="59156"/>
                  </a:lnTo>
                  <a:lnTo>
                    <a:pt x="134886" y="59270"/>
                  </a:lnTo>
                  <a:lnTo>
                    <a:pt x="139382" y="56642"/>
                  </a:lnTo>
                  <a:lnTo>
                    <a:pt x="141147" y="55638"/>
                  </a:lnTo>
                  <a:lnTo>
                    <a:pt x="145719" y="53098"/>
                  </a:lnTo>
                  <a:lnTo>
                    <a:pt x="146215" y="52031"/>
                  </a:lnTo>
                  <a:close/>
                </a:path>
                <a:path w="213994" h="180975">
                  <a:moveTo>
                    <a:pt x="148678" y="67665"/>
                  </a:moveTo>
                  <a:lnTo>
                    <a:pt x="147370" y="65290"/>
                  </a:lnTo>
                  <a:lnTo>
                    <a:pt x="146189" y="65151"/>
                  </a:lnTo>
                  <a:lnTo>
                    <a:pt x="141566" y="67703"/>
                  </a:lnTo>
                  <a:lnTo>
                    <a:pt x="135242" y="71386"/>
                  </a:lnTo>
                  <a:lnTo>
                    <a:pt x="134785" y="72466"/>
                  </a:lnTo>
                  <a:lnTo>
                    <a:pt x="135737" y="74066"/>
                  </a:lnTo>
                  <a:lnTo>
                    <a:pt x="136169" y="74790"/>
                  </a:lnTo>
                  <a:lnTo>
                    <a:pt x="137350" y="74917"/>
                  </a:lnTo>
                  <a:lnTo>
                    <a:pt x="141846" y="72275"/>
                  </a:lnTo>
                  <a:lnTo>
                    <a:pt x="143611" y="71272"/>
                  </a:lnTo>
                  <a:lnTo>
                    <a:pt x="148183" y="68732"/>
                  </a:lnTo>
                  <a:lnTo>
                    <a:pt x="148678" y="67665"/>
                  </a:lnTo>
                  <a:close/>
                </a:path>
                <a:path w="213994" h="180975">
                  <a:moveTo>
                    <a:pt x="151409" y="15392"/>
                  </a:moveTo>
                  <a:lnTo>
                    <a:pt x="150139" y="12992"/>
                  </a:lnTo>
                  <a:lnTo>
                    <a:pt x="148285" y="12712"/>
                  </a:lnTo>
                  <a:lnTo>
                    <a:pt x="144957" y="14452"/>
                  </a:lnTo>
                  <a:lnTo>
                    <a:pt x="144145" y="16129"/>
                  </a:lnTo>
                  <a:lnTo>
                    <a:pt x="145440" y="18516"/>
                  </a:lnTo>
                  <a:lnTo>
                    <a:pt x="147294" y="18770"/>
                  </a:lnTo>
                  <a:lnTo>
                    <a:pt x="148932" y="17907"/>
                  </a:lnTo>
                  <a:lnTo>
                    <a:pt x="150571" y="17043"/>
                  </a:lnTo>
                  <a:lnTo>
                    <a:pt x="151409" y="15392"/>
                  </a:lnTo>
                  <a:close/>
                </a:path>
                <a:path w="213994" h="180975">
                  <a:moveTo>
                    <a:pt x="153873" y="31026"/>
                  </a:moveTo>
                  <a:lnTo>
                    <a:pt x="153250" y="29819"/>
                  </a:lnTo>
                  <a:lnTo>
                    <a:pt x="152615" y="28625"/>
                  </a:lnTo>
                  <a:lnTo>
                    <a:pt x="150749" y="28346"/>
                  </a:lnTo>
                  <a:lnTo>
                    <a:pt x="147421" y="30086"/>
                  </a:lnTo>
                  <a:lnTo>
                    <a:pt x="146608" y="31762"/>
                  </a:lnTo>
                  <a:lnTo>
                    <a:pt x="147904" y="34150"/>
                  </a:lnTo>
                  <a:lnTo>
                    <a:pt x="149758" y="34404"/>
                  </a:lnTo>
                  <a:lnTo>
                    <a:pt x="151396" y="33540"/>
                  </a:lnTo>
                  <a:lnTo>
                    <a:pt x="153047" y="32677"/>
                  </a:lnTo>
                  <a:lnTo>
                    <a:pt x="153873" y="31026"/>
                  </a:lnTo>
                  <a:close/>
                </a:path>
                <a:path w="213994" h="180975">
                  <a:moveTo>
                    <a:pt x="156337" y="46672"/>
                  </a:moveTo>
                  <a:lnTo>
                    <a:pt x="155079" y="44272"/>
                  </a:lnTo>
                  <a:lnTo>
                    <a:pt x="153212" y="43992"/>
                  </a:lnTo>
                  <a:lnTo>
                    <a:pt x="149885" y="45732"/>
                  </a:lnTo>
                  <a:lnTo>
                    <a:pt x="149072" y="47409"/>
                  </a:lnTo>
                  <a:lnTo>
                    <a:pt x="150368" y="49796"/>
                  </a:lnTo>
                  <a:lnTo>
                    <a:pt x="152222" y="50050"/>
                  </a:lnTo>
                  <a:lnTo>
                    <a:pt x="153860" y="49187"/>
                  </a:lnTo>
                  <a:lnTo>
                    <a:pt x="155498" y="48323"/>
                  </a:lnTo>
                  <a:lnTo>
                    <a:pt x="156337" y="46672"/>
                  </a:lnTo>
                  <a:close/>
                </a:path>
                <a:path w="213994" h="180975">
                  <a:moveTo>
                    <a:pt x="158800" y="62306"/>
                  </a:moveTo>
                  <a:lnTo>
                    <a:pt x="157530" y="59905"/>
                  </a:lnTo>
                  <a:lnTo>
                    <a:pt x="155676" y="59626"/>
                  </a:lnTo>
                  <a:lnTo>
                    <a:pt x="152349" y="61366"/>
                  </a:lnTo>
                  <a:lnTo>
                    <a:pt x="151536" y="63042"/>
                  </a:lnTo>
                  <a:lnTo>
                    <a:pt x="152831" y="65430"/>
                  </a:lnTo>
                  <a:lnTo>
                    <a:pt x="154686" y="65684"/>
                  </a:lnTo>
                  <a:lnTo>
                    <a:pt x="156324" y="64820"/>
                  </a:lnTo>
                  <a:lnTo>
                    <a:pt x="157962" y="63957"/>
                  </a:lnTo>
                  <a:lnTo>
                    <a:pt x="158800" y="62306"/>
                  </a:lnTo>
                  <a:close/>
                </a:path>
                <a:path w="213994" h="180975">
                  <a:moveTo>
                    <a:pt x="169291" y="6731"/>
                  </a:moveTo>
                  <a:lnTo>
                    <a:pt x="168135" y="4279"/>
                  </a:lnTo>
                  <a:lnTo>
                    <a:pt x="166941" y="4051"/>
                  </a:lnTo>
                  <a:lnTo>
                    <a:pt x="162077" y="6299"/>
                  </a:lnTo>
                  <a:lnTo>
                    <a:pt x="160197" y="7200"/>
                  </a:lnTo>
                  <a:lnTo>
                    <a:pt x="155409" y="9563"/>
                  </a:lnTo>
                  <a:lnTo>
                    <a:pt x="154863" y="10604"/>
                  </a:lnTo>
                  <a:lnTo>
                    <a:pt x="155702" y="12268"/>
                  </a:lnTo>
                  <a:lnTo>
                    <a:pt x="156083" y="13017"/>
                  </a:lnTo>
                  <a:lnTo>
                    <a:pt x="157264" y="13220"/>
                  </a:lnTo>
                  <a:lnTo>
                    <a:pt x="163868" y="9994"/>
                  </a:lnTo>
                  <a:lnTo>
                    <a:pt x="168694" y="7759"/>
                  </a:lnTo>
                  <a:lnTo>
                    <a:pt x="169291" y="6731"/>
                  </a:lnTo>
                  <a:close/>
                </a:path>
                <a:path w="213994" h="180975">
                  <a:moveTo>
                    <a:pt x="171742" y="22364"/>
                  </a:moveTo>
                  <a:lnTo>
                    <a:pt x="170599" y="19913"/>
                  </a:lnTo>
                  <a:lnTo>
                    <a:pt x="169405" y="19685"/>
                  </a:lnTo>
                  <a:lnTo>
                    <a:pt x="164541" y="21932"/>
                  </a:lnTo>
                  <a:lnTo>
                    <a:pt x="162661" y="22834"/>
                  </a:lnTo>
                  <a:lnTo>
                    <a:pt x="157861" y="25196"/>
                  </a:lnTo>
                  <a:lnTo>
                    <a:pt x="157314" y="26238"/>
                  </a:lnTo>
                  <a:lnTo>
                    <a:pt x="158165" y="27901"/>
                  </a:lnTo>
                  <a:lnTo>
                    <a:pt x="158546" y="28651"/>
                  </a:lnTo>
                  <a:lnTo>
                    <a:pt x="159727" y="28854"/>
                  </a:lnTo>
                  <a:lnTo>
                    <a:pt x="166331" y="25628"/>
                  </a:lnTo>
                  <a:lnTo>
                    <a:pt x="171157" y="23393"/>
                  </a:lnTo>
                  <a:lnTo>
                    <a:pt x="171742" y="22364"/>
                  </a:lnTo>
                  <a:close/>
                </a:path>
                <a:path w="213994" h="180975">
                  <a:moveTo>
                    <a:pt x="174205" y="37998"/>
                  </a:moveTo>
                  <a:lnTo>
                    <a:pt x="173050" y="35547"/>
                  </a:lnTo>
                  <a:lnTo>
                    <a:pt x="171869" y="35318"/>
                  </a:lnTo>
                  <a:lnTo>
                    <a:pt x="167005" y="37566"/>
                  </a:lnTo>
                  <a:lnTo>
                    <a:pt x="165112" y="38468"/>
                  </a:lnTo>
                  <a:lnTo>
                    <a:pt x="160324" y="40830"/>
                  </a:lnTo>
                  <a:lnTo>
                    <a:pt x="159778" y="41871"/>
                  </a:lnTo>
                  <a:lnTo>
                    <a:pt x="160629" y="43535"/>
                  </a:lnTo>
                  <a:lnTo>
                    <a:pt x="161010" y="44284"/>
                  </a:lnTo>
                  <a:lnTo>
                    <a:pt x="162191" y="44488"/>
                  </a:lnTo>
                  <a:lnTo>
                    <a:pt x="166928" y="42151"/>
                  </a:lnTo>
                  <a:lnTo>
                    <a:pt x="168795" y="41262"/>
                  </a:lnTo>
                  <a:lnTo>
                    <a:pt x="173621" y="39027"/>
                  </a:lnTo>
                  <a:lnTo>
                    <a:pt x="174205" y="37998"/>
                  </a:lnTo>
                  <a:close/>
                </a:path>
                <a:path w="213994" h="180975">
                  <a:moveTo>
                    <a:pt x="176669" y="53644"/>
                  </a:moveTo>
                  <a:lnTo>
                    <a:pt x="175526" y="51193"/>
                  </a:lnTo>
                  <a:lnTo>
                    <a:pt x="174332" y="50965"/>
                  </a:lnTo>
                  <a:lnTo>
                    <a:pt x="169468" y="53213"/>
                  </a:lnTo>
                  <a:lnTo>
                    <a:pt x="167589" y="54114"/>
                  </a:lnTo>
                  <a:lnTo>
                    <a:pt x="162801" y="56476"/>
                  </a:lnTo>
                  <a:lnTo>
                    <a:pt x="162255" y="57518"/>
                  </a:lnTo>
                  <a:lnTo>
                    <a:pt x="163093" y="59182"/>
                  </a:lnTo>
                  <a:lnTo>
                    <a:pt x="163474" y="59931"/>
                  </a:lnTo>
                  <a:lnTo>
                    <a:pt x="164655" y="60134"/>
                  </a:lnTo>
                  <a:lnTo>
                    <a:pt x="171259" y="56908"/>
                  </a:lnTo>
                  <a:lnTo>
                    <a:pt x="176085" y="54673"/>
                  </a:lnTo>
                  <a:lnTo>
                    <a:pt x="176669" y="53644"/>
                  </a:lnTo>
                  <a:close/>
                </a:path>
                <a:path w="213994" h="180975">
                  <a:moveTo>
                    <a:pt x="178866" y="3733"/>
                  </a:moveTo>
                  <a:lnTo>
                    <a:pt x="175145" y="0"/>
                  </a:lnTo>
                  <a:lnTo>
                    <a:pt x="173482" y="673"/>
                  </a:lnTo>
                  <a:lnTo>
                    <a:pt x="172542" y="2298"/>
                  </a:lnTo>
                  <a:lnTo>
                    <a:pt x="173647" y="4749"/>
                  </a:lnTo>
                  <a:lnTo>
                    <a:pt x="175514" y="5130"/>
                  </a:lnTo>
                  <a:lnTo>
                    <a:pt x="177241" y="4381"/>
                  </a:lnTo>
                  <a:lnTo>
                    <a:pt x="178866" y="3733"/>
                  </a:lnTo>
                  <a:close/>
                </a:path>
                <a:path w="213994" h="180975">
                  <a:moveTo>
                    <a:pt x="182397" y="17678"/>
                  </a:moveTo>
                  <a:lnTo>
                    <a:pt x="181864" y="16433"/>
                  </a:lnTo>
                  <a:lnTo>
                    <a:pt x="181317" y="15201"/>
                  </a:lnTo>
                  <a:lnTo>
                    <a:pt x="179451" y="14795"/>
                  </a:lnTo>
                  <a:lnTo>
                    <a:pt x="175945" y="16319"/>
                  </a:lnTo>
                  <a:lnTo>
                    <a:pt x="174993" y="17945"/>
                  </a:lnTo>
                  <a:lnTo>
                    <a:pt x="175564" y="19177"/>
                  </a:lnTo>
                  <a:lnTo>
                    <a:pt x="176110" y="20396"/>
                  </a:lnTo>
                  <a:lnTo>
                    <a:pt x="177977" y="20777"/>
                  </a:lnTo>
                  <a:lnTo>
                    <a:pt x="179705" y="20027"/>
                  </a:lnTo>
                  <a:lnTo>
                    <a:pt x="181432" y="19278"/>
                  </a:lnTo>
                  <a:lnTo>
                    <a:pt x="182397" y="17678"/>
                  </a:lnTo>
                  <a:close/>
                </a:path>
                <a:path w="213994" h="180975">
                  <a:moveTo>
                    <a:pt x="184861" y="33312"/>
                  </a:moveTo>
                  <a:lnTo>
                    <a:pt x="183781" y="30835"/>
                  </a:lnTo>
                  <a:lnTo>
                    <a:pt x="181914" y="30429"/>
                  </a:lnTo>
                  <a:lnTo>
                    <a:pt x="178409" y="31953"/>
                  </a:lnTo>
                  <a:lnTo>
                    <a:pt x="177457" y="33578"/>
                  </a:lnTo>
                  <a:lnTo>
                    <a:pt x="178574" y="36029"/>
                  </a:lnTo>
                  <a:lnTo>
                    <a:pt x="180441" y="36410"/>
                  </a:lnTo>
                  <a:lnTo>
                    <a:pt x="182168" y="35661"/>
                  </a:lnTo>
                  <a:lnTo>
                    <a:pt x="183896" y="34912"/>
                  </a:lnTo>
                  <a:lnTo>
                    <a:pt x="184861" y="33312"/>
                  </a:lnTo>
                  <a:close/>
                </a:path>
                <a:path w="213994" h="180975">
                  <a:moveTo>
                    <a:pt x="187325" y="48945"/>
                  </a:moveTo>
                  <a:lnTo>
                    <a:pt x="186791" y="47701"/>
                  </a:lnTo>
                  <a:lnTo>
                    <a:pt x="186245" y="46469"/>
                  </a:lnTo>
                  <a:lnTo>
                    <a:pt x="184378" y="46062"/>
                  </a:lnTo>
                  <a:lnTo>
                    <a:pt x="180873" y="47586"/>
                  </a:lnTo>
                  <a:lnTo>
                    <a:pt x="179933" y="49212"/>
                  </a:lnTo>
                  <a:lnTo>
                    <a:pt x="181038" y="51663"/>
                  </a:lnTo>
                  <a:lnTo>
                    <a:pt x="182905" y="52044"/>
                  </a:lnTo>
                  <a:lnTo>
                    <a:pt x="184632" y="51295"/>
                  </a:lnTo>
                  <a:lnTo>
                    <a:pt x="186359" y="50546"/>
                  </a:lnTo>
                  <a:lnTo>
                    <a:pt x="187325" y="48945"/>
                  </a:lnTo>
                  <a:close/>
                </a:path>
                <a:path w="213994" h="180975">
                  <a:moveTo>
                    <a:pt x="190246" y="15189"/>
                  </a:moveTo>
                  <a:lnTo>
                    <a:pt x="187109" y="12026"/>
                  </a:lnTo>
                  <a:lnTo>
                    <a:pt x="186905" y="12103"/>
                  </a:lnTo>
                  <a:lnTo>
                    <a:pt x="186270" y="13119"/>
                  </a:lnTo>
                  <a:lnTo>
                    <a:pt x="186601" y="13893"/>
                  </a:lnTo>
                  <a:lnTo>
                    <a:pt x="186753" y="14274"/>
                  </a:lnTo>
                  <a:lnTo>
                    <a:pt x="186842" y="14465"/>
                  </a:lnTo>
                  <a:lnTo>
                    <a:pt x="186994" y="14833"/>
                  </a:lnTo>
                  <a:lnTo>
                    <a:pt x="187337" y="15608"/>
                  </a:lnTo>
                  <a:lnTo>
                    <a:pt x="188506" y="15887"/>
                  </a:lnTo>
                  <a:lnTo>
                    <a:pt x="190246" y="15189"/>
                  </a:lnTo>
                  <a:close/>
                </a:path>
                <a:path w="213994" h="180975">
                  <a:moveTo>
                    <a:pt x="203238" y="26466"/>
                  </a:moveTo>
                  <a:lnTo>
                    <a:pt x="199707" y="23685"/>
                  </a:lnTo>
                  <a:lnTo>
                    <a:pt x="196380" y="24930"/>
                  </a:lnTo>
                  <a:lnTo>
                    <a:pt x="194398" y="25704"/>
                  </a:lnTo>
                  <a:lnTo>
                    <a:pt x="189357" y="27736"/>
                  </a:lnTo>
                  <a:lnTo>
                    <a:pt x="188734" y="28752"/>
                  </a:lnTo>
                  <a:lnTo>
                    <a:pt x="189788" y="31242"/>
                  </a:lnTo>
                  <a:lnTo>
                    <a:pt x="190969" y="31521"/>
                  </a:lnTo>
                  <a:lnTo>
                    <a:pt x="197916" y="28727"/>
                  </a:lnTo>
                  <a:lnTo>
                    <a:pt x="202984" y="26822"/>
                  </a:lnTo>
                  <a:lnTo>
                    <a:pt x="203238" y="26466"/>
                  </a:lnTo>
                  <a:close/>
                </a:path>
                <a:path w="213994" h="180975">
                  <a:moveTo>
                    <a:pt x="206133" y="41478"/>
                  </a:moveTo>
                  <a:lnTo>
                    <a:pt x="205155" y="38950"/>
                  </a:lnTo>
                  <a:lnTo>
                    <a:pt x="203974" y="38646"/>
                  </a:lnTo>
                  <a:lnTo>
                    <a:pt x="198856" y="40576"/>
                  </a:lnTo>
                  <a:lnTo>
                    <a:pt x="196875" y="41351"/>
                  </a:lnTo>
                  <a:lnTo>
                    <a:pt x="191833" y="43383"/>
                  </a:lnTo>
                  <a:lnTo>
                    <a:pt x="191211" y="44399"/>
                  </a:lnTo>
                  <a:lnTo>
                    <a:pt x="191935" y="46113"/>
                  </a:lnTo>
                  <a:lnTo>
                    <a:pt x="192265" y="46888"/>
                  </a:lnTo>
                  <a:lnTo>
                    <a:pt x="193433" y="47167"/>
                  </a:lnTo>
                  <a:lnTo>
                    <a:pt x="200380" y="44373"/>
                  </a:lnTo>
                  <a:lnTo>
                    <a:pt x="205460" y="42468"/>
                  </a:lnTo>
                  <a:lnTo>
                    <a:pt x="206133" y="41478"/>
                  </a:lnTo>
                  <a:close/>
                </a:path>
                <a:path w="213994" h="180975">
                  <a:moveTo>
                    <a:pt x="213880" y="39839"/>
                  </a:moveTo>
                  <a:lnTo>
                    <a:pt x="213677" y="37363"/>
                  </a:lnTo>
                  <a:lnTo>
                    <a:pt x="212013" y="35306"/>
                  </a:lnTo>
                  <a:lnTo>
                    <a:pt x="210870" y="35712"/>
                  </a:lnTo>
                  <a:lnTo>
                    <a:pt x="209804" y="37363"/>
                  </a:lnTo>
                  <a:lnTo>
                    <a:pt x="210731" y="39839"/>
                  </a:lnTo>
                  <a:lnTo>
                    <a:pt x="210896" y="39839"/>
                  </a:lnTo>
                  <a:lnTo>
                    <a:pt x="212572" y="40297"/>
                  </a:lnTo>
                  <a:lnTo>
                    <a:pt x="213880" y="39839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64"/>
            <p:cNvSpPr/>
            <p:nvPr/>
          </p:nvSpPr>
          <p:spPr>
            <a:xfrm>
              <a:off x="2765768" y="3848328"/>
              <a:ext cx="213360" cy="205740"/>
            </a:xfrm>
            <a:custGeom>
              <a:avLst/>
              <a:gdLst/>
              <a:ahLst/>
              <a:cxnLst/>
              <a:rect l="l" t="t" r="r" b="b"/>
              <a:pathLst>
                <a:path w="213360" h="205739">
                  <a:moveTo>
                    <a:pt x="1714" y="149860"/>
                  </a:moveTo>
                  <a:lnTo>
                    <a:pt x="1638" y="148056"/>
                  </a:lnTo>
                  <a:lnTo>
                    <a:pt x="546" y="147256"/>
                  </a:lnTo>
                  <a:lnTo>
                    <a:pt x="50" y="146900"/>
                  </a:lnTo>
                  <a:lnTo>
                    <a:pt x="38" y="152298"/>
                  </a:lnTo>
                  <a:lnTo>
                    <a:pt x="1714" y="149860"/>
                  </a:lnTo>
                  <a:close/>
                </a:path>
                <a:path w="213360" h="205739">
                  <a:moveTo>
                    <a:pt x="2984" y="205079"/>
                  </a:moveTo>
                  <a:lnTo>
                    <a:pt x="2921" y="203936"/>
                  </a:lnTo>
                  <a:lnTo>
                    <a:pt x="2425" y="203606"/>
                  </a:lnTo>
                  <a:lnTo>
                    <a:pt x="2565" y="205740"/>
                  </a:lnTo>
                  <a:lnTo>
                    <a:pt x="2984" y="205079"/>
                  </a:lnTo>
                  <a:close/>
                </a:path>
                <a:path w="213360" h="205739">
                  <a:moveTo>
                    <a:pt x="4178" y="165493"/>
                  </a:moveTo>
                  <a:lnTo>
                    <a:pt x="4114" y="163690"/>
                  </a:lnTo>
                  <a:lnTo>
                    <a:pt x="1917" y="162102"/>
                  </a:lnTo>
                  <a:lnTo>
                    <a:pt x="203" y="162648"/>
                  </a:lnTo>
                  <a:lnTo>
                    <a:pt x="0" y="162941"/>
                  </a:lnTo>
                  <a:lnTo>
                    <a:pt x="38" y="165493"/>
                  </a:lnTo>
                  <a:lnTo>
                    <a:pt x="215" y="168389"/>
                  </a:lnTo>
                  <a:lnTo>
                    <a:pt x="241" y="168770"/>
                  </a:lnTo>
                  <a:lnTo>
                    <a:pt x="1016" y="168770"/>
                  </a:lnTo>
                  <a:lnTo>
                    <a:pt x="2184" y="168389"/>
                  </a:lnTo>
                  <a:lnTo>
                    <a:pt x="4178" y="165493"/>
                  </a:lnTo>
                  <a:close/>
                </a:path>
                <a:path w="213360" h="205739">
                  <a:moveTo>
                    <a:pt x="6654" y="181127"/>
                  </a:moveTo>
                  <a:lnTo>
                    <a:pt x="6578" y="179324"/>
                  </a:lnTo>
                  <a:lnTo>
                    <a:pt x="5486" y="178523"/>
                  </a:lnTo>
                  <a:lnTo>
                    <a:pt x="4381" y="177736"/>
                  </a:lnTo>
                  <a:lnTo>
                    <a:pt x="2667" y="178282"/>
                  </a:lnTo>
                  <a:lnTo>
                    <a:pt x="990" y="180721"/>
                  </a:lnTo>
                  <a:lnTo>
                    <a:pt x="1155" y="183337"/>
                  </a:lnTo>
                  <a:lnTo>
                    <a:pt x="2959" y="184581"/>
                  </a:lnTo>
                  <a:lnTo>
                    <a:pt x="4660" y="184023"/>
                  </a:lnTo>
                  <a:lnTo>
                    <a:pt x="6654" y="181127"/>
                  </a:lnTo>
                  <a:close/>
                </a:path>
                <a:path w="213360" h="205739">
                  <a:moveTo>
                    <a:pt x="9118" y="196761"/>
                  </a:moveTo>
                  <a:lnTo>
                    <a:pt x="9042" y="194957"/>
                  </a:lnTo>
                  <a:lnTo>
                    <a:pt x="7950" y="194157"/>
                  </a:lnTo>
                  <a:lnTo>
                    <a:pt x="6845" y="193370"/>
                  </a:lnTo>
                  <a:lnTo>
                    <a:pt x="5130" y="193916"/>
                  </a:lnTo>
                  <a:lnTo>
                    <a:pt x="3111" y="196850"/>
                  </a:lnTo>
                  <a:lnTo>
                    <a:pt x="3200" y="198666"/>
                  </a:lnTo>
                  <a:lnTo>
                    <a:pt x="5422" y="200215"/>
                  </a:lnTo>
                  <a:lnTo>
                    <a:pt x="7124" y="199656"/>
                  </a:lnTo>
                  <a:lnTo>
                    <a:pt x="8115" y="198208"/>
                  </a:lnTo>
                  <a:lnTo>
                    <a:pt x="9118" y="196761"/>
                  </a:lnTo>
                  <a:close/>
                </a:path>
                <a:path w="213360" h="205739">
                  <a:moveTo>
                    <a:pt x="12687" y="132930"/>
                  </a:moveTo>
                  <a:lnTo>
                    <a:pt x="10553" y="131254"/>
                  </a:lnTo>
                  <a:lnTo>
                    <a:pt x="9461" y="131559"/>
                  </a:lnTo>
                  <a:lnTo>
                    <a:pt x="6413" y="135572"/>
                  </a:lnTo>
                  <a:lnTo>
                    <a:pt x="2298" y="141236"/>
                  </a:lnTo>
                  <a:lnTo>
                    <a:pt x="2324" y="142392"/>
                  </a:lnTo>
                  <a:lnTo>
                    <a:pt x="3822" y="143497"/>
                  </a:lnTo>
                  <a:lnTo>
                    <a:pt x="4508" y="143992"/>
                  </a:lnTo>
                  <a:lnTo>
                    <a:pt x="5600" y="143675"/>
                  </a:lnTo>
                  <a:lnTo>
                    <a:pt x="8509" y="139623"/>
                  </a:lnTo>
                  <a:lnTo>
                    <a:pt x="12687" y="134073"/>
                  </a:lnTo>
                  <a:lnTo>
                    <a:pt x="12687" y="132930"/>
                  </a:lnTo>
                  <a:close/>
                </a:path>
                <a:path w="213360" h="205739">
                  <a:moveTo>
                    <a:pt x="15163" y="148564"/>
                  </a:moveTo>
                  <a:lnTo>
                    <a:pt x="13030" y="146888"/>
                  </a:lnTo>
                  <a:lnTo>
                    <a:pt x="11938" y="147193"/>
                  </a:lnTo>
                  <a:lnTo>
                    <a:pt x="8890" y="151206"/>
                  </a:lnTo>
                  <a:lnTo>
                    <a:pt x="4775" y="156870"/>
                  </a:lnTo>
                  <a:lnTo>
                    <a:pt x="4800" y="158026"/>
                  </a:lnTo>
                  <a:lnTo>
                    <a:pt x="5473" y="158534"/>
                  </a:lnTo>
                  <a:lnTo>
                    <a:pt x="5816" y="158762"/>
                  </a:lnTo>
                  <a:lnTo>
                    <a:pt x="6299" y="159131"/>
                  </a:lnTo>
                  <a:lnTo>
                    <a:pt x="6985" y="159626"/>
                  </a:lnTo>
                  <a:lnTo>
                    <a:pt x="8064" y="159308"/>
                  </a:lnTo>
                  <a:lnTo>
                    <a:pt x="10985" y="155257"/>
                  </a:lnTo>
                  <a:lnTo>
                    <a:pt x="15163" y="149707"/>
                  </a:lnTo>
                  <a:lnTo>
                    <a:pt x="15163" y="148564"/>
                  </a:lnTo>
                  <a:close/>
                </a:path>
                <a:path w="213360" h="205739">
                  <a:moveTo>
                    <a:pt x="17627" y="164198"/>
                  </a:moveTo>
                  <a:lnTo>
                    <a:pt x="15494" y="162521"/>
                  </a:lnTo>
                  <a:lnTo>
                    <a:pt x="14401" y="162826"/>
                  </a:lnTo>
                  <a:lnTo>
                    <a:pt x="11353" y="166839"/>
                  </a:lnTo>
                  <a:lnTo>
                    <a:pt x="7239" y="172504"/>
                  </a:lnTo>
                  <a:lnTo>
                    <a:pt x="7264" y="173659"/>
                  </a:lnTo>
                  <a:lnTo>
                    <a:pt x="8763" y="174764"/>
                  </a:lnTo>
                  <a:lnTo>
                    <a:pt x="9448" y="175260"/>
                  </a:lnTo>
                  <a:lnTo>
                    <a:pt x="10528" y="174942"/>
                  </a:lnTo>
                  <a:lnTo>
                    <a:pt x="13449" y="170891"/>
                  </a:lnTo>
                  <a:lnTo>
                    <a:pt x="17627" y="165341"/>
                  </a:lnTo>
                  <a:lnTo>
                    <a:pt x="17627" y="164198"/>
                  </a:lnTo>
                  <a:close/>
                </a:path>
                <a:path w="213360" h="205739">
                  <a:moveTo>
                    <a:pt x="19405" y="124345"/>
                  </a:moveTo>
                  <a:lnTo>
                    <a:pt x="17322" y="122631"/>
                  </a:lnTo>
                  <a:lnTo>
                    <a:pt x="15582" y="123063"/>
                  </a:lnTo>
                  <a:lnTo>
                    <a:pt x="13360" y="125857"/>
                  </a:lnTo>
                  <a:lnTo>
                    <a:pt x="13335" y="127685"/>
                  </a:lnTo>
                  <a:lnTo>
                    <a:pt x="15443" y="129374"/>
                  </a:lnTo>
                  <a:lnTo>
                    <a:pt x="17183" y="128930"/>
                  </a:lnTo>
                  <a:lnTo>
                    <a:pt x="18275" y="127546"/>
                  </a:lnTo>
                  <a:lnTo>
                    <a:pt x="19367" y="126161"/>
                  </a:lnTo>
                  <a:lnTo>
                    <a:pt x="19405" y="124345"/>
                  </a:lnTo>
                  <a:close/>
                </a:path>
                <a:path w="213360" h="205739">
                  <a:moveTo>
                    <a:pt x="20091" y="179844"/>
                  </a:moveTo>
                  <a:lnTo>
                    <a:pt x="17957" y="178168"/>
                  </a:lnTo>
                  <a:lnTo>
                    <a:pt x="16865" y="178473"/>
                  </a:lnTo>
                  <a:lnTo>
                    <a:pt x="13817" y="182486"/>
                  </a:lnTo>
                  <a:lnTo>
                    <a:pt x="9702" y="188150"/>
                  </a:lnTo>
                  <a:lnTo>
                    <a:pt x="9728" y="189306"/>
                  </a:lnTo>
                  <a:lnTo>
                    <a:pt x="11226" y="190411"/>
                  </a:lnTo>
                  <a:lnTo>
                    <a:pt x="11912" y="190906"/>
                  </a:lnTo>
                  <a:lnTo>
                    <a:pt x="13004" y="190588"/>
                  </a:lnTo>
                  <a:lnTo>
                    <a:pt x="13639" y="189687"/>
                  </a:lnTo>
                  <a:lnTo>
                    <a:pt x="17081" y="184975"/>
                  </a:lnTo>
                  <a:lnTo>
                    <a:pt x="20091" y="180987"/>
                  </a:lnTo>
                  <a:lnTo>
                    <a:pt x="20091" y="179844"/>
                  </a:lnTo>
                  <a:close/>
                </a:path>
                <a:path w="213360" h="205739">
                  <a:moveTo>
                    <a:pt x="21869" y="139979"/>
                  </a:moveTo>
                  <a:lnTo>
                    <a:pt x="19786" y="138264"/>
                  </a:lnTo>
                  <a:lnTo>
                    <a:pt x="18034" y="138696"/>
                  </a:lnTo>
                  <a:lnTo>
                    <a:pt x="15824" y="141490"/>
                  </a:lnTo>
                  <a:lnTo>
                    <a:pt x="15786" y="143319"/>
                  </a:lnTo>
                  <a:lnTo>
                    <a:pt x="17894" y="145008"/>
                  </a:lnTo>
                  <a:lnTo>
                    <a:pt x="19634" y="144564"/>
                  </a:lnTo>
                  <a:lnTo>
                    <a:pt x="20726" y="143179"/>
                  </a:lnTo>
                  <a:lnTo>
                    <a:pt x="21818" y="141795"/>
                  </a:lnTo>
                  <a:lnTo>
                    <a:pt x="21869" y="139979"/>
                  </a:lnTo>
                  <a:close/>
                </a:path>
                <a:path w="213360" h="205739">
                  <a:moveTo>
                    <a:pt x="24345" y="155613"/>
                  </a:moveTo>
                  <a:lnTo>
                    <a:pt x="22250" y="153898"/>
                  </a:lnTo>
                  <a:lnTo>
                    <a:pt x="20510" y="154330"/>
                  </a:lnTo>
                  <a:lnTo>
                    <a:pt x="18288" y="157124"/>
                  </a:lnTo>
                  <a:lnTo>
                    <a:pt x="18262" y="158953"/>
                  </a:lnTo>
                  <a:lnTo>
                    <a:pt x="20370" y="160642"/>
                  </a:lnTo>
                  <a:lnTo>
                    <a:pt x="22110" y="160197"/>
                  </a:lnTo>
                  <a:lnTo>
                    <a:pt x="23202" y="158813"/>
                  </a:lnTo>
                  <a:lnTo>
                    <a:pt x="24295" y="157429"/>
                  </a:lnTo>
                  <a:lnTo>
                    <a:pt x="24345" y="155613"/>
                  </a:lnTo>
                  <a:close/>
                </a:path>
                <a:path w="213360" h="205739">
                  <a:moveTo>
                    <a:pt x="26809" y="171246"/>
                  </a:moveTo>
                  <a:lnTo>
                    <a:pt x="24726" y="169532"/>
                  </a:lnTo>
                  <a:lnTo>
                    <a:pt x="22974" y="169964"/>
                  </a:lnTo>
                  <a:lnTo>
                    <a:pt x="20764" y="172758"/>
                  </a:lnTo>
                  <a:lnTo>
                    <a:pt x="20726" y="174586"/>
                  </a:lnTo>
                  <a:lnTo>
                    <a:pt x="22834" y="176276"/>
                  </a:lnTo>
                  <a:lnTo>
                    <a:pt x="24574" y="175831"/>
                  </a:lnTo>
                  <a:lnTo>
                    <a:pt x="25666" y="174447"/>
                  </a:lnTo>
                  <a:lnTo>
                    <a:pt x="26758" y="173062"/>
                  </a:lnTo>
                  <a:lnTo>
                    <a:pt x="26809" y="171246"/>
                  </a:lnTo>
                  <a:close/>
                </a:path>
                <a:path w="213360" h="205739">
                  <a:moveTo>
                    <a:pt x="31470" y="109956"/>
                  </a:moveTo>
                  <a:lnTo>
                    <a:pt x="29464" y="108140"/>
                  </a:lnTo>
                  <a:lnTo>
                    <a:pt x="28333" y="108369"/>
                  </a:lnTo>
                  <a:lnTo>
                    <a:pt x="25019" y="112191"/>
                  </a:lnTo>
                  <a:lnTo>
                    <a:pt x="23749" y="113690"/>
                  </a:lnTo>
                  <a:lnTo>
                    <a:pt x="20523" y="117589"/>
                  </a:lnTo>
                  <a:lnTo>
                    <a:pt x="20472" y="118732"/>
                  </a:lnTo>
                  <a:lnTo>
                    <a:pt x="21894" y="119938"/>
                  </a:lnTo>
                  <a:lnTo>
                    <a:pt x="22542" y="120484"/>
                  </a:lnTo>
                  <a:lnTo>
                    <a:pt x="23647" y="120230"/>
                  </a:lnTo>
                  <a:lnTo>
                    <a:pt x="26847" y="116370"/>
                  </a:lnTo>
                  <a:lnTo>
                    <a:pt x="28105" y="114884"/>
                  </a:lnTo>
                  <a:lnTo>
                    <a:pt x="31394" y="111099"/>
                  </a:lnTo>
                  <a:lnTo>
                    <a:pt x="31470" y="109956"/>
                  </a:lnTo>
                  <a:close/>
                </a:path>
                <a:path w="213360" h="205739">
                  <a:moveTo>
                    <a:pt x="33947" y="125590"/>
                  </a:moveTo>
                  <a:lnTo>
                    <a:pt x="33020" y="124739"/>
                  </a:lnTo>
                  <a:lnTo>
                    <a:pt x="31927" y="123774"/>
                  </a:lnTo>
                  <a:lnTo>
                    <a:pt x="30810" y="124002"/>
                  </a:lnTo>
                  <a:lnTo>
                    <a:pt x="27495" y="127825"/>
                  </a:lnTo>
                  <a:lnTo>
                    <a:pt x="26225" y="129324"/>
                  </a:lnTo>
                  <a:lnTo>
                    <a:pt x="22999" y="133223"/>
                  </a:lnTo>
                  <a:lnTo>
                    <a:pt x="22948" y="134366"/>
                  </a:lnTo>
                  <a:lnTo>
                    <a:pt x="24371" y="135572"/>
                  </a:lnTo>
                  <a:lnTo>
                    <a:pt x="25019" y="136118"/>
                  </a:lnTo>
                  <a:lnTo>
                    <a:pt x="26123" y="135864"/>
                  </a:lnTo>
                  <a:lnTo>
                    <a:pt x="29324" y="132003"/>
                  </a:lnTo>
                  <a:lnTo>
                    <a:pt x="30581" y="130517"/>
                  </a:lnTo>
                  <a:lnTo>
                    <a:pt x="33870" y="126733"/>
                  </a:lnTo>
                  <a:lnTo>
                    <a:pt x="33947" y="125590"/>
                  </a:lnTo>
                  <a:close/>
                </a:path>
                <a:path w="213360" h="205739">
                  <a:moveTo>
                    <a:pt x="36410" y="141236"/>
                  </a:moveTo>
                  <a:lnTo>
                    <a:pt x="34391" y="139420"/>
                  </a:lnTo>
                  <a:lnTo>
                    <a:pt x="33261" y="139649"/>
                  </a:lnTo>
                  <a:lnTo>
                    <a:pt x="29959" y="143471"/>
                  </a:lnTo>
                  <a:lnTo>
                    <a:pt x="28689" y="144970"/>
                  </a:lnTo>
                  <a:lnTo>
                    <a:pt x="25450" y="148869"/>
                  </a:lnTo>
                  <a:lnTo>
                    <a:pt x="25412" y="150012"/>
                  </a:lnTo>
                  <a:lnTo>
                    <a:pt x="26835" y="151218"/>
                  </a:lnTo>
                  <a:lnTo>
                    <a:pt x="27482" y="151765"/>
                  </a:lnTo>
                  <a:lnTo>
                    <a:pt x="28587" y="151511"/>
                  </a:lnTo>
                  <a:lnTo>
                    <a:pt x="31775" y="147650"/>
                  </a:lnTo>
                  <a:lnTo>
                    <a:pt x="36334" y="142379"/>
                  </a:lnTo>
                  <a:lnTo>
                    <a:pt x="36410" y="141236"/>
                  </a:lnTo>
                  <a:close/>
                </a:path>
                <a:path w="213360" h="205739">
                  <a:moveTo>
                    <a:pt x="38773" y="101803"/>
                  </a:moveTo>
                  <a:lnTo>
                    <a:pt x="36804" y="99949"/>
                  </a:lnTo>
                  <a:lnTo>
                    <a:pt x="35026" y="100266"/>
                  </a:lnTo>
                  <a:lnTo>
                    <a:pt x="32613" y="102920"/>
                  </a:lnTo>
                  <a:lnTo>
                    <a:pt x="32461" y="104749"/>
                  </a:lnTo>
                  <a:lnTo>
                    <a:pt x="34455" y="106578"/>
                  </a:lnTo>
                  <a:lnTo>
                    <a:pt x="36220" y="106248"/>
                  </a:lnTo>
                  <a:lnTo>
                    <a:pt x="37414" y="104927"/>
                  </a:lnTo>
                  <a:lnTo>
                    <a:pt x="38608" y="103619"/>
                  </a:lnTo>
                  <a:lnTo>
                    <a:pt x="38773" y="101803"/>
                  </a:lnTo>
                  <a:close/>
                </a:path>
                <a:path w="213360" h="205739">
                  <a:moveTo>
                    <a:pt x="38874" y="156870"/>
                  </a:moveTo>
                  <a:lnTo>
                    <a:pt x="37947" y="156019"/>
                  </a:lnTo>
                  <a:lnTo>
                    <a:pt x="36855" y="155054"/>
                  </a:lnTo>
                  <a:lnTo>
                    <a:pt x="35737" y="155282"/>
                  </a:lnTo>
                  <a:lnTo>
                    <a:pt x="32423" y="159105"/>
                  </a:lnTo>
                  <a:lnTo>
                    <a:pt x="31153" y="160604"/>
                  </a:lnTo>
                  <a:lnTo>
                    <a:pt x="27927" y="164503"/>
                  </a:lnTo>
                  <a:lnTo>
                    <a:pt x="27876" y="165646"/>
                  </a:lnTo>
                  <a:lnTo>
                    <a:pt x="29298" y="166852"/>
                  </a:lnTo>
                  <a:lnTo>
                    <a:pt x="29946" y="167398"/>
                  </a:lnTo>
                  <a:lnTo>
                    <a:pt x="31051" y="167144"/>
                  </a:lnTo>
                  <a:lnTo>
                    <a:pt x="34251" y="163283"/>
                  </a:lnTo>
                  <a:lnTo>
                    <a:pt x="35509" y="161798"/>
                  </a:lnTo>
                  <a:lnTo>
                    <a:pt x="38798" y="158013"/>
                  </a:lnTo>
                  <a:lnTo>
                    <a:pt x="38874" y="156870"/>
                  </a:lnTo>
                  <a:close/>
                </a:path>
                <a:path w="213360" h="205739">
                  <a:moveTo>
                    <a:pt x="41249" y="117436"/>
                  </a:moveTo>
                  <a:lnTo>
                    <a:pt x="39281" y="115595"/>
                  </a:lnTo>
                  <a:lnTo>
                    <a:pt x="37490" y="115900"/>
                  </a:lnTo>
                  <a:lnTo>
                    <a:pt x="35090" y="118554"/>
                  </a:lnTo>
                  <a:lnTo>
                    <a:pt x="34937" y="120383"/>
                  </a:lnTo>
                  <a:lnTo>
                    <a:pt x="36931" y="122212"/>
                  </a:lnTo>
                  <a:lnTo>
                    <a:pt x="38696" y="121881"/>
                  </a:lnTo>
                  <a:lnTo>
                    <a:pt x="39890" y="120561"/>
                  </a:lnTo>
                  <a:lnTo>
                    <a:pt x="41084" y="119253"/>
                  </a:lnTo>
                  <a:lnTo>
                    <a:pt x="41249" y="117436"/>
                  </a:lnTo>
                  <a:close/>
                </a:path>
                <a:path w="213360" h="205739">
                  <a:moveTo>
                    <a:pt x="43713" y="133070"/>
                  </a:moveTo>
                  <a:lnTo>
                    <a:pt x="41744" y="131229"/>
                  </a:lnTo>
                  <a:lnTo>
                    <a:pt x="39966" y="131533"/>
                  </a:lnTo>
                  <a:lnTo>
                    <a:pt x="37553" y="134188"/>
                  </a:lnTo>
                  <a:lnTo>
                    <a:pt x="37401" y="136017"/>
                  </a:lnTo>
                  <a:lnTo>
                    <a:pt x="39395" y="137845"/>
                  </a:lnTo>
                  <a:lnTo>
                    <a:pt x="41160" y="137515"/>
                  </a:lnTo>
                  <a:lnTo>
                    <a:pt x="42354" y="136194"/>
                  </a:lnTo>
                  <a:lnTo>
                    <a:pt x="43548" y="134886"/>
                  </a:lnTo>
                  <a:lnTo>
                    <a:pt x="43713" y="133070"/>
                  </a:lnTo>
                  <a:close/>
                </a:path>
                <a:path w="213360" h="205739">
                  <a:moveTo>
                    <a:pt x="46177" y="148704"/>
                  </a:moveTo>
                  <a:lnTo>
                    <a:pt x="44208" y="146862"/>
                  </a:lnTo>
                  <a:lnTo>
                    <a:pt x="42430" y="147180"/>
                  </a:lnTo>
                  <a:lnTo>
                    <a:pt x="40017" y="149821"/>
                  </a:lnTo>
                  <a:lnTo>
                    <a:pt x="39865" y="151650"/>
                  </a:lnTo>
                  <a:lnTo>
                    <a:pt x="41859" y="153479"/>
                  </a:lnTo>
                  <a:lnTo>
                    <a:pt x="43624" y="153149"/>
                  </a:lnTo>
                  <a:lnTo>
                    <a:pt x="44818" y="151828"/>
                  </a:lnTo>
                  <a:lnTo>
                    <a:pt x="46012" y="150520"/>
                  </a:lnTo>
                  <a:lnTo>
                    <a:pt x="46177" y="148704"/>
                  </a:lnTo>
                  <a:close/>
                </a:path>
                <a:path w="213360" h="205739">
                  <a:moveTo>
                    <a:pt x="51841" y="88188"/>
                  </a:moveTo>
                  <a:lnTo>
                    <a:pt x="49949" y="86258"/>
                  </a:lnTo>
                  <a:lnTo>
                    <a:pt x="48806" y="86410"/>
                  </a:lnTo>
                  <a:lnTo>
                    <a:pt x="45224" y="90017"/>
                  </a:lnTo>
                  <a:lnTo>
                    <a:pt x="43853" y="91440"/>
                  </a:lnTo>
                  <a:lnTo>
                    <a:pt x="40360" y="95123"/>
                  </a:lnTo>
                  <a:lnTo>
                    <a:pt x="40220" y="96266"/>
                  </a:lnTo>
                  <a:lnTo>
                    <a:pt x="41567" y="97561"/>
                  </a:lnTo>
                  <a:lnTo>
                    <a:pt x="42176" y="98145"/>
                  </a:lnTo>
                  <a:lnTo>
                    <a:pt x="43307" y="97967"/>
                  </a:lnTo>
                  <a:lnTo>
                    <a:pt x="46774" y="94310"/>
                  </a:lnTo>
                  <a:lnTo>
                    <a:pt x="48133" y="92913"/>
                  </a:lnTo>
                  <a:lnTo>
                    <a:pt x="51689" y="89344"/>
                  </a:lnTo>
                  <a:lnTo>
                    <a:pt x="51841" y="88188"/>
                  </a:lnTo>
                  <a:close/>
                </a:path>
                <a:path w="213360" h="205739">
                  <a:moveTo>
                    <a:pt x="54317" y="103822"/>
                  </a:moveTo>
                  <a:lnTo>
                    <a:pt x="52425" y="101892"/>
                  </a:lnTo>
                  <a:lnTo>
                    <a:pt x="51282" y="102044"/>
                  </a:lnTo>
                  <a:lnTo>
                    <a:pt x="47701" y="105651"/>
                  </a:lnTo>
                  <a:lnTo>
                    <a:pt x="46329" y="107073"/>
                  </a:lnTo>
                  <a:lnTo>
                    <a:pt x="42837" y="110756"/>
                  </a:lnTo>
                  <a:lnTo>
                    <a:pt x="42697" y="111899"/>
                  </a:lnTo>
                  <a:lnTo>
                    <a:pt x="43319" y="112483"/>
                  </a:lnTo>
                  <a:lnTo>
                    <a:pt x="43599" y="112776"/>
                  </a:lnTo>
                  <a:lnTo>
                    <a:pt x="44043" y="113195"/>
                  </a:lnTo>
                  <a:lnTo>
                    <a:pt x="44653" y="113779"/>
                  </a:lnTo>
                  <a:lnTo>
                    <a:pt x="45783" y="113601"/>
                  </a:lnTo>
                  <a:lnTo>
                    <a:pt x="49237" y="109943"/>
                  </a:lnTo>
                  <a:lnTo>
                    <a:pt x="54165" y="104978"/>
                  </a:lnTo>
                  <a:lnTo>
                    <a:pt x="54317" y="103822"/>
                  </a:lnTo>
                  <a:close/>
                </a:path>
                <a:path w="213360" h="205739">
                  <a:moveTo>
                    <a:pt x="56781" y="119468"/>
                  </a:moveTo>
                  <a:lnTo>
                    <a:pt x="54889" y="117525"/>
                  </a:lnTo>
                  <a:lnTo>
                    <a:pt x="53746" y="117678"/>
                  </a:lnTo>
                  <a:lnTo>
                    <a:pt x="50165" y="121285"/>
                  </a:lnTo>
                  <a:lnTo>
                    <a:pt x="48793" y="122707"/>
                  </a:lnTo>
                  <a:lnTo>
                    <a:pt x="45300" y="126390"/>
                  </a:lnTo>
                  <a:lnTo>
                    <a:pt x="45161" y="127533"/>
                  </a:lnTo>
                  <a:lnTo>
                    <a:pt x="46507" y="128828"/>
                  </a:lnTo>
                  <a:lnTo>
                    <a:pt x="47117" y="129413"/>
                  </a:lnTo>
                  <a:lnTo>
                    <a:pt x="48247" y="129235"/>
                  </a:lnTo>
                  <a:lnTo>
                    <a:pt x="51701" y="125577"/>
                  </a:lnTo>
                  <a:lnTo>
                    <a:pt x="56629" y="120611"/>
                  </a:lnTo>
                  <a:lnTo>
                    <a:pt x="56781" y="119468"/>
                  </a:lnTo>
                  <a:close/>
                </a:path>
                <a:path w="213360" h="205739">
                  <a:moveTo>
                    <a:pt x="59245" y="135115"/>
                  </a:moveTo>
                  <a:lnTo>
                    <a:pt x="57353" y="133172"/>
                  </a:lnTo>
                  <a:lnTo>
                    <a:pt x="56210" y="133324"/>
                  </a:lnTo>
                  <a:lnTo>
                    <a:pt x="52628" y="136931"/>
                  </a:lnTo>
                  <a:lnTo>
                    <a:pt x="51257" y="138353"/>
                  </a:lnTo>
                  <a:lnTo>
                    <a:pt x="47764" y="142036"/>
                  </a:lnTo>
                  <a:lnTo>
                    <a:pt x="47625" y="143179"/>
                  </a:lnTo>
                  <a:lnTo>
                    <a:pt x="48971" y="144475"/>
                  </a:lnTo>
                  <a:lnTo>
                    <a:pt x="49580" y="145059"/>
                  </a:lnTo>
                  <a:lnTo>
                    <a:pt x="50711" y="144881"/>
                  </a:lnTo>
                  <a:lnTo>
                    <a:pt x="55537" y="139827"/>
                  </a:lnTo>
                  <a:lnTo>
                    <a:pt x="59093" y="136258"/>
                  </a:lnTo>
                  <a:lnTo>
                    <a:pt x="59245" y="135115"/>
                  </a:lnTo>
                  <a:close/>
                </a:path>
                <a:path w="213360" h="205739">
                  <a:moveTo>
                    <a:pt x="59728" y="80543"/>
                  </a:moveTo>
                  <a:lnTo>
                    <a:pt x="58813" y="79540"/>
                  </a:lnTo>
                  <a:lnTo>
                    <a:pt x="57886" y="78549"/>
                  </a:lnTo>
                  <a:lnTo>
                    <a:pt x="56083" y="78752"/>
                  </a:lnTo>
                  <a:lnTo>
                    <a:pt x="53479" y="81254"/>
                  </a:lnTo>
                  <a:lnTo>
                    <a:pt x="53200" y="83070"/>
                  </a:lnTo>
                  <a:lnTo>
                    <a:pt x="55079" y="85013"/>
                  </a:lnTo>
                  <a:lnTo>
                    <a:pt x="56870" y="84797"/>
                  </a:lnTo>
                  <a:lnTo>
                    <a:pt x="58153" y="83566"/>
                  </a:lnTo>
                  <a:lnTo>
                    <a:pt x="59436" y="82334"/>
                  </a:lnTo>
                  <a:lnTo>
                    <a:pt x="59728" y="80543"/>
                  </a:lnTo>
                  <a:close/>
                </a:path>
                <a:path w="213360" h="205739">
                  <a:moveTo>
                    <a:pt x="62191" y="96177"/>
                  </a:moveTo>
                  <a:lnTo>
                    <a:pt x="60350" y="94183"/>
                  </a:lnTo>
                  <a:lnTo>
                    <a:pt x="58534" y="94386"/>
                  </a:lnTo>
                  <a:lnTo>
                    <a:pt x="55943" y="96888"/>
                  </a:lnTo>
                  <a:lnTo>
                    <a:pt x="55664" y="98704"/>
                  </a:lnTo>
                  <a:lnTo>
                    <a:pt x="57531" y="100647"/>
                  </a:lnTo>
                  <a:lnTo>
                    <a:pt x="59334" y="100431"/>
                  </a:lnTo>
                  <a:lnTo>
                    <a:pt x="60617" y="99199"/>
                  </a:lnTo>
                  <a:lnTo>
                    <a:pt x="61899" y="97967"/>
                  </a:lnTo>
                  <a:lnTo>
                    <a:pt x="62191" y="96177"/>
                  </a:lnTo>
                  <a:close/>
                </a:path>
                <a:path w="213360" h="205739">
                  <a:moveTo>
                    <a:pt x="64668" y="111810"/>
                  </a:moveTo>
                  <a:lnTo>
                    <a:pt x="62814" y="109816"/>
                  </a:lnTo>
                  <a:lnTo>
                    <a:pt x="61010" y="110020"/>
                  </a:lnTo>
                  <a:lnTo>
                    <a:pt x="58420" y="112522"/>
                  </a:lnTo>
                  <a:lnTo>
                    <a:pt x="58140" y="114338"/>
                  </a:lnTo>
                  <a:lnTo>
                    <a:pt x="59067" y="115316"/>
                  </a:lnTo>
                  <a:lnTo>
                    <a:pt x="60007" y="116281"/>
                  </a:lnTo>
                  <a:lnTo>
                    <a:pt x="61798" y="116065"/>
                  </a:lnTo>
                  <a:lnTo>
                    <a:pt x="63080" y="114833"/>
                  </a:lnTo>
                  <a:lnTo>
                    <a:pt x="64363" y="113601"/>
                  </a:lnTo>
                  <a:lnTo>
                    <a:pt x="64668" y="111810"/>
                  </a:lnTo>
                  <a:close/>
                </a:path>
                <a:path w="213360" h="205739">
                  <a:moveTo>
                    <a:pt x="67132" y="127444"/>
                  </a:moveTo>
                  <a:lnTo>
                    <a:pt x="66217" y="126441"/>
                  </a:lnTo>
                  <a:lnTo>
                    <a:pt x="65290" y="125450"/>
                  </a:lnTo>
                  <a:lnTo>
                    <a:pt x="63487" y="125653"/>
                  </a:lnTo>
                  <a:lnTo>
                    <a:pt x="60883" y="128155"/>
                  </a:lnTo>
                  <a:lnTo>
                    <a:pt x="60604" y="129971"/>
                  </a:lnTo>
                  <a:lnTo>
                    <a:pt x="62484" y="131914"/>
                  </a:lnTo>
                  <a:lnTo>
                    <a:pt x="64274" y="131699"/>
                  </a:lnTo>
                  <a:lnTo>
                    <a:pt x="65557" y="130467"/>
                  </a:lnTo>
                  <a:lnTo>
                    <a:pt x="66840" y="129235"/>
                  </a:lnTo>
                  <a:lnTo>
                    <a:pt x="67132" y="127444"/>
                  </a:lnTo>
                  <a:close/>
                </a:path>
                <a:path w="213360" h="205739">
                  <a:moveTo>
                    <a:pt x="73787" y="67779"/>
                  </a:moveTo>
                  <a:lnTo>
                    <a:pt x="72021" y="65709"/>
                  </a:lnTo>
                  <a:lnTo>
                    <a:pt x="70878" y="65798"/>
                  </a:lnTo>
                  <a:lnTo>
                    <a:pt x="70015" y="66535"/>
                  </a:lnTo>
                  <a:lnTo>
                    <a:pt x="67030" y="69164"/>
                  </a:lnTo>
                  <a:lnTo>
                    <a:pt x="65544" y="70497"/>
                  </a:lnTo>
                  <a:lnTo>
                    <a:pt x="61772" y="73952"/>
                  </a:lnTo>
                  <a:lnTo>
                    <a:pt x="61569" y="75082"/>
                  </a:lnTo>
                  <a:lnTo>
                    <a:pt x="62826" y="76466"/>
                  </a:lnTo>
                  <a:lnTo>
                    <a:pt x="63398" y="77089"/>
                  </a:lnTo>
                  <a:lnTo>
                    <a:pt x="64541" y="76987"/>
                  </a:lnTo>
                  <a:lnTo>
                    <a:pt x="68262" y="73571"/>
                  </a:lnTo>
                  <a:lnTo>
                    <a:pt x="69735" y="72250"/>
                  </a:lnTo>
                  <a:lnTo>
                    <a:pt x="73545" y="68897"/>
                  </a:lnTo>
                  <a:lnTo>
                    <a:pt x="73787" y="67779"/>
                  </a:lnTo>
                  <a:close/>
                </a:path>
                <a:path w="213360" h="205739">
                  <a:moveTo>
                    <a:pt x="76263" y="83413"/>
                  </a:moveTo>
                  <a:lnTo>
                    <a:pt x="74498" y="81343"/>
                  </a:lnTo>
                  <a:lnTo>
                    <a:pt x="73355" y="81432"/>
                  </a:lnTo>
                  <a:lnTo>
                    <a:pt x="72491" y="82169"/>
                  </a:lnTo>
                  <a:lnTo>
                    <a:pt x="69494" y="84797"/>
                  </a:lnTo>
                  <a:lnTo>
                    <a:pt x="64249" y="89585"/>
                  </a:lnTo>
                  <a:lnTo>
                    <a:pt x="64046" y="90716"/>
                  </a:lnTo>
                  <a:lnTo>
                    <a:pt x="65303" y="92100"/>
                  </a:lnTo>
                  <a:lnTo>
                    <a:pt x="65874" y="92722"/>
                  </a:lnTo>
                  <a:lnTo>
                    <a:pt x="67017" y="92621"/>
                  </a:lnTo>
                  <a:lnTo>
                    <a:pt x="70739" y="89204"/>
                  </a:lnTo>
                  <a:lnTo>
                    <a:pt x="72212" y="87884"/>
                  </a:lnTo>
                  <a:lnTo>
                    <a:pt x="76022" y="84531"/>
                  </a:lnTo>
                  <a:lnTo>
                    <a:pt x="76263" y="83413"/>
                  </a:lnTo>
                  <a:close/>
                </a:path>
                <a:path w="213360" h="205739">
                  <a:moveTo>
                    <a:pt x="78714" y="99060"/>
                  </a:moveTo>
                  <a:lnTo>
                    <a:pt x="76949" y="96989"/>
                  </a:lnTo>
                  <a:lnTo>
                    <a:pt x="75806" y="97078"/>
                  </a:lnTo>
                  <a:lnTo>
                    <a:pt x="71958" y="100444"/>
                  </a:lnTo>
                  <a:lnTo>
                    <a:pt x="70472" y="101777"/>
                  </a:lnTo>
                  <a:lnTo>
                    <a:pt x="66713" y="105232"/>
                  </a:lnTo>
                  <a:lnTo>
                    <a:pt x="66497" y="106362"/>
                  </a:lnTo>
                  <a:lnTo>
                    <a:pt x="67754" y="107746"/>
                  </a:lnTo>
                  <a:lnTo>
                    <a:pt x="68338" y="108369"/>
                  </a:lnTo>
                  <a:lnTo>
                    <a:pt x="69469" y="108267"/>
                  </a:lnTo>
                  <a:lnTo>
                    <a:pt x="73190" y="104851"/>
                  </a:lnTo>
                  <a:lnTo>
                    <a:pt x="74663" y="103530"/>
                  </a:lnTo>
                  <a:lnTo>
                    <a:pt x="78473" y="100177"/>
                  </a:lnTo>
                  <a:lnTo>
                    <a:pt x="78714" y="99060"/>
                  </a:lnTo>
                  <a:close/>
                </a:path>
                <a:path w="213360" h="205739">
                  <a:moveTo>
                    <a:pt x="81191" y="114693"/>
                  </a:moveTo>
                  <a:lnTo>
                    <a:pt x="79425" y="112636"/>
                  </a:lnTo>
                  <a:lnTo>
                    <a:pt x="78282" y="112712"/>
                  </a:lnTo>
                  <a:lnTo>
                    <a:pt x="77419" y="113449"/>
                  </a:lnTo>
                  <a:lnTo>
                    <a:pt x="74422" y="116078"/>
                  </a:lnTo>
                  <a:lnTo>
                    <a:pt x="69176" y="120865"/>
                  </a:lnTo>
                  <a:lnTo>
                    <a:pt x="68973" y="121996"/>
                  </a:lnTo>
                  <a:lnTo>
                    <a:pt x="70231" y="123380"/>
                  </a:lnTo>
                  <a:lnTo>
                    <a:pt x="70802" y="124002"/>
                  </a:lnTo>
                  <a:lnTo>
                    <a:pt x="71945" y="123901"/>
                  </a:lnTo>
                  <a:lnTo>
                    <a:pt x="75666" y="120484"/>
                  </a:lnTo>
                  <a:lnTo>
                    <a:pt x="77139" y="119164"/>
                  </a:lnTo>
                  <a:lnTo>
                    <a:pt x="80949" y="115811"/>
                  </a:lnTo>
                  <a:lnTo>
                    <a:pt x="81191" y="114693"/>
                  </a:lnTo>
                  <a:close/>
                </a:path>
                <a:path w="213360" h="205739">
                  <a:moveTo>
                    <a:pt x="82257" y="60629"/>
                  </a:moveTo>
                  <a:lnTo>
                    <a:pt x="80543" y="58521"/>
                  </a:lnTo>
                  <a:lnTo>
                    <a:pt x="78714" y="58610"/>
                  </a:lnTo>
                  <a:lnTo>
                    <a:pt x="75933" y="60934"/>
                  </a:lnTo>
                  <a:lnTo>
                    <a:pt x="75514" y="62725"/>
                  </a:lnTo>
                  <a:lnTo>
                    <a:pt x="77266" y="64808"/>
                  </a:lnTo>
                  <a:lnTo>
                    <a:pt x="79070" y="64693"/>
                  </a:lnTo>
                  <a:lnTo>
                    <a:pt x="80454" y="63550"/>
                  </a:lnTo>
                  <a:lnTo>
                    <a:pt x="81826" y="62395"/>
                  </a:lnTo>
                  <a:lnTo>
                    <a:pt x="82257" y="60629"/>
                  </a:lnTo>
                  <a:close/>
                </a:path>
                <a:path w="213360" h="205739">
                  <a:moveTo>
                    <a:pt x="84709" y="76263"/>
                  </a:moveTo>
                  <a:lnTo>
                    <a:pt x="83007" y="74155"/>
                  </a:lnTo>
                  <a:lnTo>
                    <a:pt x="81165" y="74244"/>
                  </a:lnTo>
                  <a:lnTo>
                    <a:pt x="79781" y="75412"/>
                  </a:lnTo>
                  <a:lnTo>
                    <a:pt x="78384" y="76568"/>
                  </a:lnTo>
                  <a:lnTo>
                    <a:pt x="77978" y="78359"/>
                  </a:lnTo>
                  <a:lnTo>
                    <a:pt x="79717" y="80441"/>
                  </a:lnTo>
                  <a:lnTo>
                    <a:pt x="81534" y="80327"/>
                  </a:lnTo>
                  <a:lnTo>
                    <a:pt x="82905" y="79184"/>
                  </a:lnTo>
                  <a:lnTo>
                    <a:pt x="84289" y="78028"/>
                  </a:lnTo>
                  <a:lnTo>
                    <a:pt x="84709" y="76263"/>
                  </a:lnTo>
                  <a:close/>
                </a:path>
                <a:path w="213360" h="205739">
                  <a:moveTo>
                    <a:pt x="87185" y="91897"/>
                  </a:moveTo>
                  <a:lnTo>
                    <a:pt x="85471" y="89789"/>
                  </a:lnTo>
                  <a:lnTo>
                    <a:pt x="83642" y="89877"/>
                  </a:lnTo>
                  <a:lnTo>
                    <a:pt x="80860" y="92202"/>
                  </a:lnTo>
                  <a:lnTo>
                    <a:pt x="80454" y="93992"/>
                  </a:lnTo>
                  <a:lnTo>
                    <a:pt x="82194" y="96075"/>
                  </a:lnTo>
                  <a:lnTo>
                    <a:pt x="84010" y="95961"/>
                  </a:lnTo>
                  <a:lnTo>
                    <a:pt x="85382" y="94818"/>
                  </a:lnTo>
                  <a:lnTo>
                    <a:pt x="86766" y="93662"/>
                  </a:lnTo>
                  <a:lnTo>
                    <a:pt x="87185" y="91897"/>
                  </a:lnTo>
                  <a:close/>
                </a:path>
                <a:path w="213360" h="205739">
                  <a:moveTo>
                    <a:pt x="89649" y="107543"/>
                  </a:moveTo>
                  <a:lnTo>
                    <a:pt x="87934" y="105435"/>
                  </a:lnTo>
                  <a:lnTo>
                    <a:pt x="86106" y="105524"/>
                  </a:lnTo>
                  <a:lnTo>
                    <a:pt x="83324" y="107848"/>
                  </a:lnTo>
                  <a:lnTo>
                    <a:pt x="82905" y="109639"/>
                  </a:lnTo>
                  <a:lnTo>
                    <a:pt x="84658" y="111721"/>
                  </a:lnTo>
                  <a:lnTo>
                    <a:pt x="86461" y="111607"/>
                  </a:lnTo>
                  <a:lnTo>
                    <a:pt x="87845" y="110464"/>
                  </a:lnTo>
                  <a:lnTo>
                    <a:pt x="89217" y="109308"/>
                  </a:lnTo>
                  <a:lnTo>
                    <a:pt x="89649" y="107543"/>
                  </a:lnTo>
                  <a:close/>
                </a:path>
                <a:path w="213360" h="205739">
                  <a:moveTo>
                    <a:pt x="97282" y="48793"/>
                  </a:moveTo>
                  <a:lnTo>
                    <a:pt x="95656" y="46621"/>
                  </a:lnTo>
                  <a:lnTo>
                    <a:pt x="94488" y="46634"/>
                  </a:lnTo>
                  <a:lnTo>
                    <a:pt x="90385" y="49745"/>
                  </a:lnTo>
                  <a:lnTo>
                    <a:pt x="88798" y="50977"/>
                  </a:lnTo>
                  <a:lnTo>
                    <a:pt x="84772" y="54178"/>
                  </a:lnTo>
                  <a:lnTo>
                    <a:pt x="84480" y="55308"/>
                  </a:lnTo>
                  <a:lnTo>
                    <a:pt x="85648" y="56769"/>
                  </a:lnTo>
                  <a:lnTo>
                    <a:pt x="86182" y="57429"/>
                  </a:lnTo>
                  <a:lnTo>
                    <a:pt x="87325" y="57391"/>
                  </a:lnTo>
                  <a:lnTo>
                    <a:pt x="92887" y="52997"/>
                  </a:lnTo>
                  <a:lnTo>
                    <a:pt x="96964" y="49911"/>
                  </a:lnTo>
                  <a:lnTo>
                    <a:pt x="97282" y="48793"/>
                  </a:lnTo>
                  <a:close/>
                </a:path>
                <a:path w="213360" h="205739">
                  <a:moveTo>
                    <a:pt x="99758" y="64427"/>
                  </a:moveTo>
                  <a:lnTo>
                    <a:pt x="98120" y="62255"/>
                  </a:lnTo>
                  <a:lnTo>
                    <a:pt x="96964" y="62268"/>
                  </a:lnTo>
                  <a:lnTo>
                    <a:pt x="92849" y="65379"/>
                  </a:lnTo>
                  <a:lnTo>
                    <a:pt x="91262" y="66611"/>
                  </a:lnTo>
                  <a:lnTo>
                    <a:pt x="88138" y="69113"/>
                  </a:lnTo>
                  <a:lnTo>
                    <a:pt x="87236" y="69811"/>
                  </a:lnTo>
                  <a:lnTo>
                    <a:pt x="86956" y="70942"/>
                  </a:lnTo>
                  <a:lnTo>
                    <a:pt x="88112" y="72402"/>
                  </a:lnTo>
                  <a:lnTo>
                    <a:pt x="88646" y="73063"/>
                  </a:lnTo>
                  <a:lnTo>
                    <a:pt x="89801" y="73025"/>
                  </a:lnTo>
                  <a:lnTo>
                    <a:pt x="95351" y="68630"/>
                  </a:lnTo>
                  <a:lnTo>
                    <a:pt x="99428" y="65544"/>
                  </a:lnTo>
                  <a:lnTo>
                    <a:pt x="99758" y="64427"/>
                  </a:lnTo>
                  <a:close/>
                </a:path>
                <a:path w="213360" h="205739">
                  <a:moveTo>
                    <a:pt x="102222" y="80060"/>
                  </a:moveTo>
                  <a:lnTo>
                    <a:pt x="100584" y="77889"/>
                  </a:lnTo>
                  <a:lnTo>
                    <a:pt x="99428" y="77901"/>
                  </a:lnTo>
                  <a:lnTo>
                    <a:pt x="95313" y="81013"/>
                  </a:lnTo>
                  <a:lnTo>
                    <a:pt x="93726" y="82245"/>
                  </a:lnTo>
                  <a:lnTo>
                    <a:pt x="89700" y="85445"/>
                  </a:lnTo>
                  <a:lnTo>
                    <a:pt x="89408" y="86575"/>
                  </a:lnTo>
                  <a:lnTo>
                    <a:pt x="90576" y="88036"/>
                  </a:lnTo>
                  <a:lnTo>
                    <a:pt x="91109" y="88696"/>
                  </a:lnTo>
                  <a:lnTo>
                    <a:pt x="92265" y="88658"/>
                  </a:lnTo>
                  <a:lnTo>
                    <a:pt x="97815" y="84264"/>
                  </a:lnTo>
                  <a:lnTo>
                    <a:pt x="101892" y="81178"/>
                  </a:lnTo>
                  <a:lnTo>
                    <a:pt x="102222" y="80060"/>
                  </a:lnTo>
                  <a:close/>
                </a:path>
                <a:path w="213360" h="205739">
                  <a:moveTo>
                    <a:pt x="104686" y="95694"/>
                  </a:moveTo>
                  <a:lnTo>
                    <a:pt x="103047" y="93522"/>
                  </a:lnTo>
                  <a:lnTo>
                    <a:pt x="101892" y="93535"/>
                  </a:lnTo>
                  <a:lnTo>
                    <a:pt x="97777" y="96647"/>
                  </a:lnTo>
                  <a:lnTo>
                    <a:pt x="96189" y="97878"/>
                  </a:lnTo>
                  <a:lnTo>
                    <a:pt x="92176" y="101079"/>
                  </a:lnTo>
                  <a:lnTo>
                    <a:pt x="91884" y="102209"/>
                  </a:lnTo>
                  <a:lnTo>
                    <a:pt x="93040" y="103670"/>
                  </a:lnTo>
                  <a:lnTo>
                    <a:pt x="93573" y="104330"/>
                  </a:lnTo>
                  <a:lnTo>
                    <a:pt x="94729" y="104292"/>
                  </a:lnTo>
                  <a:lnTo>
                    <a:pt x="100279" y="99898"/>
                  </a:lnTo>
                  <a:lnTo>
                    <a:pt x="104355" y="96812"/>
                  </a:lnTo>
                  <a:lnTo>
                    <a:pt x="104686" y="95694"/>
                  </a:lnTo>
                  <a:close/>
                </a:path>
                <a:path w="213360" h="205739">
                  <a:moveTo>
                    <a:pt x="106311" y="42202"/>
                  </a:moveTo>
                  <a:lnTo>
                    <a:pt x="104736" y="39992"/>
                  </a:lnTo>
                  <a:lnTo>
                    <a:pt x="102895" y="39966"/>
                  </a:lnTo>
                  <a:lnTo>
                    <a:pt x="101396" y="41033"/>
                  </a:lnTo>
                  <a:lnTo>
                    <a:pt x="99923" y="42113"/>
                  </a:lnTo>
                  <a:lnTo>
                    <a:pt x="99377" y="43865"/>
                  </a:lnTo>
                  <a:lnTo>
                    <a:pt x="100977" y="46050"/>
                  </a:lnTo>
                  <a:lnTo>
                    <a:pt x="102819" y="46075"/>
                  </a:lnTo>
                  <a:lnTo>
                    <a:pt x="104279" y="45008"/>
                  </a:lnTo>
                  <a:lnTo>
                    <a:pt x="105740" y="43942"/>
                  </a:lnTo>
                  <a:lnTo>
                    <a:pt x="106311" y="42202"/>
                  </a:lnTo>
                  <a:close/>
                </a:path>
                <a:path w="213360" h="205739">
                  <a:moveTo>
                    <a:pt x="108775" y="57835"/>
                  </a:moveTo>
                  <a:lnTo>
                    <a:pt x="107975" y="56730"/>
                  </a:lnTo>
                  <a:lnTo>
                    <a:pt x="107200" y="55626"/>
                  </a:lnTo>
                  <a:lnTo>
                    <a:pt x="105359" y="55600"/>
                  </a:lnTo>
                  <a:lnTo>
                    <a:pt x="103860" y="56667"/>
                  </a:lnTo>
                  <a:lnTo>
                    <a:pt x="102387" y="57746"/>
                  </a:lnTo>
                  <a:lnTo>
                    <a:pt x="101841" y="59499"/>
                  </a:lnTo>
                  <a:lnTo>
                    <a:pt x="103441" y="61683"/>
                  </a:lnTo>
                  <a:lnTo>
                    <a:pt x="105283" y="61709"/>
                  </a:lnTo>
                  <a:lnTo>
                    <a:pt x="106743" y="60642"/>
                  </a:lnTo>
                  <a:lnTo>
                    <a:pt x="108204" y="59575"/>
                  </a:lnTo>
                  <a:lnTo>
                    <a:pt x="108775" y="57835"/>
                  </a:lnTo>
                  <a:close/>
                </a:path>
                <a:path w="213360" h="205739">
                  <a:moveTo>
                    <a:pt x="111226" y="73469"/>
                  </a:moveTo>
                  <a:lnTo>
                    <a:pt x="109664" y="71259"/>
                  </a:lnTo>
                  <a:lnTo>
                    <a:pt x="107810" y="71234"/>
                  </a:lnTo>
                  <a:lnTo>
                    <a:pt x="106324" y="72301"/>
                  </a:lnTo>
                  <a:lnTo>
                    <a:pt x="104851" y="73380"/>
                  </a:lnTo>
                  <a:lnTo>
                    <a:pt x="104305" y="75133"/>
                  </a:lnTo>
                  <a:lnTo>
                    <a:pt x="105905" y="77317"/>
                  </a:lnTo>
                  <a:lnTo>
                    <a:pt x="107746" y="77343"/>
                  </a:lnTo>
                  <a:lnTo>
                    <a:pt x="109207" y="76276"/>
                  </a:lnTo>
                  <a:lnTo>
                    <a:pt x="110667" y="75209"/>
                  </a:lnTo>
                  <a:lnTo>
                    <a:pt x="111226" y="73469"/>
                  </a:lnTo>
                  <a:close/>
                </a:path>
                <a:path w="213360" h="205739">
                  <a:moveTo>
                    <a:pt x="113703" y="89103"/>
                  </a:moveTo>
                  <a:lnTo>
                    <a:pt x="112128" y="86893"/>
                  </a:lnTo>
                  <a:lnTo>
                    <a:pt x="110286" y="86868"/>
                  </a:lnTo>
                  <a:lnTo>
                    <a:pt x="108788" y="87934"/>
                  </a:lnTo>
                  <a:lnTo>
                    <a:pt x="107315" y="89014"/>
                  </a:lnTo>
                  <a:lnTo>
                    <a:pt x="106768" y="90766"/>
                  </a:lnTo>
                  <a:lnTo>
                    <a:pt x="108369" y="92951"/>
                  </a:lnTo>
                  <a:lnTo>
                    <a:pt x="110210" y="92976"/>
                  </a:lnTo>
                  <a:lnTo>
                    <a:pt x="111671" y="91909"/>
                  </a:lnTo>
                  <a:lnTo>
                    <a:pt x="113131" y="90843"/>
                  </a:lnTo>
                  <a:lnTo>
                    <a:pt x="113703" y="89103"/>
                  </a:lnTo>
                  <a:close/>
                </a:path>
                <a:path w="213360" h="205739">
                  <a:moveTo>
                    <a:pt x="124764" y="46990"/>
                  </a:moveTo>
                  <a:lnTo>
                    <a:pt x="123291" y="44716"/>
                  </a:lnTo>
                  <a:lnTo>
                    <a:pt x="122110" y="44653"/>
                  </a:lnTo>
                  <a:lnTo>
                    <a:pt x="117754" y="47498"/>
                  </a:lnTo>
                  <a:lnTo>
                    <a:pt x="116065" y="48628"/>
                  </a:lnTo>
                  <a:lnTo>
                    <a:pt x="111785" y="51562"/>
                  </a:lnTo>
                  <a:lnTo>
                    <a:pt x="111404" y="52666"/>
                  </a:lnTo>
                  <a:lnTo>
                    <a:pt x="112471" y="54203"/>
                  </a:lnTo>
                  <a:lnTo>
                    <a:pt x="112953" y="54902"/>
                  </a:lnTo>
                  <a:lnTo>
                    <a:pt x="114109" y="54940"/>
                  </a:lnTo>
                  <a:lnTo>
                    <a:pt x="118364" y="52031"/>
                  </a:lnTo>
                  <a:lnTo>
                    <a:pt x="120027" y="50914"/>
                  </a:lnTo>
                  <a:lnTo>
                    <a:pt x="124358" y="48082"/>
                  </a:lnTo>
                  <a:lnTo>
                    <a:pt x="124764" y="46990"/>
                  </a:lnTo>
                  <a:close/>
                </a:path>
                <a:path w="213360" h="205739">
                  <a:moveTo>
                    <a:pt x="127228" y="62623"/>
                  </a:moveTo>
                  <a:lnTo>
                    <a:pt x="125755" y="60350"/>
                  </a:lnTo>
                  <a:lnTo>
                    <a:pt x="124587" y="60286"/>
                  </a:lnTo>
                  <a:lnTo>
                    <a:pt x="120218" y="63131"/>
                  </a:lnTo>
                  <a:lnTo>
                    <a:pt x="114249" y="67195"/>
                  </a:lnTo>
                  <a:lnTo>
                    <a:pt x="113868" y="68300"/>
                  </a:lnTo>
                  <a:lnTo>
                    <a:pt x="114579" y="69342"/>
                  </a:lnTo>
                  <a:lnTo>
                    <a:pt x="114706" y="69494"/>
                  </a:lnTo>
                  <a:lnTo>
                    <a:pt x="114935" y="69837"/>
                  </a:lnTo>
                  <a:lnTo>
                    <a:pt x="115417" y="70535"/>
                  </a:lnTo>
                  <a:lnTo>
                    <a:pt x="116586" y="70573"/>
                  </a:lnTo>
                  <a:lnTo>
                    <a:pt x="120827" y="67665"/>
                  </a:lnTo>
                  <a:lnTo>
                    <a:pt x="126834" y="63715"/>
                  </a:lnTo>
                  <a:lnTo>
                    <a:pt x="127228" y="62623"/>
                  </a:lnTo>
                  <a:close/>
                </a:path>
                <a:path w="213360" h="205739">
                  <a:moveTo>
                    <a:pt x="129692" y="78257"/>
                  </a:moveTo>
                  <a:lnTo>
                    <a:pt x="128219" y="75984"/>
                  </a:lnTo>
                  <a:lnTo>
                    <a:pt x="127050" y="75920"/>
                  </a:lnTo>
                  <a:lnTo>
                    <a:pt x="126072" y="76542"/>
                  </a:lnTo>
                  <a:lnTo>
                    <a:pt x="120992" y="79895"/>
                  </a:lnTo>
                  <a:lnTo>
                    <a:pt x="116713" y="82829"/>
                  </a:lnTo>
                  <a:lnTo>
                    <a:pt x="116332" y="83934"/>
                  </a:lnTo>
                  <a:lnTo>
                    <a:pt x="117398" y="85471"/>
                  </a:lnTo>
                  <a:lnTo>
                    <a:pt x="117881" y="86169"/>
                  </a:lnTo>
                  <a:lnTo>
                    <a:pt x="119049" y="86207"/>
                  </a:lnTo>
                  <a:lnTo>
                    <a:pt x="123291" y="83299"/>
                  </a:lnTo>
                  <a:lnTo>
                    <a:pt x="129298" y="79349"/>
                  </a:lnTo>
                  <a:lnTo>
                    <a:pt x="129692" y="78257"/>
                  </a:lnTo>
                  <a:close/>
                </a:path>
                <a:path w="213360" h="205739">
                  <a:moveTo>
                    <a:pt x="134340" y="40995"/>
                  </a:moveTo>
                  <a:lnTo>
                    <a:pt x="132930" y="38684"/>
                  </a:lnTo>
                  <a:lnTo>
                    <a:pt x="131064" y="38531"/>
                  </a:lnTo>
                  <a:lnTo>
                    <a:pt x="127914" y="40474"/>
                  </a:lnTo>
                  <a:lnTo>
                    <a:pt x="127241" y="42202"/>
                  </a:lnTo>
                  <a:lnTo>
                    <a:pt x="128689" y="44488"/>
                  </a:lnTo>
                  <a:lnTo>
                    <a:pt x="130530" y="44627"/>
                  </a:lnTo>
                  <a:lnTo>
                    <a:pt x="132092" y="43662"/>
                  </a:lnTo>
                  <a:lnTo>
                    <a:pt x="133654" y="42697"/>
                  </a:lnTo>
                  <a:lnTo>
                    <a:pt x="134340" y="40995"/>
                  </a:lnTo>
                  <a:close/>
                </a:path>
                <a:path w="213360" h="205739">
                  <a:moveTo>
                    <a:pt x="136804" y="56629"/>
                  </a:moveTo>
                  <a:lnTo>
                    <a:pt x="135394" y="54317"/>
                  </a:lnTo>
                  <a:lnTo>
                    <a:pt x="133527" y="54165"/>
                  </a:lnTo>
                  <a:lnTo>
                    <a:pt x="130378" y="56108"/>
                  </a:lnTo>
                  <a:lnTo>
                    <a:pt x="129705" y="57835"/>
                  </a:lnTo>
                  <a:lnTo>
                    <a:pt x="131165" y="60121"/>
                  </a:lnTo>
                  <a:lnTo>
                    <a:pt x="132994" y="60261"/>
                  </a:lnTo>
                  <a:lnTo>
                    <a:pt x="134556" y="59296"/>
                  </a:lnTo>
                  <a:lnTo>
                    <a:pt x="136118" y="58331"/>
                  </a:lnTo>
                  <a:lnTo>
                    <a:pt x="136804" y="56629"/>
                  </a:lnTo>
                  <a:close/>
                </a:path>
                <a:path w="213360" h="205739">
                  <a:moveTo>
                    <a:pt x="139268" y="72263"/>
                  </a:moveTo>
                  <a:lnTo>
                    <a:pt x="137858" y="69951"/>
                  </a:lnTo>
                  <a:lnTo>
                    <a:pt x="135991" y="69799"/>
                  </a:lnTo>
                  <a:lnTo>
                    <a:pt x="132842" y="71742"/>
                  </a:lnTo>
                  <a:lnTo>
                    <a:pt x="132168" y="73469"/>
                  </a:lnTo>
                  <a:lnTo>
                    <a:pt x="133616" y="75755"/>
                  </a:lnTo>
                  <a:lnTo>
                    <a:pt x="135458" y="75895"/>
                  </a:lnTo>
                  <a:lnTo>
                    <a:pt x="137020" y="74930"/>
                  </a:lnTo>
                  <a:lnTo>
                    <a:pt x="138582" y="73964"/>
                  </a:lnTo>
                  <a:lnTo>
                    <a:pt x="139268" y="72263"/>
                  </a:lnTo>
                  <a:close/>
                </a:path>
                <a:path w="213360" h="205739">
                  <a:moveTo>
                    <a:pt x="151269" y="31203"/>
                  </a:moveTo>
                  <a:lnTo>
                    <a:pt x="149961" y="28829"/>
                  </a:lnTo>
                  <a:lnTo>
                    <a:pt x="148767" y="28689"/>
                  </a:lnTo>
                  <a:lnTo>
                    <a:pt x="142367" y="32270"/>
                  </a:lnTo>
                  <a:lnTo>
                    <a:pt x="137833" y="34925"/>
                  </a:lnTo>
                  <a:lnTo>
                    <a:pt x="137375" y="36004"/>
                  </a:lnTo>
                  <a:lnTo>
                    <a:pt x="138328" y="37604"/>
                  </a:lnTo>
                  <a:lnTo>
                    <a:pt x="138760" y="38328"/>
                  </a:lnTo>
                  <a:lnTo>
                    <a:pt x="139941" y="38442"/>
                  </a:lnTo>
                  <a:lnTo>
                    <a:pt x="144437" y="35814"/>
                  </a:lnTo>
                  <a:lnTo>
                    <a:pt x="146202" y="34810"/>
                  </a:lnTo>
                  <a:lnTo>
                    <a:pt x="150774" y="32270"/>
                  </a:lnTo>
                  <a:lnTo>
                    <a:pt x="151269" y="31203"/>
                  </a:lnTo>
                  <a:close/>
                </a:path>
                <a:path w="213360" h="205739">
                  <a:moveTo>
                    <a:pt x="153746" y="46837"/>
                  </a:moveTo>
                  <a:lnTo>
                    <a:pt x="152425" y="44462"/>
                  </a:lnTo>
                  <a:lnTo>
                    <a:pt x="151244" y="44323"/>
                  </a:lnTo>
                  <a:lnTo>
                    <a:pt x="144843" y="47904"/>
                  </a:lnTo>
                  <a:lnTo>
                    <a:pt x="140309" y="50558"/>
                  </a:lnTo>
                  <a:lnTo>
                    <a:pt x="139839" y="51638"/>
                  </a:lnTo>
                  <a:lnTo>
                    <a:pt x="140804" y="53238"/>
                  </a:lnTo>
                  <a:lnTo>
                    <a:pt x="141236" y="53962"/>
                  </a:lnTo>
                  <a:lnTo>
                    <a:pt x="142405" y="54076"/>
                  </a:lnTo>
                  <a:lnTo>
                    <a:pt x="146913" y="51447"/>
                  </a:lnTo>
                  <a:lnTo>
                    <a:pt x="148678" y="50444"/>
                  </a:lnTo>
                  <a:lnTo>
                    <a:pt x="153250" y="47904"/>
                  </a:lnTo>
                  <a:lnTo>
                    <a:pt x="153746" y="46837"/>
                  </a:lnTo>
                  <a:close/>
                </a:path>
                <a:path w="213360" h="205739">
                  <a:moveTo>
                    <a:pt x="156210" y="62471"/>
                  </a:moveTo>
                  <a:lnTo>
                    <a:pt x="154901" y="60096"/>
                  </a:lnTo>
                  <a:lnTo>
                    <a:pt x="153720" y="59956"/>
                  </a:lnTo>
                  <a:lnTo>
                    <a:pt x="147307" y="63538"/>
                  </a:lnTo>
                  <a:lnTo>
                    <a:pt x="142773" y="66192"/>
                  </a:lnTo>
                  <a:lnTo>
                    <a:pt x="142316" y="67271"/>
                  </a:lnTo>
                  <a:lnTo>
                    <a:pt x="143268" y="68872"/>
                  </a:lnTo>
                  <a:lnTo>
                    <a:pt x="143700" y="69596"/>
                  </a:lnTo>
                  <a:lnTo>
                    <a:pt x="144881" y="69710"/>
                  </a:lnTo>
                  <a:lnTo>
                    <a:pt x="149377" y="67081"/>
                  </a:lnTo>
                  <a:lnTo>
                    <a:pt x="151142" y="66078"/>
                  </a:lnTo>
                  <a:lnTo>
                    <a:pt x="155714" y="63538"/>
                  </a:lnTo>
                  <a:lnTo>
                    <a:pt x="156210" y="62471"/>
                  </a:lnTo>
                  <a:close/>
                </a:path>
                <a:path w="213360" h="205739">
                  <a:moveTo>
                    <a:pt x="161391" y="25831"/>
                  </a:moveTo>
                  <a:lnTo>
                    <a:pt x="160134" y="23444"/>
                  </a:lnTo>
                  <a:lnTo>
                    <a:pt x="158267" y="23164"/>
                  </a:lnTo>
                  <a:lnTo>
                    <a:pt x="154940" y="24904"/>
                  </a:lnTo>
                  <a:lnTo>
                    <a:pt x="154127" y="26581"/>
                  </a:lnTo>
                  <a:lnTo>
                    <a:pt x="155422" y="28956"/>
                  </a:lnTo>
                  <a:lnTo>
                    <a:pt x="157276" y="29222"/>
                  </a:lnTo>
                  <a:lnTo>
                    <a:pt x="158915" y="28359"/>
                  </a:lnTo>
                  <a:lnTo>
                    <a:pt x="160566" y="27495"/>
                  </a:lnTo>
                  <a:lnTo>
                    <a:pt x="161391" y="25831"/>
                  </a:lnTo>
                  <a:close/>
                </a:path>
                <a:path w="213360" h="205739">
                  <a:moveTo>
                    <a:pt x="163868" y="41478"/>
                  </a:moveTo>
                  <a:lnTo>
                    <a:pt x="162610" y="39077"/>
                  </a:lnTo>
                  <a:lnTo>
                    <a:pt x="160743" y="38798"/>
                  </a:lnTo>
                  <a:lnTo>
                    <a:pt x="157416" y="40538"/>
                  </a:lnTo>
                  <a:lnTo>
                    <a:pt x="156603" y="42214"/>
                  </a:lnTo>
                  <a:lnTo>
                    <a:pt x="157899" y="44602"/>
                  </a:lnTo>
                  <a:lnTo>
                    <a:pt x="159753" y="44856"/>
                  </a:lnTo>
                  <a:lnTo>
                    <a:pt x="161391" y="43992"/>
                  </a:lnTo>
                  <a:lnTo>
                    <a:pt x="163029" y="43129"/>
                  </a:lnTo>
                  <a:lnTo>
                    <a:pt x="163868" y="41478"/>
                  </a:lnTo>
                  <a:close/>
                </a:path>
                <a:path w="213360" h="205739">
                  <a:moveTo>
                    <a:pt x="166319" y="57111"/>
                  </a:moveTo>
                  <a:lnTo>
                    <a:pt x="165061" y="54724"/>
                  </a:lnTo>
                  <a:lnTo>
                    <a:pt x="163207" y="54444"/>
                  </a:lnTo>
                  <a:lnTo>
                    <a:pt x="159880" y="56184"/>
                  </a:lnTo>
                  <a:lnTo>
                    <a:pt x="159067" y="57861"/>
                  </a:lnTo>
                  <a:lnTo>
                    <a:pt x="160362" y="60248"/>
                  </a:lnTo>
                  <a:lnTo>
                    <a:pt x="162217" y="60502"/>
                  </a:lnTo>
                  <a:lnTo>
                    <a:pt x="163855" y="59639"/>
                  </a:lnTo>
                  <a:lnTo>
                    <a:pt x="165493" y="58775"/>
                  </a:lnTo>
                  <a:lnTo>
                    <a:pt x="166319" y="57111"/>
                  </a:lnTo>
                  <a:close/>
                </a:path>
                <a:path w="213360" h="205739">
                  <a:moveTo>
                    <a:pt x="168795" y="72745"/>
                  </a:moveTo>
                  <a:lnTo>
                    <a:pt x="167538" y="70358"/>
                  </a:lnTo>
                  <a:lnTo>
                    <a:pt x="165671" y="70078"/>
                  </a:lnTo>
                  <a:lnTo>
                    <a:pt x="162344" y="71818"/>
                  </a:lnTo>
                  <a:lnTo>
                    <a:pt x="161531" y="73494"/>
                  </a:lnTo>
                  <a:lnTo>
                    <a:pt x="162826" y="75869"/>
                  </a:lnTo>
                  <a:lnTo>
                    <a:pt x="164680" y="76136"/>
                  </a:lnTo>
                  <a:lnTo>
                    <a:pt x="166319" y="75272"/>
                  </a:lnTo>
                  <a:lnTo>
                    <a:pt x="167970" y="74409"/>
                  </a:lnTo>
                  <a:lnTo>
                    <a:pt x="168795" y="72745"/>
                  </a:lnTo>
                  <a:close/>
                </a:path>
                <a:path w="213360" h="205739">
                  <a:moveTo>
                    <a:pt x="179273" y="17183"/>
                  </a:moveTo>
                  <a:lnTo>
                    <a:pt x="178130" y="14732"/>
                  </a:lnTo>
                  <a:lnTo>
                    <a:pt x="176936" y="14503"/>
                  </a:lnTo>
                  <a:lnTo>
                    <a:pt x="172072" y="16751"/>
                  </a:lnTo>
                  <a:lnTo>
                    <a:pt x="170180" y="17653"/>
                  </a:lnTo>
                  <a:lnTo>
                    <a:pt x="165392" y="20015"/>
                  </a:lnTo>
                  <a:lnTo>
                    <a:pt x="164846" y="21056"/>
                  </a:lnTo>
                  <a:lnTo>
                    <a:pt x="165696" y="22720"/>
                  </a:lnTo>
                  <a:lnTo>
                    <a:pt x="166077" y="23469"/>
                  </a:lnTo>
                  <a:lnTo>
                    <a:pt x="167259" y="23672"/>
                  </a:lnTo>
                  <a:lnTo>
                    <a:pt x="171996" y="21336"/>
                  </a:lnTo>
                  <a:lnTo>
                    <a:pt x="173863" y="20447"/>
                  </a:lnTo>
                  <a:lnTo>
                    <a:pt x="178689" y="18211"/>
                  </a:lnTo>
                  <a:lnTo>
                    <a:pt x="179273" y="17183"/>
                  </a:lnTo>
                  <a:close/>
                </a:path>
                <a:path w="213360" h="205739">
                  <a:moveTo>
                    <a:pt x="181749" y="32816"/>
                  </a:moveTo>
                  <a:lnTo>
                    <a:pt x="180594" y="30365"/>
                  </a:lnTo>
                  <a:lnTo>
                    <a:pt x="179400" y="30137"/>
                  </a:lnTo>
                  <a:lnTo>
                    <a:pt x="174536" y="32385"/>
                  </a:lnTo>
                  <a:lnTo>
                    <a:pt x="172656" y="33286"/>
                  </a:lnTo>
                  <a:lnTo>
                    <a:pt x="167868" y="35648"/>
                  </a:lnTo>
                  <a:lnTo>
                    <a:pt x="167322" y="36690"/>
                  </a:lnTo>
                  <a:lnTo>
                    <a:pt x="168160" y="38354"/>
                  </a:lnTo>
                  <a:lnTo>
                    <a:pt x="168541" y="39103"/>
                  </a:lnTo>
                  <a:lnTo>
                    <a:pt x="169722" y="39306"/>
                  </a:lnTo>
                  <a:lnTo>
                    <a:pt x="174472" y="36969"/>
                  </a:lnTo>
                  <a:lnTo>
                    <a:pt x="181152" y="33845"/>
                  </a:lnTo>
                  <a:lnTo>
                    <a:pt x="181749" y="32816"/>
                  </a:lnTo>
                  <a:close/>
                </a:path>
                <a:path w="213360" h="205739">
                  <a:moveTo>
                    <a:pt x="184200" y="48450"/>
                  </a:moveTo>
                  <a:lnTo>
                    <a:pt x="183057" y="45999"/>
                  </a:lnTo>
                  <a:lnTo>
                    <a:pt x="181864" y="45770"/>
                  </a:lnTo>
                  <a:lnTo>
                    <a:pt x="176999" y="48018"/>
                  </a:lnTo>
                  <a:lnTo>
                    <a:pt x="175120" y="48920"/>
                  </a:lnTo>
                  <a:lnTo>
                    <a:pt x="170332" y="51282"/>
                  </a:lnTo>
                  <a:lnTo>
                    <a:pt x="169786" y="52324"/>
                  </a:lnTo>
                  <a:lnTo>
                    <a:pt x="170624" y="53987"/>
                  </a:lnTo>
                  <a:lnTo>
                    <a:pt x="171005" y="54737"/>
                  </a:lnTo>
                  <a:lnTo>
                    <a:pt x="172186" y="54940"/>
                  </a:lnTo>
                  <a:lnTo>
                    <a:pt x="178790" y="51714"/>
                  </a:lnTo>
                  <a:lnTo>
                    <a:pt x="183616" y="49479"/>
                  </a:lnTo>
                  <a:lnTo>
                    <a:pt x="184200" y="48450"/>
                  </a:lnTo>
                  <a:close/>
                </a:path>
                <a:path w="213360" h="205739">
                  <a:moveTo>
                    <a:pt x="186664" y="64084"/>
                  </a:moveTo>
                  <a:lnTo>
                    <a:pt x="185508" y="61633"/>
                  </a:lnTo>
                  <a:lnTo>
                    <a:pt x="184327" y="61404"/>
                  </a:lnTo>
                  <a:lnTo>
                    <a:pt x="179463" y="63652"/>
                  </a:lnTo>
                  <a:lnTo>
                    <a:pt x="177571" y="64554"/>
                  </a:lnTo>
                  <a:lnTo>
                    <a:pt x="172783" y="66903"/>
                  </a:lnTo>
                  <a:lnTo>
                    <a:pt x="172237" y="67957"/>
                  </a:lnTo>
                  <a:lnTo>
                    <a:pt x="173088" y="69621"/>
                  </a:lnTo>
                  <a:lnTo>
                    <a:pt x="173469" y="70370"/>
                  </a:lnTo>
                  <a:lnTo>
                    <a:pt x="174650" y="70573"/>
                  </a:lnTo>
                  <a:lnTo>
                    <a:pt x="181254" y="67335"/>
                  </a:lnTo>
                  <a:lnTo>
                    <a:pt x="186080" y="65112"/>
                  </a:lnTo>
                  <a:lnTo>
                    <a:pt x="186664" y="64084"/>
                  </a:lnTo>
                  <a:close/>
                </a:path>
                <a:path w="213360" h="205739">
                  <a:moveTo>
                    <a:pt x="189915" y="12484"/>
                  </a:moveTo>
                  <a:lnTo>
                    <a:pt x="189382" y="11239"/>
                  </a:lnTo>
                  <a:lnTo>
                    <a:pt x="188836" y="10007"/>
                  </a:lnTo>
                  <a:lnTo>
                    <a:pt x="186969" y="9601"/>
                  </a:lnTo>
                  <a:lnTo>
                    <a:pt x="183464" y="11125"/>
                  </a:lnTo>
                  <a:lnTo>
                    <a:pt x="182511" y="12750"/>
                  </a:lnTo>
                  <a:lnTo>
                    <a:pt x="183083" y="13982"/>
                  </a:lnTo>
                  <a:lnTo>
                    <a:pt x="183629" y="15201"/>
                  </a:lnTo>
                  <a:lnTo>
                    <a:pt x="185496" y="15582"/>
                  </a:lnTo>
                  <a:lnTo>
                    <a:pt x="187223" y="14833"/>
                  </a:lnTo>
                  <a:lnTo>
                    <a:pt x="188950" y="14084"/>
                  </a:lnTo>
                  <a:lnTo>
                    <a:pt x="189915" y="12484"/>
                  </a:lnTo>
                  <a:close/>
                </a:path>
                <a:path w="213360" h="205739">
                  <a:moveTo>
                    <a:pt x="192379" y="28117"/>
                  </a:moveTo>
                  <a:lnTo>
                    <a:pt x="191846" y="26873"/>
                  </a:lnTo>
                  <a:lnTo>
                    <a:pt x="191300" y="25641"/>
                  </a:lnTo>
                  <a:lnTo>
                    <a:pt x="189433" y="25234"/>
                  </a:lnTo>
                  <a:lnTo>
                    <a:pt x="185928" y="26758"/>
                  </a:lnTo>
                  <a:lnTo>
                    <a:pt x="184988" y="28384"/>
                  </a:lnTo>
                  <a:lnTo>
                    <a:pt x="186105" y="30835"/>
                  </a:lnTo>
                  <a:lnTo>
                    <a:pt x="187960" y="31216"/>
                  </a:lnTo>
                  <a:lnTo>
                    <a:pt x="189687" y="30467"/>
                  </a:lnTo>
                  <a:lnTo>
                    <a:pt x="191414" y="29718"/>
                  </a:lnTo>
                  <a:lnTo>
                    <a:pt x="192379" y="28117"/>
                  </a:lnTo>
                  <a:close/>
                </a:path>
                <a:path w="213360" h="205739">
                  <a:moveTo>
                    <a:pt x="194856" y="43764"/>
                  </a:moveTo>
                  <a:lnTo>
                    <a:pt x="194322" y="42519"/>
                  </a:lnTo>
                  <a:lnTo>
                    <a:pt x="193776" y="41287"/>
                  </a:lnTo>
                  <a:lnTo>
                    <a:pt x="191909" y="40881"/>
                  </a:lnTo>
                  <a:lnTo>
                    <a:pt x="188404" y="42405"/>
                  </a:lnTo>
                  <a:lnTo>
                    <a:pt x="187464" y="44030"/>
                  </a:lnTo>
                  <a:lnTo>
                    <a:pt x="188569" y="46482"/>
                  </a:lnTo>
                  <a:lnTo>
                    <a:pt x="190436" y="46863"/>
                  </a:lnTo>
                  <a:lnTo>
                    <a:pt x="192163" y="46113"/>
                  </a:lnTo>
                  <a:lnTo>
                    <a:pt x="193890" y="45364"/>
                  </a:lnTo>
                  <a:lnTo>
                    <a:pt x="194856" y="43764"/>
                  </a:lnTo>
                  <a:close/>
                </a:path>
                <a:path w="213360" h="205739">
                  <a:moveTo>
                    <a:pt x="197319" y="59397"/>
                  </a:moveTo>
                  <a:lnTo>
                    <a:pt x="196786" y="58153"/>
                  </a:lnTo>
                  <a:lnTo>
                    <a:pt x="196240" y="56921"/>
                  </a:lnTo>
                  <a:lnTo>
                    <a:pt x="194373" y="56515"/>
                  </a:lnTo>
                  <a:lnTo>
                    <a:pt x="190868" y="58039"/>
                  </a:lnTo>
                  <a:lnTo>
                    <a:pt x="189915" y="59664"/>
                  </a:lnTo>
                  <a:lnTo>
                    <a:pt x="191033" y="62115"/>
                  </a:lnTo>
                  <a:lnTo>
                    <a:pt x="192900" y="62496"/>
                  </a:lnTo>
                  <a:lnTo>
                    <a:pt x="194627" y="61747"/>
                  </a:lnTo>
                  <a:lnTo>
                    <a:pt x="196354" y="60998"/>
                  </a:lnTo>
                  <a:lnTo>
                    <a:pt x="197319" y="59397"/>
                  </a:lnTo>
                  <a:close/>
                </a:path>
                <a:path w="213360" h="205739">
                  <a:moveTo>
                    <a:pt x="208724" y="5016"/>
                  </a:moveTo>
                  <a:lnTo>
                    <a:pt x="207746" y="2489"/>
                  </a:lnTo>
                  <a:lnTo>
                    <a:pt x="206565" y="2184"/>
                  </a:lnTo>
                  <a:lnTo>
                    <a:pt x="201447" y="4114"/>
                  </a:lnTo>
                  <a:lnTo>
                    <a:pt x="199466" y="4889"/>
                  </a:lnTo>
                  <a:lnTo>
                    <a:pt x="194437" y="6921"/>
                  </a:lnTo>
                  <a:lnTo>
                    <a:pt x="193802" y="7937"/>
                  </a:lnTo>
                  <a:lnTo>
                    <a:pt x="194525" y="9652"/>
                  </a:lnTo>
                  <a:lnTo>
                    <a:pt x="194856" y="10426"/>
                  </a:lnTo>
                  <a:lnTo>
                    <a:pt x="196037" y="10706"/>
                  </a:lnTo>
                  <a:lnTo>
                    <a:pt x="202984" y="7912"/>
                  </a:lnTo>
                  <a:lnTo>
                    <a:pt x="208051" y="6007"/>
                  </a:lnTo>
                  <a:lnTo>
                    <a:pt x="208724" y="5016"/>
                  </a:lnTo>
                  <a:close/>
                </a:path>
                <a:path w="213360" h="205739">
                  <a:moveTo>
                    <a:pt x="211188" y="20650"/>
                  </a:moveTo>
                  <a:lnTo>
                    <a:pt x="210210" y="18122"/>
                  </a:lnTo>
                  <a:lnTo>
                    <a:pt x="209029" y="17830"/>
                  </a:lnTo>
                  <a:lnTo>
                    <a:pt x="203911" y="19748"/>
                  </a:lnTo>
                  <a:lnTo>
                    <a:pt x="201930" y="20523"/>
                  </a:lnTo>
                  <a:lnTo>
                    <a:pt x="196888" y="22555"/>
                  </a:lnTo>
                  <a:lnTo>
                    <a:pt x="196265" y="23571"/>
                  </a:lnTo>
                  <a:lnTo>
                    <a:pt x="196989" y="25285"/>
                  </a:lnTo>
                  <a:lnTo>
                    <a:pt x="197319" y="26060"/>
                  </a:lnTo>
                  <a:lnTo>
                    <a:pt x="198501" y="26339"/>
                  </a:lnTo>
                  <a:lnTo>
                    <a:pt x="205447" y="23545"/>
                  </a:lnTo>
                  <a:lnTo>
                    <a:pt x="210515" y="21640"/>
                  </a:lnTo>
                  <a:lnTo>
                    <a:pt x="211188" y="20650"/>
                  </a:lnTo>
                  <a:close/>
                </a:path>
                <a:path w="213360" h="205739">
                  <a:moveTo>
                    <a:pt x="211366" y="50063"/>
                  </a:moveTo>
                  <a:lnTo>
                    <a:pt x="208838" y="51015"/>
                  </a:lnTo>
                  <a:lnTo>
                    <a:pt x="206857" y="51790"/>
                  </a:lnTo>
                  <a:lnTo>
                    <a:pt x="201828" y="53822"/>
                  </a:lnTo>
                  <a:lnTo>
                    <a:pt x="201193" y="54838"/>
                  </a:lnTo>
                  <a:lnTo>
                    <a:pt x="202247" y="57327"/>
                  </a:lnTo>
                  <a:lnTo>
                    <a:pt x="203428" y="57607"/>
                  </a:lnTo>
                  <a:lnTo>
                    <a:pt x="208419" y="55587"/>
                  </a:lnTo>
                  <a:lnTo>
                    <a:pt x="210375" y="54813"/>
                  </a:lnTo>
                  <a:lnTo>
                    <a:pt x="211366" y="54444"/>
                  </a:lnTo>
                  <a:lnTo>
                    <a:pt x="211366" y="50063"/>
                  </a:lnTo>
                  <a:close/>
                </a:path>
                <a:path w="213360" h="205739">
                  <a:moveTo>
                    <a:pt x="211391" y="33464"/>
                  </a:moveTo>
                  <a:lnTo>
                    <a:pt x="210362" y="33883"/>
                  </a:lnTo>
                  <a:lnTo>
                    <a:pt x="206375" y="35382"/>
                  </a:lnTo>
                  <a:lnTo>
                    <a:pt x="204393" y="36156"/>
                  </a:lnTo>
                  <a:lnTo>
                    <a:pt x="199364" y="38188"/>
                  </a:lnTo>
                  <a:lnTo>
                    <a:pt x="198729" y="39204"/>
                  </a:lnTo>
                  <a:lnTo>
                    <a:pt x="199796" y="41694"/>
                  </a:lnTo>
                  <a:lnTo>
                    <a:pt x="200964" y="41973"/>
                  </a:lnTo>
                  <a:lnTo>
                    <a:pt x="207911" y="39179"/>
                  </a:lnTo>
                  <a:lnTo>
                    <a:pt x="211378" y="37871"/>
                  </a:lnTo>
                  <a:lnTo>
                    <a:pt x="211391" y="33464"/>
                  </a:lnTo>
                  <a:close/>
                </a:path>
                <a:path w="213360" h="205739">
                  <a:moveTo>
                    <a:pt x="212928" y="0"/>
                  </a:moveTo>
                  <a:lnTo>
                    <a:pt x="212356" y="800"/>
                  </a:lnTo>
                  <a:lnTo>
                    <a:pt x="212585" y="1409"/>
                  </a:lnTo>
                  <a:lnTo>
                    <a:pt x="212928" y="0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65"/>
            <p:cNvSpPr/>
            <p:nvPr/>
          </p:nvSpPr>
          <p:spPr>
            <a:xfrm>
              <a:off x="2769120" y="3914990"/>
              <a:ext cx="208279" cy="191770"/>
            </a:xfrm>
            <a:custGeom>
              <a:avLst/>
              <a:gdLst/>
              <a:ahLst/>
              <a:cxnLst/>
              <a:rect l="l" t="t" r="r" b="b"/>
              <a:pathLst>
                <a:path w="208280" h="191770">
                  <a:moveTo>
                    <a:pt x="2095" y="154051"/>
                  </a:moveTo>
                  <a:lnTo>
                    <a:pt x="2032" y="152908"/>
                  </a:lnTo>
                  <a:lnTo>
                    <a:pt x="990" y="152209"/>
                  </a:lnTo>
                  <a:lnTo>
                    <a:pt x="495" y="151853"/>
                  </a:lnTo>
                  <a:lnTo>
                    <a:pt x="0" y="151523"/>
                  </a:lnTo>
                  <a:lnTo>
                    <a:pt x="330" y="156768"/>
                  </a:lnTo>
                  <a:lnTo>
                    <a:pt x="1498" y="154978"/>
                  </a:lnTo>
                  <a:lnTo>
                    <a:pt x="2095" y="154051"/>
                  </a:lnTo>
                  <a:close/>
                </a:path>
                <a:path w="208280" h="191770">
                  <a:moveTo>
                    <a:pt x="4572" y="169684"/>
                  </a:moveTo>
                  <a:lnTo>
                    <a:pt x="4508" y="168541"/>
                  </a:lnTo>
                  <a:lnTo>
                    <a:pt x="3467" y="167843"/>
                  </a:lnTo>
                  <a:lnTo>
                    <a:pt x="2971" y="167487"/>
                  </a:lnTo>
                  <a:lnTo>
                    <a:pt x="2273" y="167017"/>
                  </a:lnTo>
                  <a:lnTo>
                    <a:pt x="1193" y="167386"/>
                  </a:lnTo>
                  <a:lnTo>
                    <a:pt x="1016" y="167665"/>
                  </a:lnTo>
                  <a:lnTo>
                    <a:pt x="1435" y="174485"/>
                  </a:lnTo>
                  <a:lnTo>
                    <a:pt x="3975" y="170611"/>
                  </a:lnTo>
                  <a:lnTo>
                    <a:pt x="4572" y="169684"/>
                  </a:lnTo>
                  <a:close/>
                </a:path>
                <a:path w="208280" h="191770">
                  <a:moveTo>
                    <a:pt x="7023" y="185356"/>
                  </a:moveTo>
                  <a:lnTo>
                    <a:pt x="6959" y="184188"/>
                  </a:lnTo>
                  <a:lnTo>
                    <a:pt x="4724" y="182664"/>
                  </a:lnTo>
                  <a:lnTo>
                    <a:pt x="3644" y="183032"/>
                  </a:lnTo>
                  <a:lnTo>
                    <a:pt x="2120" y="185356"/>
                  </a:lnTo>
                  <a:lnTo>
                    <a:pt x="2159" y="185826"/>
                  </a:lnTo>
                  <a:lnTo>
                    <a:pt x="3009" y="191503"/>
                  </a:lnTo>
                  <a:lnTo>
                    <a:pt x="7023" y="185356"/>
                  </a:lnTo>
                  <a:close/>
                </a:path>
                <a:path w="208280" h="191770">
                  <a:moveTo>
                    <a:pt x="8216" y="145745"/>
                  </a:moveTo>
                  <a:lnTo>
                    <a:pt x="8153" y="143941"/>
                  </a:lnTo>
                  <a:lnTo>
                    <a:pt x="7061" y="143141"/>
                  </a:lnTo>
                  <a:lnTo>
                    <a:pt x="5956" y="142354"/>
                  </a:lnTo>
                  <a:lnTo>
                    <a:pt x="4241" y="142900"/>
                  </a:lnTo>
                  <a:lnTo>
                    <a:pt x="2222" y="145834"/>
                  </a:lnTo>
                  <a:lnTo>
                    <a:pt x="2311" y="147650"/>
                  </a:lnTo>
                  <a:lnTo>
                    <a:pt x="4533" y="149199"/>
                  </a:lnTo>
                  <a:lnTo>
                    <a:pt x="6223" y="148640"/>
                  </a:lnTo>
                  <a:lnTo>
                    <a:pt x="7226" y="147193"/>
                  </a:lnTo>
                  <a:lnTo>
                    <a:pt x="8216" y="145745"/>
                  </a:lnTo>
                  <a:close/>
                </a:path>
                <a:path w="208280" h="191770">
                  <a:moveTo>
                    <a:pt x="10693" y="161378"/>
                  </a:moveTo>
                  <a:lnTo>
                    <a:pt x="10617" y="159575"/>
                  </a:lnTo>
                  <a:lnTo>
                    <a:pt x="9525" y="158775"/>
                  </a:lnTo>
                  <a:lnTo>
                    <a:pt x="8420" y="157988"/>
                  </a:lnTo>
                  <a:lnTo>
                    <a:pt x="6705" y="158534"/>
                  </a:lnTo>
                  <a:lnTo>
                    <a:pt x="4686" y="161467"/>
                  </a:lnTo>
                  <a:lnTo>
                    <a:pt x="4775" y="163283"/>
                  </a:lnTo>
                  <a:lnTo>
                    <a:pt x="6997" y="164833"/>
                  </a:lnTo>
                  <a:lnTo>
                    <a:pt x="8699" y="164274"/>
                  </a:lnTo>
                  <a:lnTo>
                    <a:pt x="9690" y="162826"/>
                  </a:lnTo>
                  <a:lnTo>
                    <a:pt x="10693" y="161378"/>
                  </a:lnTo>
                  <a:close/>
                </a:path>
                <a:path w="208280" h="191770">
                  <a:moveTo>
                    <a:pt x="13157" y="177012"/>
                  </a:moveTo>
                  <a:lnTo>
                    <a:pt x="13093" y="175209"/>
                  </a:lnTo>
                  <a:lnTo>
                    <a:pt x="12001" y="174409"/>
                  </a:lnTo>
                  <a:lnTo>
                    <a:pt x="10896" y="173621"/>
                  </a:lnTo>
                  <a:lnTo>
                    <a:pt x="9182" y="174167"/>
                  </a:lnTo>
                  <a:lnTo>
                    <a:pt x="7162" y="177101"/>
                  </a:lnTo>
                  <a:lnTo>
                    <a:pt x="7251" y="178917"/>
                  </a:lnTo>
                  <a:lnTo>
                    <a:pt x="9474" y="180467"/>
                  </a:lnTo>
                  <a:lnTo>
                    <a:pt x="11163" y="179908"/>
                  </a:lnTo>
                  <a:lnTo>
                    <a:pt x="12166" y="178460"/>
                  </a:lnTo>
                  <a:lnTo>
                    <a:pt x="13157" y="177012"/>
                  </a:lnTo>
                  <a:close/>
                </a:path>
                <a:path w="208280" h="191770">
                  <a:moveTo>
                    <a:pt x="19202" y="128816"/>
                  </a:moveTo>
                  <a:lnTo>
                    <a:pt x="17068" y="127139"/>
                  </a:lnTo>
                  <a:lnTo>
                    <a:pt x="15976" y="127444"/>
                  </a:lnTo>
                  <a:lnTo>
                    <a:pt x="12928" y="131457"/>
                  </a:lnTo>
                  <a:lnTo>
                    <a:pt x="8813" y="137121"/>
                  </a:lnTo>
                  <a:lnTo>
                    <a:pt x="8839" y="138277"/>
                  </a:lnTo>
                  <a:lnTo>
                    <a:pt x="10337" y="139382"/>
                  </a:lnTo>
                  <a:lnTo>
                    <a:pt x="11023" y="139877"/>
                  </a:lnTo>
                  <a:lnTo>
                    <a:pt x="12103" y="139560"/>
                  </a:lnTo>
                  <a:lnTo>
                    <a:pt x="15024" y="135509"/>
                  </a:lnTo>
                  <a:lnTo>
                    <a:pt x="19202" y="129959"/>
                  </a:lnTo>
                  <a:lnTo>
                    <a:pt x="19202" y="128816"/>
                  </a:lnTo>
                  <a:close/>
                </a:path>
                <a:path w="208280" h="191770">
                  <a:moveTo>
                    <a:pt x="21666" y="144449"/>
                  </a:moveTo>
                  <a:lnTo>
                    <a:pt x="19532" y="142773"/>
                  </a:lnTo>
                  <a:lnTo>
                    <a:pt x="18440" y="143078"/>
                  </a:lnTo>
                  <a:lnTo>
                    <a:pt x="15392" y="147091"/>
                  </a:lnTo>
                  <a:lnTo>
                    <a:pt x="11277" y="152755"/>
                  </a:lnTo>
                  <a:lnTo>
                    <a:pt x="11303" y="153911"/>
                  </a:lnTo>
                  <a:lnTo>
                    <a:pt x="12801" y="155016"/>
                  </a:lnTo>
                  <a:lnTo>
                    <a:pt x="13487" y="155511"/>
                  </a:lnTo>
                  <a:lnTo>
                    <a:pt x="14566" y="155194"/>
                  </a:lnTo>
                  <a:lnTo>
                    <a:pt x="17487" y="151142"/>
                  </a:lnTo>
                  <a:lnTo>
                    <a:pt x="21666" y="145592"/>
                  </a:lnTo>
                  <a:lnTo>
                    <a:pt x="21666" y="144449"/>
                  </a:lnTo>
                  <a:close/>
                </a:path>
                <a:path w="208280" h="191770">
                  <a:moveTo>
                    <a:pt x="24130" y="160083"/>
                  </a:moveTo>
                  <a:lnTo>
                    <a:pt x="21996" y="158407"/>
                  </a:lnTo>
                  <a:lnTo>
                    <a:pt x="20904" y="158711"/>
                  </a:lnTo>
                  <a:lnTo>
                    <a:pt x="17856" y="162725"/>
                  </a:lnTo>
                  <a:lnTo>
                    <a:pt x="13741" y="168389"/>
                  </a:lnTo>
                  <a:lnTo>
                    <a:pt x="13766" y="169545"/>
                  </a:lnTo>
                  <a:lnTo>
                    <a:pt x="15265" y="170649"/>
                  </a:lnTo>
                  <a:lnTo>
                    <a:pt x="15951" y="171145"/>
                  </a:lnTo>
                  <a:lnTo>
                    <a:pt x="17030" y="170827"/>
                  </a:lnTo>
                  <a:lnTo>
                    <a:pt x="19951" y="166776"/>
                  </a:lnTo>
                  <a:lnTo>
                    <a:pt x="24130" y="161226"/>
                  </a:lnTo>
                  <a:lnTo>
                    <a:pt x="24130" y="160083"/>
                  </a:lnTo>
                  <a:close/>
                </a:path>
                <a:path w="208280" h="191770">
                  <a:moveTo>
                    <a:pt x="25920" y="120230"/>
                  </a:moveTo>
                  <a:lnTo>
                    <a:pt x="23837" y="118516"/>
                  </a:lnTo>
                  <a:lnTo>
                    <a:pt x="22085" y="118948"/>
                  </a:lnTo>
                  <a:lnTo>
                    <a:pt x="20967" y="120345"/>
                  </a:lnTo>
                  <a:lnTo>
                    <a:pt x="19875" y="121742"/>
                  </a:lnTo>
                  <a:lnTo>
                    <a:pt x="19837" y="123571"/>
                  </a:lnTo>
                  <a:lnTo>
                    <a:pt x="21945" y="125260"/>
                  </a:lnTo>
                  <a:lnTo>
                    <a:pt x="23685" y="124815"/>
                  </a:lnTo>
                  <a:lnTo>
                    <a:pt x="24777" y="123431"/>
                  </a:lnTo>
                  <a:lnTo>
                    <a:pt x="25869" y="122047"/>
                  </a:lnTo>
                  <a:lnTo>
                    <a:pt x="25920" y="120230"/>
                  </a:lnTo>
                  <a:close/>
                </a:path>
                <a:path w="208280" h="191770">
                  <a:moveTo>
                    <a:pt x="26606" y="175717"/>
                  </a:moveTo>
                  <a:lnTo>
                    <a:pt x="24472" y="174040"/>
                  </a:lnTo>
                  <a:lnTo>
                    <a:pt x="23380" y="174345"/>
                  </a:lnTo>
                  <a:lnTo>
                    <a:pt x="20332" y="178358"/>
                  </a:lnTo>
                  <a:lnTo>
                    <a:pt x="16217" y="184023"/>
                  </a:lnTo>
                  <a:lnTo>
                    <a:pt x="16243" y="185178"/>
                  </a:lnTo>
                  <a:lnTo>
                    <a:pt x="17741" y="186283"/>
                  </a:lnTo>
                  <a:lnTo>
                    <a:pt x="18427" y="186778"/>
                  </a:lnTo>
                  <a:lnTo>
                    <a:pt x="19507" y="186461"/>
                  </a:lnTo>
                  <a:lnTo>
                    <a:pt x="22428" y="182410"/>
                  </a:lnTo>
                  <a:lnTo>
                    <a:pt x="26606" y="176860"/>
                  </a:lnTo>
                  <a:lnTo>
                    <a:pt x="26606" y="175717"/>
                  </a:lnTo>
                  <a:close/>
                </a:path>
                <a:path w="208280" h="191770">
                  <a:moveTo>
                    <a:pt x="28384" y="135864"/>
                  </a:moveTo>
                  <a:lnTo>
                    <a:pt x="26289" y="134150"/>
                  </a:lnTo>
                  <a:lnTo>
                    <a:pt x="24549" y="134581"/>
                  </a:lnTo>
                  <a:lnTo>
                    <a:pt x="22326" y="137375"/>
                  </a:lnTo>
                  <a:lnTo>
                    <a:pt x="22301" y="139204"/>
                  </a:lnTo>
                  <a:lnTo>
                    <a:pt x="24409" y="140893"/>
                  </a:lnTo>
                  <a:lnTo>
                    <a:pt x="26149" y="140449"/>
                  </a:lnTo>
                  <a:lnTo>
                    <a:pt x="27241" y="139065"/>
                  </a:lnTo>
                  <a:lnTo>
                    <a:pt x="28333" y="137680"/>
                  </a:lnTo>
                  <a:lnTo>
                    <a:pt x="28384" y="135864"/>
                  </a:lnTo>
                  <a:close/>
                </a:path>
                <a:path w="208280" h="191770">
                  <a:moveTo>
                    <a:pt x="30848" y="151498"/>
                  </a:moveTo>
                  <a:lnTo>
                    <a:pt x="28765" y="149783"/>
                  </a:lnTo>
                  <a:lnTo>
                    <a:pt x="27012" y="150215"/>
                  </a:lnTo>
                  <a:lnTo>
                    <a:pt x="24803" y="153009"/>
                  </a:lnTo>
                  <a:lnTo>
                    <a:pt x="24765" y="154838"/>
                  </a:lnTo>
                  <a:lnTo>
                    <a:pt x="26873" y="156527"/>
                  </a:lnTo>
                  <a:lnTo>
                    <a:pt x="28613" y="156083"/>
                  </a:lnTo>
                  <a:lnTo>
                    <a:pt x="29705" y="154698"/>
                  </a:lnTo>
                  <a:lnTo>
                    <a:pt x="30797" y="153314"/>
                  </a:lnTo>
                  <a:lnTo>
                    <a:pt x="30848" y="151498"/>
                  </a:lnTo>
                  <a:close/>
                </a:path>
                <a:path w="208280" h="191770">
                  <a:moveTo>
                    <a:pt x="33324" y="167132"/>
                  </a:moveTo>
                  <a:lnTo>
                    <a:pt x="31242" y="165417"/>
                  </a:lnTo>
                  <a:lnTo>
                    <a:pt x="29489" y="165849"/>
                  </a:lnTo>
                  <a:lnTo>
                    <a:pt x="28371" y="167246"/>
                  </a:lnTo>
                  <a:lnTo>
                    <a:pt x="27279" y="168643"/>
                  </a:lnTo>
                  <a:lnTo>
                    <a:pt x="27241" y="170472"/>
                  </a:lnTo>
                  <a:lnTo>
                    <a:pt x="29349" y="172161"/>
                  </a:lnTo>
                  <a:lnTo>
                    <a:pt x="31089" y="171716"/>
                  </a:lnTo>
                  <a:lnTo>
                    <a:pt x="32181" y="170332"/>
                  </a:lnTo>
                  <a:lnTo>
                    <a:pt x="33274" y="168948"/>
                  </a:lnTo>
                  <a:lnTo>
                    <a:pt x="33324" y="167132"/>
                  </a:lnTo>
                  <a:close/>
                </a:path>
                <a:path w="208280" h="191770">
                  <a:moveTo>
                    <a:pt x="37985" y="105841"/>
                  </a:moveTo>
                  <a:lnTo>
                    <a:pt x="35966" y="104025"/>
                  </a:lnTo>
                  <a:lnTo>
                    <a:pt x="34848" y="104254"/>
                  </a:lnTo>
                  <a:lnTo>
                    <a:pt x="31534" y="108077"/>
                  </a:lnTo>
                  <a:lnTo>
                    <a:pt x="30264" y="109575"/>
                  </a:lnTo>
                  <a:lnTo>
                    <a:pt x="27025" y="113474"/>
                  </a:lnTo>
                  <a:lnTo>
                    <a:pt x="26987" y="114617"/>
                  </a:lnTo>
                  <a:lnTo>
                    <a:pt x="28409" y="115824"/>
                  </a:lnTo>
                  <a:lnTo>
                    <a:pt x="29057" y="116370"/>
                  </a:lnTo>
                  <a:lnTo>
                    <a:pt x="30162" y="116116"/>
                  </a:lnTo>
                  <a:lnTo>
                    <a:pt x="33362" y="112255"/>
                  </a:lnTo>
                  <a:lnTo>
                    <a:pt x="34620" y="110769"/>
                  </a:lnTo>
                  <a:lnTo>
                    <a:pt x="37909" y="106984"/>
                  </a:lnTo>
                  <a:lnTo>
                    <a:pt x="37985" y="105841"/>
                  </a:lnTo>
                  <a:close/>
                </a:path>
                <a:path w="208280" h="191770">
                  <a:moveTo>
                    <a:pt x="40462" y="121475"/>
                  </a:moveTo>
                  <a:lnTo>
                    <a:pt x="38442" y="119659"/>
                  </a:lnTo>
                  <a:lnTo>
                    <a:pt x="37312" y="119888"/>
                  </a:lnTo>
                  <a:lnTo>
                    <a:pt x="33997" y="123710"/>
                  </a:lnTo>
                  <a:lnTo>
                    <a:pt x="32727" y="125209"/>
                  </a:lnTo>
                  <a:lnTo>
                    <a:pt x="29502" y="129108"/>
                  </a:lnTo>
                  <a:lnTo>
                    <a:pt x="29451" y="130251"/>
                  </a:lnTo>
                  <a:lnTo>
                    <a:pt x="30873" y="131457"/>
                  </a:lnTo>
                  <a:lnTo>
                    <a:pt x="31521" y="132003"/>
                  </a:lnTo>
                  <a:lnTo>
                    <a:pt x="32639" y="131749"/>
                  </a:lnTo>
                  <a:lnTo>
                    <a:pt x="35826" y="127889"/>
                  </a:lnTo>
                  <a:lnTo>
                    <a:pt x="37084" y="126403"/>
                  </a:lnTo>
                  <a:lnTo>
                    <a:pt x="40373" y="122618"/>
                  </a:lnTo>
                  <a:lnTo>
                    <a:pt x="40462" y="121475"/>
                  </a:lnTo>
                  <a:close/>
                </a:path>
                <a:path w="208280" h="191770">
                  <a:moveTo>
                    <a:pt x="42913" y="137109"/>
                  </a:moveTo>
                  <a:lnTo>
                    <a:pt x="40894" y="135293"/>
                  </a:lnTo>
                  <a:lnTo>
                    <a:pt x="39776" y="135521"/>
                  </a:lnTo>
                  <a:lnTo>
                    <a:pt x="36461" y="139344"/>
                  </a:lnTo>
                  <a:lnTo>
                    <a:pt x="35191" y="140843"/>
                  </a:lnTo>
                  <a:lnTo>
                    <a:pt x="31965" y="144741"/>
                  </a:lnTo>
                  <a:lnTo>
                    <a:pt x="31915" y="145897"/>
                  </a:lnTo>
                  <a:lnTo>
                    <a:pt x="33337" y="147091"/>
                  </a:lnTo>
                  <a:lnTo>
                    <a:pt x="33985" y="147637"/>
                  </a:lnTo>
                  <a:lnTo>
                    <a:pt x="35090" y="147383"/>
                  </a:lnTo>
                  <a:lnTo>
                    <a:pt x="38290" y="143522"/>
                  </a:lnTo>
                  <a:lnTo>
                    <a:pt x="39547" y="142036"/>
                  </a:lnTo>
                  <a:lnTo>
                    <a:pt x="42837" y="138252"/>
                  </a:lnTo>
                  <a:lnTo>
                    <a:pt x="42913" y="137109"/>
                  </a:lnTo>
                  <a:close/>
                </a:path>
                <a:path w="208280" h="191770">
                  <a:moveTo>
                    <a:pt x="45288" y="97688"/>
                  </a:moveTo>
                  <a:lnTo>
                    <a:pt x="43319" y="95846"/>
                  </a:lnTo>
                  <a:lnTo>
                    <a:pt x="41529" y="96151"/>
                  </a:lnTo>
                  <a:lnTo>
                    <a:pt x="39128" y="98806"/>
                  </a:lnTo>
                  <a:lnTo>
                    <a:pt x="38976" y="100634"/>
                  </a:lnTo>
                  <a:lnTo>
                    <a:pt x="40970" y="102463"/>
                  </a:lnTo>
                  <a:lnTo>
                    <a:pt x="42735" y="102133"/>
                  </a:lnTo>
                  <a:lnTo>
                    <a:pt x="43929" y="100812"/>
                  </a:lnTo>
                  <a:lnTo>
                    <a:pt x="45123" y="99504"/>
                  </a:lnTo>
                  <a:lnTo>
                    <a:pt x="45288" y="97688"/>
                  </a:lnTo>
                  <a:close/>
                </a:path>
                <a:path w="208280" h="191770">
                  <a:moveTo>
                    <a:pt x="45389" y="152742"/>
                  </a:moveTo>
                  <a:lnTo>
                    <a:pt x="43370" y="150926"/>
                  </a:lnTo>
                  <a:lnTo>
                    <a:pt x="42252" y="151155"/>
                  </a:lnTo>
                  <a:lnTo>
                    <a:pt x="38938" y="154978"/>
                  </a:lnTo>
                  <a:lnTo>
                    <a:pt x="37668" y="156476"/>
                  </a:lnTo>
                  <a:lnTo>
                    <a:pt x="34429" y="160375"/>
                  </a:lnTo>
                  <a:lnTo>
                    <a:pt x="34391" y="161531"/>
                  </a:lnTo>
                  <a:lnTo>
                    <a:pt x="35814" y="162725"/>
                  </a:lnTo>
                  <a:lnTo>
                    <a:pt x="36461" y="163271"/>
                  </a:lnTo>
                  <a:lnTo>
                    <a:pt x="37566" y="163017"/>
                  </a:lnTo>
                  <a:lnTo>
                    <a:pt x="40754" y="159156"/>
                  </a:lnTo>
                  <a:lnTo>
                    <a:pt x="45313" y="153885"/>
                  </a:lnTo>
                  <a:lnTo>
                    <a:pt x="45389" y="152742"/>
                  </a:lnTo>
                  <a:close/>
                </a:path>
                <a:path w="208280" h="191770">
                  <a:moveTo>
                    <a:pt x="47752" y="113322"/>
                  </a:moveTo>
                  <a:lnTo>
                    <a:pt x="45783" y="111480"/>
                  </a:lnTo>
                  <a:lnTo>
                    <a:pt x="44005" y="111798"/>
                  </a:lnTo>
                  <a:lnTo>
                    <a:pt x="41592" y="114439"/>
                  </a:lnTo>
                  <a:lnTo>
                    <a:pt x="41440" y="116268"/>
                  </a:lnTo>
                  <a:lnTo>
                    <a:pt x="43434" y="118097"/>
                  </a:lnTo>
                  <a:lnTo>
                    <a:pt x="45199" y="117767"/>
                  </a:lnTo>
                  <a:lnTo>
                    <a:pt x="46393" y="116446"/>
                  </a:lnTo>
                  <a:lnTo>
                    <a:pt x="47586" y="115138"/>
                  </a:lnTo>
                  <a:lnTo>
                    <a:pt x="47752" y="113322"/>
                  </a:lnTo>
                  <a:close/>
                </a:path>
                <a:path w="208280" h="191770">
                  <a:moveTo>
                    <a:pt x="50215" y="128955"/>
                  </a:moveTo>
                  <a:lnTo>
                    <a:pt x="48247" y="127114"/>
                  </a:lnTo>
                  <a:lnTo>
                    <a:pt x="46469" y="127431"/>
                  </a:lnTo>
                  <a:lnTo>
                    <a:pt x="45250" y="128752"/>
                  </a:lnTo>
                  <a:lnTo>
                    <a:pt x="44056" y="130073"/>
                  </a:lnTo>
                  <a:lnTo>
                    <a:pt x="43903" y="131902"/>
                  </a:lnTo>
                  <a:lnTo>
                    <a:pt x="45897" y="133731"/>
                  </a:lnTo>
                  <a:lnTo>
                    <a:pt x="47663" y="133400"/>
                  </a:lnTo>
                  <a:lnTo>
                    <a:pt x="48856" y="132080"/>
                  </a:lnTo>
                  <a:lnTo>
                    <a:pt x="50050" y="130771"/>
                  </a:lnTo>
                  <a:lnTo>
                    <a:pt x="50215" y="128955"/>
                  </a:lnTo>
                  <a:close/>
                </a:path>
                <a:path w="208280" h="191770">
                  <a:moveTo>
                    <a:pt x="52692" y="144589"/>
                  </a:moveTo>
                  <a:lnTo>
                    <a:pt x="50723" y="142748"/>
                  </a:lnTo>
                  <a:lnTo>
                    <a:pt x="48933" y="143065"/>
                  </a:lnTo>
                  <a:lnTo>
                    <a:pt x="46532" y="145707"/>
                  </a:lnTo>
                  <a:lnTo>
                    <a:pt x="46380" y="147535"/>
                  </a:lnTo>
                  <a:lnTo>
                    <a:pt x="48374" y="149364"/>
                  </a:lnTo>
                  <a:lnTo>
                    <a:pt x="50139" y="149034"/>
                  </a:lnTo>
                  <a:lnTo>
                    <a:pt x="51333" y="147713"/>
                  </a:lnTo>
                  <a:lnTo>
                    <a:pt x="52514" y="146405"/>
                  </a:lnTo>
                  <a:lnTo>
                    <a:pt x="52692" y="144589"/>
                  </a:lnTo>
                  <a:close/>
                </a:path>
                <a:path w="208280" h="191770">
                  <a:moveTo>
                    <a:pt x="58356" y="84086"/>
                  </a:moveTo>
                  <a:lnTo>
                    <a:pt x="56464" y="82143"/>
                  </a:lnTo>
                  <a:lnTo>
                    <a:pt x="55321" y="82296"/>
                  </a:lnTo>
                  <a:lnTo>
                    <a:pt x="51739" y="85902"/>
                  </a:lnTo>
                  <a:lnTo>
                    <a:pt x="50368" y="87325"/>
                  </a:lnTo>
                  <a:lnTo>
                    <a:pt x="46875" y="91008"/>
                  </a:lnTo>
                  <a:lnTo>
                    <a:pt x="46736" y="92151"/>
                  </a:lnTo>
                  <a:lnTo>
                    <a:pt x="47358" y="92735"/>
                  </a:lnTo>
                  <a:lnTo>
                    <a:pt x="47637" y="93027"/>
                  </a:lnTo>
                  <a:lnTo>
                    <a:pt x="48082" y="93446"/>
                  </a:lnTo>
                  <a:lnTo>
                    <a:pt x="48691" y="94030"/>
                  </a:lnTo>
                  <a:lnTo>
                    <a:pt x="49822" y="93853"/>
                  </a:lnTo>
                  <a:lnTo>
                    <a:pt x="53276" y="90195"/>
                  </a:lnTo>
                  <a:lnTo>
                    <a:pt x="58204" y="85229"/>
                  </a:lnTo>
                  <a:lnTo>
                    <a:pt x="58356" y="84086"/>
                  </a:lnTo>
                  <a:close/>
                </a:path>
                <a:path w="208280" h="191770">
                  <a:moveTo>
                    <a:pt x="60833" y="99720"/>
                  </a:moveTo>
                  <a:lnTo>
                    <a:pt x="58940" y="97777"/>
                  </a:lnTo>
                  <a:lnTo>
                    <a:pt x="57797" y="97929"/>
                  </a:lnTo>
                  <a:lnTo>
                    <a:pt x="54216" y="101536"/>
                  </a:lnTo>
                  <a:lnTo>
                    <a:pt x="49339" y="106641"/>
                  </a:lnTo>
                  <a:lnTo>
                    <a:pt x="49212" y="107784"/>
                  </a:lnTo>
                  <a:lnTo>
                    <a:pt x="50558" y="109080"/>
                  </a:lnTo>
                  <a:lnTo>
                    <a:pt x="51168" y="109677"/>
                  </a:lnTo>
                  <a:lnTo>
                    <a:pt x="52298" y="109486"/>
                  </a:lnTo>
                  <a:lnTo>
                    <a:pt x="55753" y="105829"/>
                  </a:lnTo>
                  <a:lnTo>
                    <a:pt x="60680" y="100863"/>
                  </a:lnTo>
                  <a:lnTo>
                    <a:pt x="60833" y="99720"/>
                  </a:lnTo>
                  <a:close/>
                </a:path>
                <a:path w="208280" h="191770">
                  <a:moveTo>
                    <a:pt x="63284" y="115354"/>
                  </a:moveTo>
                  <a:lnTo>
                    <a:pt x="61391" y="113411"/>
                  </a:lnTo>
                  <a:lnTo>
                    <a:pt x="60248" y="113563"/>
                  </a:lnTo>
                  <a:lnTo>
                    <a:pt x="56667" y="117170"/>
                  </a:lnTo>
                  <a:lnTo>
                    <a:pt x="51803" y="122275"/>
                  </a:lnTo>
                  <a:lnTo>
                    <a:pt x="51663" y="123418"/>
                  </a:lnTo>
                  <a:lnTo>
                    <a:pt x="53009" y="124714"/>
                  </a:lnTo>
                  <a:lnTo>
                    <a:pt x="53619" y="125310"/>
                  </a:lnTo>
                  <a:lnTo>
                    <a:pt x="54749" y="125120"/>
                  </a:lnTo>
                  <a:lnTo>
                    <a:pt x="58204" y="121462"/>
                  </a:lnTo>
                  <a:lnTo>
                    <a:pt x="63131" y="116497"/>
                  </a:lnTo>
                  <a:lnTo>
                    <a:pt x="63284" y="115354"/>
                  </a:lnTo>
                  <a:close/>
                </a:path>
                <a:path w="208280" h="191770">
                  <a:moveTo>
                    <a:pt x="65760" y="130987"/>
                  </a:moveTo>
                  <a:lnTo>
                    <a:pt x="63868" y="129044"/>
                  </a:lnTo>
                  <a:lnTo>
                    <a:pt x="62725" y="129197"/>
                  </a:lnTo>
                  <a:lnTo>
                    <a:pt x="59143" y="132803"/>
                  </a:lnTo>
                  <a:lnTo>
                    <a:pt x="54279" y="137909"/>
                  </a:lnTo>
                  <a:lnTo>
                    <a:pt x="54140" y="139052"/>
                  </a:lnTo>
                  <a:lnTo>
                    <a:pt x="54762" y="139636"/>
                  </a:lnTo>
                  <a:lnTo>
                    <a:pt x="55041" y="139928"/>
                  </a:lnTo>
                  <a:lnTo>
                    <a:pt x="55486" y="140347"/>
                  </a:lnTo>
                  <a:lnTo>
                    <a:pt x="56095" y="140944"/>
                  </a:lnTo>
                  <a:lnTo>
                    <a:pt x="57226" y="140754"/>
                  </a:lnTo>
                  <a:lnTo>
                    <a:pt x="60680" y="137096"/>
                  </a:lnTo>
                  <a:lnTo>
                    <a:pt x="65608" y="132130"/>
                  </a:lnTo>
                  <a:lnTo>
                    <a:pt x="65760" y="130987"/>
                  </a:lnTo>
                  <a:close/>
                </a:path>
                <a:path w="208280" h="191770">
                  <a:moveTo>
                    <a:pt x="66243" y="76415"/>
                  </a:moveTo>
                  <a:lnTo>
                    <a:pt x="64401" y="74422"/>
                  </a:lnTo>
                  <a:lnTo>
                    <a:pt x="62585" y="74625"/>
                  </a:lnTo>
                  <a:lnTo>
                    <a:pt x="59994" y="77127"/>
                  </a:lnTo>
                  <a:lnTo>
                    <a:pt x="59715" y="78943"/>
                  </a:lnTo>
                  <a:lnTo>
                    <a:pt x="61582" y="80886"/>
                  </a:lnTo>
                  <a:lnTo>
                    <a:pt x="63385" y="80670"/>
                  </a:lnTo>
                  <a:lnTo>
                    <a:pt x="64668" y="79438"/>
                  </a:lnTo>
                  <a:lnTo>
                    <a:pt x="65951" y="78206"/>
                  </a:lnTo>
                  <a:lnTo>
                    <a:pt x="66243" y="76415"/>
                  </a:lnTo>
                  <a:close/>
                </a:path>
                <a:path w="208280" h="191770">
                  <a:moveTo>
                    <a:pt x="68719" y="92049"/>
                  </a:moveTo>
                  <a:lnTo>
                    <a:pt x="66865" y="90055"/>
                  </a:lnTo>
                  <a:lnTo>
                    <a:pt x="65062" y="90258"/>
                  </a:lnTo>
                  <a:lnTo>
                    <a:pt x="62471" y="92760"/>
                  </a:lnTo>
                  <a:lnTo>
                    <a:pt x="62191" y="94576"/>
                  </a:lnTo>
                  <a:lnTo>
                    <a:pt x="63119" y="95554"/>
                  </a:lnTo>
                  <a:lnTo>
                    <a:pt x="64058" y="96520"/>
                  </a:lnTo>
                  <a:lnTo>
                    <a:pt x="65849" y="96304"/>
                  </a:lnTo>
                  <a:lnTo>
                    <a:pt x="67132" y="95072"/>
                  </a:lnTo>
                  <a:lnTo>
                    <a:pt x="68414" y="93840"/>
                  </a:lnTo>
                  <a:lnTo>
                    <a:pt x="68719" y="92049"/>
                  </a:lnTo>
                  <a:close/>
                </a:path>
                <a:path w="208280" h="191770">
                  <a:moveTo>
                    <a:pt x="71170" y="107696"/>
                  </a:moveTo>
                  <a:lnTo>
                    <a:pt x="70256" y="106692"/>
                  </a:lnTo>
                  <a:lnTo>
                    <a:pt x="69329" y="105702"/>
                  </a:lnTo>
                  <a:lnTo>
                    <a:pt x="67525" y="105905"/>
                  </a:lnTo>
                  <a:lnTo>
                    <a:pt x="64922" y="108407"/>
                  </a:lnTo>
                  <a:lnTo>
                    <a:pt x="64643" y="110223"/>
                  </a:lnTo>
                  <a:lnTo>
                    <a:pt x="66509" y="112166"/>
                  </a:lnTo>
                  <a:lnTo>
                    <a:pt x="68313" y="111950"/>
                  </a:lnTo>
                  <a:lnTo>
                    <a:pt x="69596" y="110718"/>
                  </a:lnTo>
                  <a:lnTo>
                    <a:pt x="70878" y="109486"/>
                  </a:lnTo>
                  <a:lnTo>
                    <a:pt x="71170" y="107696"/>
                  </a:lnTo>
                  <a:close/>
                </a:path>
                <a:path w="208280" h="191770">
                  <a:moveTo>
                    <a:pt x="73634" y="123329"/>
                  </a:moveTo>
                  <a:lnTo>
                    <a:pt x="71793" y="121335"/>
                  </a:lnTo>
                  <a:lnTo>
                    <a:pt x="69977" y="121539"/>
                  </a:lnTo>
                  <a:lnTo>
                    <a:pt x="67386" y="124040"/>
                  </a:lnTo>
                  <a:lnTo>
                    <a:pt x="67106" y="125857"/>
                  </a:lnTo>
                  <a:lnTo>
                    <a:pt x="68973" y="127800"/>
                  </a:lnTo>
                  <a:lnTo>
                    <a:pt x="70777" y="127584"/>
                  </a:lnTo>
                  <a:lnTo>
                    <a:pt x="72059" y="126352"/>
                  </a:lnTo>
                  <a:lnTo>
                    <a:pt x="73342" y="125120"/>
                  </a:lnTo>
                  <a:lnTo>
                    <a:pt x="73634" y="123329"/>
                  </a:lnTo>
                  <a:close/>
                </a:path>
                <a:path w="208280" h="191770">
                  <a:moveTo>
                    <a:pt x="80302" y="63665"/>
                  </a:moveTo>
                  <a:lnTo>
                    <a:pt x="78536" y="61595"/>
                  </a:lnTo>
                  <a:lnTo>
                    <a:pt x="77381" y="61683"/>
                  </a:lnTo>
                  <a:lnTo>
                    <a:pt x="73533" y="65049"/>
                  </a:lnTo>
                  <a:lnTo>
                    <a:pt x="68287" y="69837"/>
                  </a:lnTo>
                  <a:lnTo>
                    <a:pt x="68084" y="70967"/>
                  </a:lnTo>
                  <a:lnTo>
                    <a:pt x="69342" y="72351"/>
                  </a:lnTo>
                  <a:lnTo>
                    <a:pt x="69913" y="72974"/>
                  </a:lnTo>
                  <a:lnTo>
                    <a:pt x="71056" y="72872"/>
                  </a:lnTo>
                  <a:lnTo>
                    <a:pt x="74777" y="69456"/>
                  </a:lnTo>
                  <a:lnTo>
                    <a:pt x="76250" y="68135"/>
                  </a:lnTo>
                  <a:lnTo>
                    <a:pt x="80060" y="64782"/>
                  </a:lnTo>
                  <a:lnTo>
                    <a:pt x="80302" y="63665"/>
                  </a:lnTo>
                  <a:close/>
                </a:path>
                <a:path w="208280" h="191770">
                  <a:moveTo>
                    <a:pt x="82765" y="79298"/>
                  </a:moveTo>
                  <a:lnTo>
                    <a:pt x="81000" y="77241"/>
                  </a:lnTo>
                  <a:lnTo>
                    <a:pt x="79857" y="77317"/>
                  </a:lnTo>
                  <a:lnTo>
                    <a:pt x="78994" y="78054"/>
                  </a:lnTo>
                  <a:lnTo>
                    <a:pt x="76009" y="80683"/>
                  </a:lnTo>
                  <a:lnTo>
                    <a:pt x="74523" y="82016"/>
                  </a:lnTo>
                  <a:lnTo>
                    <a:pt x="70764" y="85471"/>
                  </a:lnTo>
                  <a:lnTo>
                    <a:pt x="70548" y="86601"/>
                  </a:lnTo>
                  <a:lnTo>
                    <a:pt x="71805" y="87985"/>
                  </a:lnTo>
                  <a:lnTo>
                    <a:pt x="72390" y="88607"/>
                  </a:lnTo>
                  <a:lnTo>
                    <a:pt x="73520" y="88506"/>
                  </a:lnTo>
                  <a:lnTo>
                    <a:pt x="77241" y="85090"/>
                  </a:lnTo>
                  <a:lnTo>
                    <a:pt x="78714" y="83769"/>
                  </a:lnTo>
                  <a:lnTo>
                    <a:pt x="82524" y="80416"/>
                  </a:lnTo>
                  <a:lnTo>
                    <a:pt x="82765" y="79298"/>
                  </a:lnTo>
                  <a:close/>
                </a:path>
                <a:path w="208280" h="191770">
                  <a:moveTo>
                    <a:pt x="85229" y="94932"/>
                  </a:moveTo>
                  <a:lnTo>
                    <a:pt x="83464" y="92875"/>
                  </a:lnTo>
                  <a:lnTo>
                    <a:pt x="82321" y="92951"/>
                  </a:lnTo>
                  <a:lnTo>
                    <a:pt x="81457" y="93687"/>
                  </a:lnTo>
                  <a:lnTo>
                    <a:pt x="78460" y="96316"/>
                  </a:lnTo>
                  <a:lnTo>
                    <a:pt x="73215" y="101104"/>
                  </a:lnTo>
                  <a:lnTo>
                    <a:pt x="73012" y="102247"/>
                  </a:lnTo>
                  <a:lnTo>
                    <a:pt x="74269" y="103619"/>
                  </a:lnTo>
                  <a:lnTo>
                    <a:pt x="74841" y="104241"/>
                  </a:lnTo>
                  <a:lnTo>
                    <a:pt x="75984" y="104140"/>
                  </a:lnTo>
                  <a:lnTo>
                    <a:pt x="79705" y="100723"/>
                  </a:lnTo>
                  <a:lnTo>
                    <a:pt x="81178" y="99402"/>
                  </a:lnTo>
                  <a:lnTo>
                    <a:pt x="84988" y="96062"/>
                  </a:lnTo>
                  <a:lnTo>
                    <a:pt x="85229" y="94932"/>
                  </a:lnTo>
                  <a:close/>
                </a:path>
                <a:path w="208280" h="191770">
                  <a:moveTo>
                    <a:pt x="87706" y="110578"/>
                  </a:moveTo>
                  <a:lnTo>
                    <a:pt x="85940" y="108521"/>
                  </a:lnTo>
                  <a:lnTo>
                    <a:pt x="84785" y="108597"/>
                  </a:lnTo>
                  <a:lnTo>
                    <a:pt x="80937" y="111963"/>
                  </a:lnTo>
                  <a:lnTo>
                    <a:pt x="79451" y="113296"/>
                  </a:lnTo>
                  <a:lnTo>
                    <a:pt x="75692" y="116751"/>
                  </a:lnTo>
                  <a:lnTo>
                    <a:pt x="75488" y="117894"/>
                  </a:lnTo>
                  <a:lnTo>
                    <a:pt x="76746" y="119265"/>
                  </a:lnTo>
                  <a:lnTo>
                    <a:pt x="77317" y="119888"/>
                  </a:lnTo>
                  <a:lnTo>
                    <a:pt x="78460" y="119786"/>
                  </a:lnTo>
                  <a:lnTo>
                    <a:pt x="82181" y="116370"/>
                  </a:lnTo>
                  <a:lnTo>
                    <a:pt x="83654" y="115049"/>
                  </a:lnTo>
                  <a:lnTo>
                    <a:pt x="87464" y="111696"/>
                  </a:lnTo>
                  <a:lnTo>
                    <a:pt x="87706" y="110578"/>
                  </a:lnTo>
                  <a:close/>
                </a:path>
                <a:path w="208280" h="191770">
                  <a:moveTo>
                    <a:pt x="88760" y="56515"/>
                  </a:moveTo>
                  <a:lnTo>
                    <a:pt x="87058" y="54406"/>
                  </a:lnTo>
                  <a:lnTo>
                    <a:pt x="85217" y="54495"/>
                  </a:lnTo>
                  <a:lnTo>
                    <a:pt x="82435" y="56819"/>
                  </a:lnTo>
                  <a:lnTo>
                    <a:pt x="82029" y="58610"/>
                  </a:lnTo>
                  <a:lnTo>
                    <a:pt x="83769" y="60693"/>
                  </a:lnTo>
                  <a:lnTo>
                    <a:pt x="85585" y="60579"/>
                  </a:lnTo>
                  <a:lnTo>
                    <a:pt x="86956" y="59436"/>
                  </a:lnTo>
                  <a:lnTo>
                    <a:pt x="88341" y="58280"/>
                  </a:lnTo>
                  <a:lnTo>
                    <a:pt x="88760" y="56515"/>
                  </a:lnTo>
                  <a:close/>
                </a:path>
                <a:path w="208280" h="191770">
                  <a:moveTo>
                    <a:pt x="91224" y="72148"/>
                  </a:moveTo>
                  <a:lnTo>
                    <a:pt x="89509" y="70040"/>
                  </a:lnTo>
                  <a:lnTo>
                    <a:pt x="87680" y="70129"/>
                  </a:lnTo>
                  <a:lnTo>
                    <a:pt x="84899" y="72453"/>
                  </a:lnTo>
                  <a:lnTo>
                    <a:pt x="84480" y="74244"/>
                  </a:lnTo>
                  <a:lnTo>
                    <a:pt x="86233" y="76327"/>
                  </a:lnTo>
                  <a:lnTo>
                    <a:pt x="88036" y="76212"/>
                  </a:lnTo>
                  <a:lnTo>
                    <a:pt x="89420" y="75069"/>
                  </a:lnTo>
                  <a:lnTo>
                    <a:pt x="90792" y="73914"/>
                  </a:lnTo>
                  <a:lnTo>
                    <a:pt x="91224" y="72148"/>
                  </a:lnTo>
                  <a:close/>
                </a:path>
                <a:path w="208280" h="191770">
                  <a:moveTo>
                    <a:pt x="93700" y="87782"/>
                  </a:moveTo>
                  <a:lnTo>
                    <a:pt x="91986" y="85674"/>
                  </a:lnTo>
                  <a:lnTo>
                    <a:pt x="90157" y="85763"/>
                  </a:lnTo>
                  <a:lnTo>
                    <a:pt x="87376" y="88087"/>
                  </a:lnTo>
                  <a:lnTo>
                    <a:pt x="86956" y="89877"/>
                  </a:lnTo>
                  <a:lnTo>
                    <a:pt x="88709" y="91960"/>
                  </a:lnTo>
                  <a:lnTo>
                    <a:pt x="90512" y="91859"/>
                  </a:lnTo>
                  <a:lnTo>
                    <a:pt x="91897" y="90703"/>
                  </a:lnTo>
                  <a:lnTo>
                    <a:pt x="93268" y="89547"/>
                  </a:lnTo>
                  <a:lnTo>
                    <a:pt x="93700" y="87782"/>
                  </a:lnTo>
                  <a:close/>
                </a:path>
                <a:path w="208280" h="191770">
                  <a:moveTo>
                    <a:pt x="96151" y="103416"/>
                  </a:moveTo>
                  <a:lnTo>
                    <a:pt x="94437" y="101307"/>
                  </a:lnTo>
                  <a:lnTo>
                    <a:pt x="92608" y="101396"/>
                  </a:lnTo>
                  <a:lnTo>
                    <a:pt x="91224" y="102565"/>
                  </a:lnTo>
                  <a:lnTo>
                    <a:pt x="89827" y="103720"/>
                  </a:lnTo>
                  <a:lnTo>
                    <a:pt x="89420" y="105511"/>
                  </a:lnTo>
                  <a:lnTo>
                    <a:pt x="91160" y="107594"/>
                  </a:lnTo>
                  <a:lnTo>
                    <a:pt x="92976" y="107492"/>
                  </a:lnTo>
                  <a:lnTo>
                    <a:pt x="94348" y="106337"/>
                  </a:lnTo>
                  <a:lnTo>
                    <a:pt x="95732" y="105181"/>
                  </a:lnTo>
                  <a:lnTo>
                    <a:pt x="96151" y="103416"/>
                  </a:lnTo>
                  <a:close/>
                </a:path>
                <a:path w="208280" h="191770">
                  <a:moveTo>
                    <a:pt x="103797" y="44678"/>
                  </a:moveTo>
                  <a:lnTo>
                    <a:pt x="102158" y="42506"/>
                  </a:lnTo>
                  <a:lnTo>
                    <a:pt x="101003" y="42519"/>
                  </a:lnTo>
                  <a:lnTo>
                    <a:pt x="96888" y="45631"/>
                  </a:lnTo>
                  <a:lnTo>
                    <a:pt x="95300" y="46863"/>
                  </a:lnTo>
                  <a:lnTo>
                    <a:pt x="91274" y="50063"/>
                  </a:lnTo>
                  <a:lnTo>
                    <a:pt x="90995" y="51193"/>
                  </a:lnTo>
                  <a:lnTo>
                    <a:pt x="92151" y="52654"/>
                  </a:lnTo>
                  <a:lnTo>
                    <a:pt x="92684" y="53314"/>
                  </a:lnTo>
                  <a:lnTo>
                    <a:pt x="93840" y="53276"/>
                  </a:lnTo>
                  <a:lnTo>
                    <a:pt x="99390" y="48882"/>
                  </a:lnTo>
                  <a:lnTo>
                    <a:pt x="103466" y="45796"/>
                  </a:lnTo>
                  <a:lnTo>
                    <a:pt x="103797" y="44678"/>
                  </a:lnTo>
                  <a:close/>
                </a:path>
                <a:path w="208280" h="191770">
                  <a:moveTo>
                    <a:pt x="106273" y="60312"/>
                  </a:moveTo>
                  <a:lnTo>
                    <a:pt x="104635" y="58140"/>
                  </a:lnTo>
                  <a:lnTo>
                    <a:pt x="103479" y="58153"/>
                  </a:lnTo>
                  <a:lnTo>
                    <a:pt x="99364" y="61264"/>
                  </a:lnTo>
                  <a:lnTo>
                    <a:pt x="97777" y="62496"/>
                  </a:lnTo>
                  <a:lnTo>
                    <a:pt x="93751" y="65697"/>
                  </a:lnTo>
                  <a:lnTo>
                    <a:pt x="93459" y="66827"/>
                  </a:lnTo>
                  <a:lnTo>
                    <a:pt x="94627" y="68287"/>
                  </a:lnTo>
                  <a:lnTo>
                    <a:pt x="95161" y="68948"/>
                  </a:lnTo>
                  <a:lnTo>
                    <a:pt x="96316" y="68910"/>
                  </a:lnTo>
                  <a:lnTo>
                    <a:pt x="101866" y="64516"/>
                  </a:lnTo>
                  <a:lnTo>
                    <a:pt x="105943" y="61429"/>
                  </a:lnTo>
                  <a:lnTo>
                    <a:pt x="106273" y="60312"/>
                  </a:lnTo>
                  <a:close/>
                </a:path>
                <a:path w="208280" h="191770">
                  <a:moveTo>
                    <a:pt x="108737" y="75946"/>
                  </a:moveTo>
                  <a:lnTo>
                    <a:pt x="107099" y="73774"/>
                  </a:lnTo>
                  <a:lnTo>
                    <a:pt x="105943" y="73787"/>
                  </a:lnTo>
                  <a:lnTo>
                    <a:pt x="101828" y="76898"/>
                  </a:lnTo>
                  <a:lnTo>
                    <a:pt x="100241" y="78130"/>
                  </a:lnTo>
                  <a:lnTo>
                    <a:pt x="97116" y="80632"/>
                  </a:lnTo>
                  <a:lnTo>
                    <a:pt x="96215" y="81330"/>
                  </a:lnTo>
                  <a:lnTo>
                    <a:pt x="95935" y="82461"/>
                  </a:lnTo>
                  <a:lnTo>
                    <a:pt x="97091" y="83921"/>
                  </a:lnTo>
                  <a:lnTo>
                    <a:pt x="97624" y="84582"/>
                  </a:lnTo>
                  <a:lnTo>
                    <a:pt x="98780" y="84543"/>
                  </a:lnTo>
                  <a:lnTo>
                    <a:pt x="104330" y="80149"/>
                  </a:lnTo>
                  <a:lnTo>
                    <a:pt x="108407" y="77063"/>
                  </a:lnTo>
                  <a:lnTo>
                    <a:pt x="108737" y="75946"/>
                  </a:lnTo>
                  <a:close/>
                </a:path>
                <a:path w="208280" h="191770">
                  <a:moveTo>
                    <a:pt x="111201" y="91579"/>
                  </a:moveTo>
                  <a:lnTo>
                    <a:pt x="109562" y="89408"/>
                  </a:lnTo>
                  <a:lnTo>
                    <a:pt x="108407" y="89420"/>
                  </a:lnTo>
                  <a:lnTo>
                    <a:pt x="104292" y="92532"/>
                  </a:lnTo>
                  <a:lnTo>
                    <a:pt x="102704" y="93764"/>
                  </a:lnTo>
                  <a:lnTo>
                    <a:pt x="98679" y="96977"/>
                  </a:lnTo>
                  <a:lnTo>
                    <a:pt x="98399" y="98094"/>
                  </a:lnTo>
                  <a:lnTo>
                    <a:pt x="99555" y="99555"/>
                  </a:lnTo>
                  <a:lnTo>
                    <a:pt x="100088" y="100215"/>
                  </a:lnTo>
                  <a:lnTo>
                    <a:pt x="101244" y="100177"/>
                  </a:lnTo>
                  <a:lnTo>
                    <a:pt x="106794" y="95783"/>
                  </a:lnTo>
                  <a:lnTo>
                    <a:pt x="110871" y="92697"/>
                  </a:lnTo>
                  <a:lnTo>
                    <a:pt x="111201" y="91579"/>
                  </a:lnTo>
                  <a:close/>
                </a:path>
                <a:path w="208280" h="191770">
                  <a:moveTo>
                    <a:pt x="112814" y="38074"/>
                  </a:moveTo>
                  <a:lnTo>
                    <a:pt x="111252" y="35864"/>
                  </a:lnTo>
                  <a:lnTo>
                    <a:pt x="109397" y="35839"/>
                  </a:lnTo>
                  <a:lnTo>
                    <a:pt x="107911" y="36906"/>
                  </a:lnTo>
                  <a:lnTo>
                    <a:pt x="106438" y="37985"/>
                  </a:lnTo>
                  <a:lnTo>
                    <a:pt x="105892" y="39738"/>
                  </a:lnTo>
                  <a:lnTo>
                    <a:pt x="107492" y="41922"/>
                  </a:lnTo>
                  <a:lnTo>
                    <a:pt x="109334" y="41948"/>
                  </a:lnTo>
                  <a:lnTo>
                    <a:pt x="110794" y="40881"/>
                  </a:lnTo>
                  <a:lnTo>
                    <a:pt x="112255" y="39814"/>
                  </a:lnTo>
                  <a:lnTo>
                    <a:pt x="112814" y="38074"/>
                  </a:lnTo>
                  <a:close/>
                </a:path>
                <a:path w="208280" h="191770">
                  <a:moveTo>
                    <a:pt x="115277" y="53721"/>
                  </a:moveTo>
                  <a:lnTo>
                    <a:pt x="113703" y="51511"/>
                  </a:lnTo>
                  <a:lnTo>
                    <a:pt x="111861" y="51485"/>
                  </a:lnTo>
                  <a:lnTo>
                    <a:pt x="110363" y="52552"/>
                  </a:lnTo>
                  <a:lnTo>
                    <a:pt x="108889" y="53632"/>
                  </a:lnTo>
                  <a:lnTo>
                    <a:pt x="108343" y="55384"/>
                  </a:lnTo>
                  <a:lnTo>
                    <a:pt x="109943" y="57569"/>
                  </a:lnTo>
                  <a:lnTo>
                    <a:pt x="111785" y="57594"/>
                  </a:lnTo>
                  <a:lnTo>
                    <a:pt x="113245" y="56527"/>
                  </a:lnTo>
                  <a:lnTo>
                    <a:pt x="114706" y="55460"/>
                  </a:lnTo>
                  <a:lnTo>
                    <a:pt x="115277" y="53721"/>
                  </a:lnTo>
                  <a:close/>
                </a:path>
                <a:path w="208280" h="191770">
                  <a:moveTo>
                    <a:pt x="117754" y="69354"/>
                  </a:moveTo>
                  <a:lnTo>
                    <a:pt x="116179" y="67144"/>
                  </a:lnTo>
                  <a:lnTo>
                    <a:pt x="114338" y="67106"/>
                  </a:lnTo>
                  <a:lnTo>
                    <a:pt x="112839" y="68186"/>
                  </a:lnTo>
                  <a:lnTo>
                    <a:pt x="111366" y="69265"/>
                  </a:lnTo>
                  <a:lnTo>
                    <a:pt x="110820" y="71018"/>
                  </a:lnTo>
                  <a:lnTo>
                    <a:pt x="112420" y="73202"/>
                  </a:lnTo>
                  <a:lnTo>
                    <a:pt x="114261" y="73228"/>
                  </a:lnTo>
                  <a:lnTo>
                    <a:pt x="115722" y="72161"/>
                  </a:lnTo>
                  <a:lnTo>
                    <a:pt x="117182" y="71094"/>
                  </a:lnTo>
                  <a:lnTo>
                    <a:pt x="117754" y="69354"/>
                  </a:lnTo>
                  <a:close/>
                </a:path>
                <a:path w="208280" h="191770">
                  <a:moveTo>
                    <a:pt x="120205" y="84988"/>
                  </a:moveTo>
                  <a:lnTo>
                    <a:pt x="118643" y="82778"/>
                  </a:lnTo>
                  <a:lnTo>
                    <a:pt x="116789" y="82753"/>
                  </a:lnTo>
                  <a:lnTo>
                    <a:pt x="115303" y="83820"/>
                  </a:lnTo>
                  <a:lnTo>
                    <a:pt x="113830" y="84899"/>
                  </a:lnTo>
                  <a:lnTo>
                    <a:pt x="113284" y="86652"/>
                  </a:lnTo>
                  <a:lnTo>
                    <a:pt x="114884" y="88836"/>
                  </a:lnTo>
                  <a:lnTo>
                    <a:pt x="116725" y="88861"/>
                  </a:lnTo>
                  <a:lnTo>
                    <a:pt x="118186" y="87795"/>
                  </a:lnTo>
                  <a:lnTo>
                    <a:pt x="119646" y="86728"/>
                  </a:lnTo>
                  <a:lnTo>
                    <a:pt x="120205" y="84988"/>
                  </a:lnTo>
                  <a:close/>
                </a:path>
                <a:path w="208280" h="191770">
                  <a:moveTo>
                    <a:pt x="128803" y="27241"/>
                  </a:moveTo>
                  <a:lnTo>
                    <a:pt x="127342" y="24968"/>
                  </a:lnTo>
                  <a:lnTo>
                    <a:pt x="126161" y="24904"/>
                  </a:lnTo>
                  <a:lnTo>
                    <a:pt x="121793" y="27749"/>
                  </a:lnTo>
                  <a:lnTo>
                    <a:pt x="115824" y="31813"/>
                  </a:lnTo>
                  <a:lnTo>
                    <a:pt x="115443" y="32918"/>
                  </a:lnTo>
                  <a:lnTo>
                    <a:pt x="116154" y="33959"/>
                  </a:lnTo>
                  <a:lnTo>
                    <a:pt x="116281" y="34112"/>
                  </a:lnTo>
                  <a:lnTo>
                    <a:pt x="116509" y="34455"/>
                  </a:lnTo>
                  <a:lnTo>
                    <a:pt x="116992" y="35153"/>
                  </a:lnTo>
                  <a:lnTo>
                    <a:pt x="118160" y="35191"/>
                  </a:lnTo>
                  <a:lnTo>
                    <a:pt x="122402" y="32283"/>
                  </a:lnTo>
                  <a:lnTo>
                    <a:pt x="128409" y="28333"/>
                  </a:lnTo>
                  <a:lnTo>
                    <a:pt x="128803" y="27241"/>
                  </a:lnTo>
                  <a:close/>
                </a:path>
                <a:path w="208280" h="191770">
                  <a:moveTo>
                    <a:pt x="131267" y="42875"/>
                  </a:moveTo>
                  <a:lnTo>
                    <a:pt x="129794" y="40601"/>
                  </a:lnTo>
                  <a:lnTo>
                    <a:pt x="128625" y="40538"/>
                  </a:lnTo>
                  <a:lnTo>
                    <a:pt x="124256" y="43383"/>
                  </a:lnTo>
                  <a:lnTo>
                    <a:pt x="118287" y="47447"/>
                  </a:lnTo>
                  <a:lnTo>
                    <a:pt x="117906" y="48552"/>
                  </a:lnTo>
                  <a:lnTo>
                    <a:pt x="118618" y="49593"/>
                  </a:lnTo>
                  <a:lnTo>
                    <a:pt x="118745" y="49745"/>
                  </a:lnTo>
                  <a:lnTo>
                    <a:pt x="118973" y="50088"/>
                  </a:lnTo>
                  <a:lnTo>
                    <a:pt x="119456" y="50787"/>
                  </a:lnTo>
                  <a:lnTo>
                    <a:pt x="120624" y="50825"/>
                  </a:lnTo>
                  <a:lnTo>
                    <a:pt x="124866" y="47917"/>
                  </a:lnTo>
                  <a:lnTo>
                    <a:pt x="130873" y="43967"/>
                  </a:lnTo>
                  <a:lnTo>
                    <a:pt x="131267" y="42875"/>
                  </a:lnTo>
                  <a:close/>
                </a:path>
                <a:path w="208280" h="191770">
                  <a:moveTo>
                    <a:pt x="133731" y="58508"/>
                  </a:moveTo>
                  <a:lnTo>
                    <a:pt x="132257" y="56235"/>
                  </a:lnTo>
                  <a:lnTo>
                    <a:pt x="131089" y="56172"/>
                  </a:lnTo>
                  <a:lnTo>
                    <a:pt x="126720" y="59016"/>
                  </a:lnTo>
                  <a:lnTo>
                    <a:pt x="125031" y="60147"/>
                  </a:lnTo>
                  <a:lnTo>
                    <a:pt x="120751" y="63080"/>
                  </a:lnTo>
                  <a:lnTo>
                    <a:pt x="120370" y="64185"/>
                  </a:lnTo>
                  <a:lnTo>
                    <a:pt x="121437" y="65722"/>
                  </a:lnTo>
                  <a:lnTo>
                    <a:pt x="121920" y="66421"/>
                  </a:lnTo>
                  <a:lnTo>
                    <a:pt x="123088" y="66459"/>
                  </a:lnTo>
                  <a:lnTo>
                    <a:pt x="127330" y="63550"/>
                  </a:lnTo>
                  <a:lnTo>
                    <a:pt x="133324" y="59601"/>
                  </a:lnTo>
                  <a:lnTo>
                    <a:pt x="133731" y="58508"/>
                  </a:lnTo>
                  <a:close/>
                </a:path>
                <a:path w="208280" h="191770">
                  <a:moveTo>
                    <a:pt x="136194" y="74142"/>
                  </a:moveTo>
                  <a:lnTo>
                    <a:pt x="134721" y="71869"/>
                  </a:lnTo>
                  <a:lnTo>
                    <a:pt x="133553" y="71805"/>
                  </a:lnTo>
                  <a:lnTo>
                    <a:pt x="129184" y="74650"/>
                  </a:lnTo>
                  <a:lnTo>
                    <a:pt x="123215" y="78714"/>
                  </a:lnTo>
                  <a:lnTo>
                    <a:pt x="122834" y="79819"/>
                  </a:lnTo>
                  <a:lnTo>
                    <a:pt x="123545" y="80860"/>
                  </a:lnTo>
                  <a:lnTo>
                    <a:pt x="123672" y="81013"/>
                  </a:lnTo>
                  <a:lnTo>
                    <a:pt x="123901" y="81356"/>
                  </a:lnTo>
                  <a:lnTo>
                    <a:pt x="124383" y="82054"/>
                  </a:lnTo>
                  <a:lnTo>
                    <a:pt x="125552" y="82092"/>
                  </a:lnTo>
                  <a:lnTo>
                    <a:pt x="129794" y="79184"/>
                  </a:lnTo>
                  <a:lnTo>
                    <a:pt x="135801" y="75234"/>
                  </a:lnTo>
                  <a:lnTo>
                    <a:pt x="136194" y="74142"/>
                  </a:lnTo>
                  <a:close/>
                </a:path>
                <a:path w="208280" h="191770">
                  <a:moveTo>
                    <a:pt x="138379" y="21247"/>
                  </a:moveTo>
                  <a:lnTo>
                    <a:pt x="136969" y="18935"/>
                  </a:lnTo>
                  <a:lnTo>
                    <a:pt x="135102" y="18783"/>
                  </a:lnTo>
                  <a:lnTo>
                    <a:pt x="131965" y="20726"/>
                  </a:lnTo>
                  <a:lnTo>
                    <a:pt x="131279" y="22453"/>
                  </a:lnTo>
                  <a:lnTo>
                    <a:pt x="132740" y="24739"/>
                  </a:lnTo>
                  <a:lnTo>
                    <a:pt x="134569" y="24879"/>
                  </a:lnTo>
                  <a:lnTo>
                    <a:pt x="136131" y="23914"/>
                  </a:lnTo>
                  <a:lnTo>
                    <a:pt x="137693" y="22948"/>
                  </a:lnTo>
                  <a:lnTo>
                    <a:pt x="138379" y="21247"/>
                  </a:lnTo>
                  <a:close/>
                </a:path>
                <a:path w="208280" h="191770">
                  <a:moveTo>
                    <a:pt x="140843" y="36880"/>
                  </a:moveTo>
                  <a:lnTo>
                    <a:pt x="139433" y="34569"/>
                  </a:lnTo>
                  <a:lnTo>
                    <a:pt x="137566" y="34417"/>
                  </a:lnTo>
                  <a:lnTo>
                    <a:pt x="134416" y="36360"/>
                  </a:lnTo>
                  <a:lnTo>
                    <a:pt x="133743" y="38087"/>
                  </a:lnTo>
                  <a:lnTo>
                    <a:pt x="135204" y="40373"/>
                  </a:lnTo>
                  <a:lnTo>
                    <a:pt x="137033" y="40513"/>
                  </a:lnTo>
                  <a:lnTo>
                    <a:pt x="138595" y="39547"/>
                  </a:lnTo>
                  <a:lnTo>
                    <a:pt x="140157" y="38582"/>
                  </a:lnTo>
                  <a:lnTo>
                    <a:pt x="140843" y="36880"/>
                  </a:lnTo>
                  <a:close/>
                </a:path>
                <a:path w="208280" h="191770">
                  <a:moveTo>
                    <a:pt x="143306" y="52514"/>
                  </a:moveTo>
                  <a:lnTo>
                    <a:pt x="141897" y="50203"/>
                  </a:lnTo>
                  <a:lnTo>
                    <a:pt x="140030" y="50050"/>
                  </a:lnTo>
                  <a:lnTo>
                    <a:pt x="136880" y="51993"/>
                  </a:lnTo>
                  <a:lnTo>
                    <a:pt x="136207" y="53721"/>
                  </a:lnTo>
                  <a:lnTo>
                    <a:pt x="137655" y="56007"/>
                  </a:lnTo>
                  <a:lnTo>
                    <a:pt x="139496" y="56146"/>
                  </a:lnTo>
                  <a:lnTo>
                    <a:pt x="141058" y="55181"/>
                  </a:lnTo>
                  <a:lnTo>
                    <a:pt x="142621" y="54216"/>
                  </a:lnTo>
                  <a:lnTo>
                    <a:pt x="143306" y="52514"/>
                  </a:lnTo>
                  <a:close/>
                </a:path>
                <a:path w="208280" h="191770">
                  <a:moveTo>
                    <a:pt x="145770" y="68148"/>
                  </a:moveTo>
                  <a:lnTo>
                    <a:pt x="144360" y="65836"/>
                  </a:lnTo>
                  <a:lnTo>
                    <a:pt x="142494" y="65684"/>
                  </a:lnTo>
                  <a:lnTo>
                    <a:pt x="139357" y="67627"/>
                  </a:lnTo>
                  <a:lnTo>
                    <a:pt x="138671" y="69354"/>
                  </a:lnTo>
                  <a:lnTo>
                    <a:pt x="140131" y="71640"/>
                  </a:lnTo>
                  <a:lnTo>
                    <a:pt x="141960" y="71780"/>
                  </a:lnTo>
                  <a:lnTo>
                    <a:pt x="143522" y="70815"/>
                  </a:lnTo>
                  <a:lnTo>
                    <a:pt x="145084" y="69850"/>
                  </a:lnTo>
                  <a:lnTo>
                    <a:pt x="145770" y="68148"/>
                  </a:lnTo>
                  <a:close/>
                </a:path>
                <a:path w="208280" h="191770">
                  <a:moveTo>
                    <a:pt x="155321" y="11455"/>
                  </a:moveTo>
                  <a:lnTo>
                    <a:pt x="154012" y="9080"/>
                  </a:lnTo>
                  <a:lnTo>
                    <a:pt x="152819" y="8940"/>
                  </a:lnTo>
                  <a:lnTo>
                    <a:pt x="146418" y="12522"/>
                  </a:lnTo>
                  <a:lnTo>
                    <a:pt x="141884" y="15176"/>
                  </a:lnTo>
                  <a:lnTo>
                    <a:pt x="141414" y="16256"/>
                  </a:lnTo>
                  <a:lnTo>
                    <a:pt x="142379" y="17856"/>
                  </a:lnTo>
                  <a:lnTo>
                    <a:pt x="142811" y="18580"/>
                  </a:lnTo>
                  <a:lnTo>
                    <a:pt x="143992" y="18694"/>
                  </a:lnTo>
                  <a:lnTo>
                    <a:pt x="148488" y="16065"/>
                  </a:lnTo>
                  <a:lnTo>
                    <a:pt x="150253" y="15062"/>
                  </a:lnTo>
                  <a:lnTo>
                    <a:pt x="154825" y="12522"/>
                  </a:lnTo>
                  <a:lnTo>
                    <a:pt x="155321" y="11455"/>
                  </a:lnTo>
                  <a:close/>
                </a:path>
                <a:path w="208280" h="191770">
                  <a:moveTo>
                    <a:pt x="157784" y="27089"/>
                  </a:moveTo>
                  <a:lnTo>
                    <a:pt x="156464" y="24714"/>
                  </a:lnTo>
                  <a:lnTo>
                    <a:pt x="155282" y="24574"/>
                  </a:lnTo>
                  <a:lnTo>
                    <a:pt x="150660" y="27139"/>
                  </a:lnTo>
                  <a:lnTo>
                    <a:pt x="148882" y="28155"/>
                  </a:lnTo>
                  <a:lnTo>
                    <a:pt x="144348" y="30810"/>
                  </a:lnTo>
                  <a:lnTo>
                    <a:pt x="143878" y="31889"/>
                  </a:lnTo>
                  <a:lnTo>
                    <a:pt x="144843" y="33489"/>
                  </a:lnTo>
                  <a:lnTo>
                    <a:pt x="145275" y="34213"/>
                  </a:lnTo>
                  <a:lnTo>
                    <a:pt x="146443" y="34328"/>
                  </a:lnTo>
                  <a:lnTo>
                    <a:pt x="150952" y="31699"/>
                  </a:lnTo>
                  <a:lnTo>
                    <a:pt x="152717" y="30695"/>
                  </a:lnTo>
                  <a:lnTo>
                    <a:pt x="157289" y="28155"/>
                  </a:lnTo>
                  <a:lnTo>
                    <a:pt x="157784" y="27089"/>
                  </a:lnTo>
                  <a:close/>
                </a:path>
                <a:path w="208280" h="191770">
                  <a:moveTo>
                    <a:pt x="160248" y="42722"/>
                  </a:moveTo>
                  <a:lnTo>
                    <a:pt x="158940" y="40347"/>
                  </a:lnTo>
                  <a:lnTo>
                    <a:pt x="157759" y="40208"/>
                  </a:lnTo>
                  <a:lnTo>
                    <a:pt x="151345" y="43789"/>
                  </a:lnTo>
                  <a:lnTo>
                    <a:pt x="146812" y="46443"/>
                  </a:lnTo>
                  <a:lnTo>
                    <a:pt x="146354" y="47523"/>
                  </a:lnTo>
                  <a:lnTo>
                    <a:pt x="147307" y="49123"/>
                  </a:lnTo>
                  <a:lnTo>
                    <a:pt x="147739" y="49847"/>
                  </a:lnTo>
                  <a:lnTo>
                    <a:pt x="148920" y="49961"/>
                  </a:lnTo>
                  <a:lnTo>
                    <a:pt x="153416" y="47332"/>
                  </a:lnTo>
                  <a:lnTo>
                    <a:pt x="155181" y="46329"/>
                  </a:lnTo>
                  <a:lnTo>
                    <a:pt x="159753" y="43789"/>
                  </a:lnTo>
                  <a:lnTo>
                    <a:pt x="160248" y="42722"/>
                  </a:lnTo>
                  <a:close/>
                </a:path>
                <a:path w="208280" h="191770">
                  <a:moveTo>
                    <a:pt x="162712" y="58356"/>
                  </a:moveTo>
                  <a:lnTo>
                    <a:pt x="161404" y="55981"/>
                  </a:lnTo>
                  <a:lnTo>
                    <a:pt x="160210" y="55841"/>
                  </a:lnTo>
                  <a:lnTo>
                    <a:pt x="153809" y="59423"/>
                  </a:lnTo>
                  <a:lnTo>
                    <a:pt x="149275" y="62077"/>
                  </a:lnTo>
                  <a:lnTo>
                    <a:pt x="148805" y="63157"/>
                  </a:lnTo>
                  <a:lnTo>
                    <a:pt x="149771" y="64757"/>
                  </a:lnTo>
                  <a:lnTo>
                    <a:pt x="150202" y="65481"/>
                  </a:lnTo>
                  <a:lnTo>
                    <a:pt x="151384" y="65595"/>
                  </a:lnTo>
                  <a:lnTo>
                    <a:pt x="155879" y="62966"/>
                  </a:lnTo>
                  <a:lnTo>
                    <a:pt x="157645" y="61963"/>
                  </a:lnTo>
                  <a:lnTo>
                    <a:pt x="162217" y="59423"/>
                  </a:lnTo>
                  <a:lnTo>
                    <a:pt x="162712" y="58356"/>
                  </a:lnTo>
                  <a:close/>
                </a:path>
                <a:path w="208280" h="191770">
                  <a:moveTo>
                    <a:pt x="165442" y="6083"/>
                  </a:moveTo>
                  <a:lnTo>
                    <a:pt x="164185" y="3695"/>
                  </a:lnTo>
                  <a:lnTo>
                    <a:pt x="162318" y="3416"/>
                  </a:lnTo>
                  <a:lnTo>
                    <a:pt x="158991" y="5156"/>
                  </a:lnTo>
                  <a:lnTo>
                    <a:pt x="158178" y="6832"/>
                  </a:lnTo>
                  <a:lnTo>
                    <a:pt x="159473" y="9207"/>
                  </a:lnTo>
                  <a:lnTo>
                    <a:pt x="161328" y="9474"/>
                  </a:lnTo>
                  <a:lnTo>
                    <a:pt x="162966" y="8610"/>
                  </a:lnTo>
                  <a:lnTo>
                    <a:pt x="164617" y="7747"/>
                  </a:lnTo>
                  <a:lnTo>
                    <a:pt x="165442" y="6083"/>
                  </a:lnTo>
                  <a:close/>
                </a:path>
                <a:path w="208280" h="191770">
                  <a:moveTo>
                    <a:pt x="167906" y="21717"/>
                  </a:moveTo>
                  <a:lnTo>
                    <a:pt x="166649" y="19329"/>
                  </a:lnTo>
                  <a:lnTo>
                    <a:pt x="164782" y="19050"/>
                  </a:lnTo>
                  <a:lnTo>
                    <a:pt x="161455" y="20789"/>
                  </a:lnTo>
                  <a:lnTo>
                    <a:pt x="160642" y="22466"/>
                  </a:lnTo>
                  <a:lnTo>
                    <a:pt x="161937" y="24853"/>
                  </a:lnTo>
                  <a:lnTo>
                    <a:pt x="163791" y="25107"/>
                  </a:lnTo>
                  <a:lnTo>
                    <a:pt x="165430" y="24244"/>
                  </a:lnTo>
                  <a:lnTo>
                    <a:pt x="167068" y="23380"/>
                  </a:lnTo>
                  <a:lnTo>
                    <a:pt x="167906" y="21717"/>
                  </a:lnTo>
                  <a:close/>
                </a:path>
                <a:path w="208280" h="191770">
                  <a:moveTo>
                    <a:pt x="170370" y="37350"/>
                  </a:moveTo>
                  <a:lnTo>
                    <a:pt x="169113" y="34963"/>
                  </a:lnTo>
                  <a:lnTo>
                    <a:pt x="167259" y="34683"/>
                  </a:lnTo>
                  <a:lnTo>
                    <a:pt x="163931" y="36423"/>
                  </a:lnTo>
                  <a:lnTo>
                    <a:pt x="163118" y="38100"/>
                  </a:lnTo>
                  <a:lnTo>
                    <a:pt x="164414" y="40487"/>
                  </a:lnTo>
                  <a:lnTo>
                    <a:pt x="166255" y="40741"/>
                  </a:lnTo>
                  <a:lnTo>
                    <a:pt x="167906" y="39878"/>
                  </a:lnTo>
                  <a:lnTo>
                    <a:pt x="169545" y="39014"/>
                  </a:lnTo>
                  <a:lnTo>
                    <a:pt x="170370" y="37350"/>
                  </a:lnTo>
                  <a:close/>
                </a:path>
                <a:path w="208280" h="191770">
                  <a:moveTo>
                    <a:pt x="172834" y="52984"/>
                  </a:moveTo>
                  <a:lnTo>
                    <a:pt x="171577" y="50596"/>
                  </a:lnTo>
                  <a:lnTo>
                    <a:pt x="169710" y="50317"/>
                  </a:lnTo>
                  <a:lnTo>
                    <a:pt x="166382" y="52057"/>
                  </a:lnTo>
                  <a:lnTo>
                    <a:pt x="165569" y="53733"/>
                  </a:lnTo>
                  <a:lnTo>
                    <a:pt x="166865" y="56108"/>
                  </a:lnTo>
                  <a:lnTo>
                    <a:pt x="168719" y="56375"/>
                  </a:lnTo>
                  <a:lnTo>
                    <a:pt x="170357" y="55511"/>
                  </a:lnTo>
                  <a:lnTo>
                    <a:pt x="171996" y="54648"/>
                  </a:lnTo>
                  <a:lnTo>
                    <a:pt x="172834" y="52984"/>
                  </a:lnTo>
                  <a:close/>
                </a:path>
                <a:path w="208280" h="191770">
                  <a:moveTo>
                    <a:pt x="185788" y="13068"/>
                  </a:moveTo>
                  <a:lnTo>
                    <a:pt x="184632" y="10617"/>
                  </a:lnTo>
                  <a:lnTo>
                    <a:pt x="183438" y="10388"/>
                  </a:lnTo>
                  <a:lnTo>
                    <a:pt x="178574" y="12636"/>
                  </a:lnTo>
                  <a:lnTo>
                    <a:pt x="171907" y="15887"/>
                  </a:lnTo>
                  <a:lnTo>
                    <a:pt x="171361" y="16941"/>
                  </a:lnTo>
                  <a:lnTo>
                    <a:pt x="172199" y="18605"/>
                  </a:lnTo>
                  <a:lnTo>
                    <a:pt x="172580" y="19354"/>
                  </a:lnTo>
                  <a:lnTo>
                    <a:pt x="173761" y="19558"/>
                  </a:lnTo>
                  <a:lnTo>
                    <a:pt x="180365" y="16319"/>
                  </a:lnTo>
                  <a:lnTo>
                    <a:pt x="185191" y="14097"/>
                  </a:lnTo>
                  <a:lnTo>
                    <a:pt x="185788" y="13068"/>
                  </a:lnTo>
                  <a:close/>
                </a:path>
                <a:path w="208280" h="191770">
                  <a:moveTo>
                    <a:pt x="188239" y="28702"/>
                  </a:moveTo>
                  <a:lnTo>
                    <a:pt x="187096" y="26250"/>
                  </a:lnTo>
                  <a:lnTo>
                    <a:pt x="185902" y="26022"/>
                  </a:lnTo>
                  <a:lnTo>
                    <a:pt x="181038" y="28270"/>
                  </a:lnTo>
                  <a:lnTo>
                    <a:pt x="174358" y="31521"/>
                  </a:lnTo>
                  <a:lnTo>
                    <a:pt x="173812" y="32575"/>
                  </a:lnTo>
                  <a:lnTo>
                    <a:pt x="174663" y="34239"/>
                  </a:lnTo>
                  <a:lnTo>
                    <a:pt x="175044" y="34988"/>
                  </a:lnTo>
                  <a:lnTo>
                    <a:pt x="176225" y="35191"/>
                  </a:lnTo>
                  <a:lnTo>
                    <a:pt x="182829" y="31953"/>
                  </a:lnTo>
                  <a:lnTo>
                    <a:pt x="187655" y="29730"/>
                  </a:lnTo>
                  <a:lnTo>
                    <a:pt x="188239" y="28702"/>
                  </a:lnTo>
                  <a:close/>
                </a:path>
                <a:path w="208280" h="191770">
                  <a:moveTo>
                    <a:pt x="190715" y="44335"/>
                  </a:moveTo>
                  <a:lnTo>
                    <a:pt x="189560" y="41884"/>
                  </a:lnTo>
                  <a:lnTo>
                    <a:pt x="188379" y="41656"/>
                  </a:lnTo>
                  <a:lnTo>
                    <a:pt x="183515" y="43903"/>
                  </a:lnTo>
                  <a:lnTo>
                    <a:pt x="181622" y="44805"/>
                  </a:lnTo>
                  <a:lnTo>
                    <a:pt x="176834" y="47155"/>
                  </a:lnTo>
                  <a:lnTo>
                    <a:pt x="176288" y="48209"/>
                  </a:lnTo>
                  <a:lnTo>
                    <a:pt x="177139" y="49872"/>
                  </a:lnTo>
                  <a:lnTo>
                    <a:pt x="177520" y="50622"/>
                  </a:lnTo>
                  <a:lnTo>
                    <a:pt x="178701" y="50825"/>
                  </a:lnTo>
                  <a:lnTo>
                    <a:pt x="185305" y="47586"/>
                  </a:lnTo>
                  <a:lnTo>
                    <a:pt x="190131" y="45364"/>
                  </a:lnTo>
                  <a:lnTo>
                    <a:pt x="190715" y="44335"/>
                  </a:lnTo>
                  <a:close/>
                </a:path>
                <a:path w="208280" h="191770">
                  <a:moveTo>
                    <a:pt x="196430" y="8369"/>
                  </a:moveTo>
                  <a:lnTo>
                    <a:pt x="195897" y="7124"/>
                  </a:lnTo>
                  <a:lnTo>
                    <a:pt x="195351" y="5892"/>
                  </a:lnTo>
                  <a:lnTo>
                    <a:pt x="193484" y="5486"/>
                  </a:lnTo>
                  <a:lnTo>
                    <a:pt x="189979" y="7010"/>
                  </a:lnTo>
                  <a:lnTo>
                    <a:pt x="189039" y="8636"/>
                  </a:lnTo>
                  <a:lnTo>
                    <a:pt x="190144" y="11087"/>
                  </a:lnTo>
                  <a:lnTo>
                    <a:pt x="192011" y="11468"/>
                  </a:lnTo>
                  <a:lnTo>
                    <a:pt x="193738" y="10718"/>
                  </a:lnTo>
                  <a:lnTo>
                    <a:pt x="195465" y="9969"/>
                  </a:lnTo>
                  <a:lnTo>
                    <a:pt x="196430" y="8369"/>
                  </a:lnTo>
                  <a:close/>
                </a:path>
                <a:path w="208280" h="191770">
                  <a:moveTo>
                    <a:pt x="198894" y="24003"/>
                  </a:moveTo>
                  <a:lnTo>
                    <a:pt x="198361" y="22758"/>
                  </a:lnTo>
                  <a:lnTo>
                    <a:pt x="197815" y="21526"/>
                  </a:lnTo>
                  <a:lnTo>
                    <a:pt x="195948" y="21120"/>
                  </a:lnTo>
                  <a:lnTo>
                    <a:pt x="192443" y="22644"/>
                  </a:lnTo>
                  <a:lnTo>
                    <a:pt x="191490" y="24269"/>
                  </a:lnTo>
                  <a:lnTo>
                    <a:pt x="192062" y="25501"/>
                  </a:lnTo>
                  <a:lnTo>
                    <a:pt x="192608" y="26720"/>
                  </a:lnTo>
                  <a:lnTo>
                    <a:pt x="194475" y="27101"/>
                  </a:lnTo>
                  <a:lnTo>
                    <a:pt x="196202" y="26352"/>
                  </a:lnTo>
                  <a:lnTo>
                    <a:pt x="197929" y="25603"/>
                  </a:lnTo>
                  <a:lnTo>
                    <a:pt x="198894" y="24003"/>
                  </a:lnTo>
                  <a:close/>
                </a:path>
                <a:path w="208280" h="191770">
                  <a:moveTo>
                    <a:pt x="201358" y="39636"/>
                  </a:moveTo>
                  <a:lnTo>
                    <a:pt x="200825" y="38392"/>
                  </a:lnTo>
                  <a:lnTo>
                    <a:pt x="200279" y="37160"/>
                  </a:lnTo>
                  <a:lnTo>
                    <a:pt x="198412" y="36753"/>
                  </a:lnTo>
                  <a:lnTo>
                    <a:pt x="194906" y="38277"/>
                  </a:lnTo>
                  <a:lnTo>
                    <a:pt x="193954" y="39903"/>
                  </a:lnTo>
                  <a:lnTo>
                    <a:pt x="195072" y="42354"/>
                  </a:lnTo>
                  <a:lnTo>
                    <a:pt x="196938" y="42735"/>
                  </a:lnTo>
                  <a:lnTo>
                    <a:pt x="198666" y="41986"/>
                  </a:lnTo>
                  <a:lnTo>
                    <a:pt x="200393" y="41236"/>
                  </a:lnTo>
                  <a:lnTo>
                    <a:pt x="201358" y="39636"/>
                  </a:lnTo>
                  <a:close/>
                </a:path>
                <a:path w="208280" h="191770">
                  <a:moveTo>
                    <a:pt x="207975" y="33223"/>
                  </a:moveTo>
                  <a:lnTo>
                    <a:pt x="206997" y="33629"/>
                  </a:lnTo>
                  <a:lnTo>
                    <a:pt x="205867" y="34074"/>
                  </a:lnTo>
                  <a:lnTo>
                    <a:pt x="205244" y="35090"/>
                  </a:lnTo>
                  <a:lnTo>
                    <a:pt x="205574" y="35864"/>
                  </a:lnTo>
                  <a:lnTo>
                    <a:pt x="205727" y="36245"/>
                  </a:lnTo>
                  <a:lnTo>
                    <a:pt x="205816" y="36436"/>
                  </a:lnTo>
                  <a:lnTo>
                    <a:pt x="206298" y="37579"/>
                  </a:lnTo>
                  <a:lnTo>
                    <a:pt x="207479" y="37858"/>
                  </a:lnTo>
                  <a:lnTo>
                    <a:pt x="207975" y="37655"/>
                  </a:lnTo>
                  <a:lnTo>
                    <a:pt x="207975" y="33223"/>
                  </a:lnTo>
                  <a:close/>
                </a:path>
                <a:path w="208280" h="191770">
                  <a:moveTo>
                    <a:pt x="207987" y="16586"/>
                  </a:moveTo>
                  <a:lnTo>
                    <a:pt x="204520" y="17995"/>
                  </a:lnTo>
                  <a:lnTo>
                    <a:pt x="203403" y="18440"/>
                  </a:lnTo>
                  <a:lnTo>
                    <a:pt x="202768" y="19456"/>
                  </a:lnTo>
                  <a:lnTo>
                    <a:pt x="203098" y="20231"/>
                  </a:lnTo>
                  <a:lnTo>
                    <a:pt x="203250" y="20612"/>
                  </a:lnTo>
                  <a:lnTo>
                    <a:pt x="203339" y="20802"/>
                  </a:lnTo>
                  <a:lnTo>
                    <a:pt x="203492" y="21170"/>
                  </a:lnTo>
                  <a:lnTo>
                    <a:pt x="203835" y="21945"/>
                  </a:lnTo>
                  <a:lnTo>
                    <a:pt x="205003" y="22225"/>
                  </a:lnTo>
                  <a:lnTo>
                    <a:pt x="206108" y="21767"/>
                  </a:lnTo>
                  <a:lnTo>
                    <a:pt x="207987" y="21005"/>
                  </a:lnTo>
                  <a:lnTo>
                    <a:pt x="207987" y="16586"/>
                  </a:lnTo>
                  <a:close/>
                </a:path>
                <a:path w="208280" h="191770">
                  <a:moveTo>
                    <a:pt x="208000" y="0"/>
                  </a:moveTo>
                  <a:lnTo>
                    <a:pt x="205968" y="774"/>
                  </a:lnTo>
                  <a:lnTo>
                    <a:pt x="202057" y="2362"/>
                  </a:lnTo>
                  <a:lnTo>
                    <a:pt x="200926" y="2806"/>
                  </a:lnTo>
                  <a:lnTo>
                    <a:pt x="200304" y="3822"/>
                  </a:lnTo>
                  <a:lnTo>
                    <a:pt x="200787" y="4978"/>
                  </a:lnTo>
                  <a:lnTo>
                    <a:pt x="201358" y="6311"/>
                  </a:lnTo>
                  <a:lnTo>
                    <a:pt x="202526" y="6591"/>
                  </a:lnTo>
                  <a:lnTo>
                    <a:pt x="208000" y="4381"/>
                  </a:lnTo>
                  <a:lnTo>
                    <a:pt x="208000" y="0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66"/>
            <p:cNvSpPr/>
            <p:nvPr/>
          </p:nvSpPr>
          <p:spPr>
            <a:xfrm>
              <a:off x="2773578" y="3965359"/>
              <a:ext cx="203835" cy="204470"/>
            </a:xfrm>
            <a:custGeom>
              <a:avLst/>
              <a:gdLst/>
              <a:ahLst/>
              <a:cxnLst/>
              <a:rect l="l" t="t" r="r" b="b"/>
              <a:pathLst>
                <a:path w="203835" h="204470">
                  <a:moveTo>
                    <a:pt x="5041" y="150596"/>
                  </a:moveTo>
                  <a:lnTo>
                    <a:pt x="4978" y="149453"/>
                  </a:lnTo>
                  <a:lnTo>
                    <a:pt x="3441" y="148399"/>
                  </a:lnTo>
                  <a:lnTo>
                    <a:pt x="2743" y="147929"/>
                  </a:lnTo>
                  <a:lnTo>
                    <a:pt x="1663" y="148297"/>
                  </a:lnTo>
                  <a:lnTo>
                    <a:pt x="0" y="150812"/>
                  </a:lnTo>
                  <a:lnTo>
                    <a:pt x="914" y="156933"/>
                  </a:lnTo>
                  <a:lnTo>
                    <a:pt x="1257" y="156400"/>
                  </a:lnTo>
                  <a:lnTo>
                    <a:pt x="5041" y="150596"/>
                  </a:lnTo>
                  <a:close/>
                </a:path>
                <a:path w="203835" h="204470">
                  <a:moveTo>
                    <a:pt x="7505" y="166230"/>
                  </a:moveTo>
                  <a:lnTo>
                    <a:pt x="7442" y="165087"/>
                  </a:lnTo>
                  <a:lnTo>
                    <a:pt x="5905" y="164033"/>
                  </a:lnTo>
                  <a:lnTo>
                    <a:pt x="5207" y="163563"/>
                  </a:lnTo>
                  <a:lnTo>
                    <a:pt x="4127" y="163931"/>
                  </a:lnTo>
                  <a:lnTo>
                    <a:pt x="2374" y="166598"/>
                  </a:lnTo>
                  <a:lnTo>
                    <a:pt x="3289" y="172720"/>
                  </a:lnTo>
                  <a:lnTo>
                    <a:pt x="3721" y="172034"/>
                  </a:lnTo>
                  <a:lnTo>
                    <a:pt x="7505" y="166230"/>
                  </a:lnTo>
                  <a:close/>
                </a:path>
                <a:path w="203835" h="204470">
                  <a:moveTo>
                    <a:pt x="9982" y="181864"/>
                  </a:moveTo>
                  <a:lnTo>
                    <a:pt x="9906" y="180721"/>
                  </a:lnTo>
                  <a:lnTo>
                    <a:pt x="8369" y="179666"/>
                  </a:lnTo>
                  <a:lnTo>
                    <a:pt x="7670" y="179197"/>
                  </a:lnTo>
                  <a:lnTo>
                    <a:pt x="6591" y="179565"/>
                  </a:lnTo>
                  <a:lnTo>
                    <a:pt x="4737" y="182384"/>
                  </a:lnTo>
                  <a:lnTo>
                    <a:pt x="5664" y="188506"/>
                  </a:lnTo>
                  <a:lnTo>
                    <a:pt x="6184" y="187667"/>
                  </a:lnTo>
                  <a:lnTo>
                    <a:pt x="9982" y="181864"/>
                  </a:lnTo>
                  <a:close/>
                </a:path>
                <a:path w="203835" h="204470">
                  <a:moveTo>
                    <a:pt x="11163" y="142278"/>
                  </a:moveTo>
                  <a:lnTo>
                    <a:pt x="11099" y="140474"/>
                  </a:lnTo>
                  <a:lnTo>
                    <a:pt x="10007" y="139674"/>
                  </a:lnTo>
                  <a:lnTo>
                    <a:pt x="8902" y="138887"/>
                  </a:lnTo>
                  <a:lnTo>
                    <a:pt x="7188" y="139433"/>
                  </a:lnTo>
                  <a:lnTo>
                    <a:pt x="5168" y="142367"/>
                  </a:lnTo>
                  <a:lnTo>
                    <a:pt x="5257" y="144183"/>
                  </a:lnTo>
                  <a:lnTo>
                    <a:pt x="7467" y="145732"/>
                  </a:lnTo>
                  <a:lnTo>
                    <a:pt x="9169" y="145173"/>
                  </a:lnTo>
                  <a:lnTo>
                    <a:pt x="10172" y="143725"/>
                  </a:lnTo>
                  <a:lnTo>
                    <a:pt x="11163" y="142278"/>
                  </a:lnTo>
                  <a:close/>
                </a:path>
                <a:path w="203835" h="204470">
                  <a:moveTo>
                    <a:pt x="12433" y="197497"/>
                  </a:moveTo>
                  <a:lnTo>
                    <a:pt x="12369" y="196354"/>
                  </a:lnTo>
                  <a:lnTo>
                    <a:pt x="10833" y="195300"/>
                  </a:lnTo>
                  <a:lnTo>
                    <a:pt x="10134" y="194830"/>
                  </a:lnTo>
                  <a:lnTo>
                    <a:pt x="9055" y="195199"/>
                  </a:lnTo>
                  <a:lnTo>
                    <a:pt x="7112" y="198158"/>
                  </a:lnTo>
                  <a:lnTo>
                    <a:pt x="8026" y="204304"/>
                  </a:lnTo>
                  <a:lnTo>
                    <a:pt x="8648" y="203301"/>
                  </a:lnTo>
                  <a:lnTo>
                    <a:pt x="12433" y="197497"/>
                  </a:lnTo>
                  <a:close/>
                </a:path>
                <a:path w="203835" h="204470">
                  <a:moveTo>
                    <a:pt x="13639" y="157911"/>
                  </a:moveTo>
                  <a:lnTo>
                    <a:pt x="13563" y="156108"/>
                  </a:lnTo>
                  <a:lnTo>
                    <a:pt x="12471" y="155308"/>
                  </a:lnTo>
                  <a:lnTo>
                    <a:pt x="11366" y="154520"/>
                  </a:lnTo>
                  <a:lnTo>
                    <a:pt x="9652" y="155067"/>
                  </a:lnTo>
                  <a:lnTo>
                    <a:pt x="7632" y="158000"/>
                  </a:lnTo>
                  <a:lnTo>
                    <a:pt x="7721" y="159816"/>
                  </a:lnTo>
                  <a:lnTo>
                    <a:pt x="9944" y="161366"/>
                  </a:lnTo>
                  <a:lnTo>
                    <a:pt x="11645" y="160807"/>
                  </a:lnTo>
                  <a:lnTo>
                    <a:pt x="12636" y="159359"/>
                  </a:lnTo>
                  <a:lnTo>
                    <a:pt x="13639" y="157911"/>
                  </a:lnTo>
                  <a:close/>
                </a:path>
                <a:path w="203835" h="204470">
                  <a:moveTo>
                    <a:pt x="16090" y="173558"/>
                  </a:moveTo>
                  <a:lnTo>
                    <a:pt x="16027" y="171754"/>
                  </a:lnTo>
                  <a:lnTo>
                    <a:pt x="14935" y="170954"/>
                  </a:lnTo>
                  <a:lnTo>
                    <a:pt x="13830" y="170167"/>
                  </a:lnTo>
                  <a:lnTo>
                    <a:pt x="12115" y="170713"/>
                  </a:lnTo>
                  <a:lnTo>
                    <a:pt x="10096" y="173647"/>
                  </a:lnTo>
                  <a:lnTo>
                    <a:pt x="10185" y="175463"/>
                  </a:lnTo>
                  <a:lnTo>
                    <a:pt x="12407" y="177012"/>
                  </a:lnTo>
                  <a:lnTo>
                    <a:pt x="14097" y="176453"/>
                  </a:lnTo>
                  <a:lnTo>
                    <a:pt x="15100" y="175006"/>
                  </a:lnTo>
                  <a:lnTo>
                    <a:pt x="16090" y="173558"/>
                  </a:lnTo>
                  <a:close/>
                </a:path>
                <a:path w="203835" h="204470">
                  <a:moveTo>
                    <a:pt x="18554" y="189191"/>
                  </a:moveTo>
                  <a:lnTo>
                    <a:pt x="18491" y="187388"/>
                  </a:lnTo>
                  <a:lnTo>
                    <a:pt x="16294" y="185801"/>
                  </a:lnTo>
                  <a:lnTo>
                    <a:pt x="14579" y="186347"/>
                  </a:lnTo>
                  <a:lnTo>
                    <a:pt x="12560" y="189280"/>
                  </a:lnTo>
                  <a:lnTo>
                    <a:pt x="12649" y="191096"/>
                  </a:lnTo>
                  <a:lnTo>
                    <a:pt x="14859" y="192646"/>
                  </a:lnTo>
                  <a:lnTo>
                    <a:pt x="16560" y="192087"/>
                  </a:lnTo>
                  <a:lnTo>
                    <a:pt x="17564" y="190639"/>
                  </a:lnTo>
                  <a:lnTo>
                    <a:pt x="18554" y="189191"/>
                  </a:lnTo>
                  <a:close/>
                </a:path>
                <a:path w="203835" h="204470">
                  <a:moveTo>
                    <a:pt x="22148" y="125349"/>
                  </a:moveTo>
                  <a:lnTo>
                    <a:pt x="20015" y="123672"/>
                  </a:lnTo>
                  <a:lnTo>
                    <a:pt x="18923" y="123977"/>
                  </a:lnTo>
                  <a:lnTo>
                    <a:pt x="15875" y="127990"/>
                  </a:lnTo>
                  <a:lnTo>
                    <a:pt x="11760" y="133654"/>
                  </a:lnTo>
                  <a:lnTo>
                    <a:pt x="11785" y="134810"/>
                  </a:lnTo>
                  <a:lnTo>
                    <a:pt x="13284" y="135915"/>
                  </a:lnTo>
                  <a:lnTo>
                    <a:pt x="13970" y="136410"/>
                  </a:lnTo>
                  <a:lnTo>
                    <a:pt x="15049" y="136093"/>
                  </a:lnTo>
                  <a:lnTo>
                    <a:pt x="17970" y="132041"/>
                  </a:lnTo>
                  <a:lnTo>
                    <a:pt x="22148" y="126492"/>
                  </a:lnTo>
                  <a:lnTo>
                    <a:pt x="22148" y="125349"/>
                  </a:lnTo>
                  <a:close/>
                </a:path>
                <a:path w="203835" h="204470">
                  <a:moveTo>
                    <a:pt x="24612" y="140982"/>
                  </a:moveTo>
                  <a:lnTo>
                    <a:pt x="23926" y="140462"/>
                  </a:lnTo>
                  <a:lnTo>
                    <a:pt x="22479" y="139306"/>
                  </a:lnTo>
                  <a:lnTo>
                    <a:pt x="21374" y="139611"/>
                  </a:lnTo>
                  <a:lnTo>
                    <a:pt x="18326" y="143624"/>
                  </a:lnTo>
                  <a:lnTo>
                    <a:pt x="14211" y="149288"/>
                  </a:lnTo>
                  <a:lnTo>
                    <a:pt x="14236" y="150444"/>
                  </a:lnTo>
                  <a:lnTo>
                    <a:pt x="15735" y="151549"/>
                  </a:lnTo>
                  <a:lnTo>
                    <a:pt x="16421" y="152044"/>
                  </a:lnTo>
                  <a:lnTo>
                    <a:pt x="17513" y="151726"/>
                  </a:lnTo>
                  <a:lnTo>
                    <a:pt x="20421" y="147675"/>
                  </a:lnTo>
                  <a:lnTo>
                    <a:pt x="24599" y="142125"/>
                  </a:lnTo>
                  <a:lnTo>
                    <a:pt x="24612" y="140982"/>
                  </a:lnTo>
                  <a:close/>
                </a:path>
                <a:path w="203835" h="204470">
                  <a:moveTo>
                    <a:pt x="27076" y="156629"/>
                  </a:moveTo>
                  <a:lnTo>
                    <a:pt x="24942" y="154952"/>
                  </a:lnTo>
                  <a:lnTo>
                    <a:pt x="23850" y="155257"/>
                  </a:lnTo>
                  <a:lnTo>
                    <a:pt x="20802" y="159270"/>
                  </a:lnTo>
                  <a:lnTo>
                    <a:pt x="16687" y="164934"/>
                  </a:lnTo>
                  <a:lnTo>
                    <a:pt x="16713" y="166090"/>
                  </a:lnTo>
                  <a:lnTo>
                    <a:pt x="18211" y="167195"/>
                  </a:lnTo>
                  <a:lnTo>
                    <a:pt x="18897" y="167690"/>
                  </a:lnTo>
                  <a:lnTo>
                    <a:pt x="19977" y="167373"/>
                  </a:lnTo>
                  <a:lnTo>
                    <a:pt x="22898" y="163334"/>
                  </a:lnTo>
                  <a:lnTo>
                    <a:pt x="27076" y="157772"/>
                  </a:lnTo>
                  <a:lnTo>
                    <a:pt x="27076" y="156629"/>
                  </a:lnTo>
                  <a:close/>
                </a:path>
                <a:path w="203835" h="204470">
                  <a:moveTo>
                    <a:pt x="29540" y="172262"/>
                  </a:moveTo>
                  <a:lnTo>
                    <a:pt x="27406" y="170586"/>
                  </a:lnTo>
                  <a:lnTo>
                    <a:pt x="26314" y="170891"/>
                  </a:lnTo>
                  <a:lnTo>
                    <a:pt x="23266" y="174904"/>
                  </a:lnTo>
                  <a:lnTo>
                    <a:pt x="19151" y="180568"/>
                  </a:lnTo>
                  <a:lnTo>
                    <a:pt x="19177" y="181724"/>
                  </a:lnTo>
                  <a:lnTo>
                    <a:pt x="19850" y="182232"/>
                  </a:lnTo>
                  <a:lnTo>
                    <a:pt x="20193" y="182460"/>
                  </a:lnTo>
                  <a:lnTo>
                    <a:pt x="20675" y="182829"/>
                  </a:lnTo>
                  <a:lnTo>
                    <a:pt x="21361" y="183324"/>
                  </a:lnTo>
                  <a:lnTo>
                    <a:pt x="22440" y="183007"/>
                  </a:lnTo>
                  <a:lnTo>
                    <a:pt x="25361" y="178955"/>
                  </a:lnTo>
                  <a:lnTo>
                    <a:pt x="29540" y="173405"/>
                  </a:lnTo>
                  <a:lnTo>
                    <a:pt x="29540" y="172262"/>
                  </a:lnTo>
                  <a:close/>
                </a:path>
                <a:path w="203835" h="204470">
                  <a:moveTo>
                    <a:pt x="31330" y="132397"/>
                  </a:moveTo>
                  <a:lnTo>
                    <a:pt x="29235" y="130683"/>
                  </a:lnTo>
                  <a:lnTo>
                    <a:pt x="27495" y="131114"/>
                  </a:lnTo>
                  <a:lnTo>
                    <a:pt x="25273" y="133908"/>
                  </a:lnTo>
                  <a:lnTo>
                    <a:pt x="25247" y="135737"/>
                  </a:lnTo>
                  <a:lnTo>
                    <a:pt x="27355" y="137426"/>
                  </a:lnTo>
                  <a:lnTo>
                    <a:pt x="29095" y="136982"/>
                  </a:lnTo>
                  <a:lnTo>
                    <a:pt x="30187" y="135597"/>
                  </a:lnTo>
                  <a:lnTo>
                    <a:pt x="31280" y="134213"/>
                  </a:lnTo>
                  <a:lnTo>
                    <a:pt x="31330" y="132397"/>
                  </a:lnTo>
                  <a:close/>
                </a:path>
                <a:path w="203835" h="204470">
                  <a:moveTo>
                    <a:pt x="33794" y="148031"/>
                  </a:moveTo>
                  <a:lnTo>
                    <a:pt x="31711" y="146316"/>
                  </a:lnTo>
                  <a:lnTo>
                    <a:pt x="29959" y="146748"/>
                  </a:lnTo>
                  <a:lnTo>
                    <a:pt x="27749" y="149542"/>
                  </a:lnTo>
                  <a:lnTo>
                    <a:pt x="27711" y="151371"/>
                  </a:lnTo>
                  <a:lnTo>
                    <a:pt x="29819" y="153060"/>
                  </a:lnTo>
                  <a:lnTo>
                    <a:pt x="31559" y="152615"/>
                  </a:lnTo>
                  <a:lnTo>
                    <a:pt x="32651" y="151231"/>
                  </a:lnTo>
                  <a:lnTo>
                    <a:pt x="33743" y="149847"/>
                  </a:lnTo>
                  <a:lnTo>
                    <a:pt x="33794" y="148031"/>
                  </a:lnTo>
                  <a:close/>
                </a:path>
                <a:path w="203835" h="204470">
                  <a:moveTo>
                    <a:pt x="36258" y="163677"/>
                  </a:moveTo>
                  <a:lnTo>
                    <a:pt x="34163" y="161963"/>
                  </a:lnTo>
                  <a:lnTo>
                    <a:pt x="32423" y="162394"/>
                  </a:lnTo>
                  <a:lnTo>
                    <a:pt x="30200" y="165188"/>
                  </a:lnTo>
                  <a:lnTo>
                    <a:pt x="30175" y="167017"/>
                  </a:lnTo>
                  <a:lnTo>
                    <a:pt x="32283" y="168706"/>
                  </a:lnTo>
                  <a:lnTo>
                    <a:pt x="34023" y="168262"/>
                  </a:lnTo>
                  <a:lnTo>
                    <a:pt x="35115" y="166878"/>
                  </a:lnTo>
                  <a:lnTo>
                    <a:pt x="36207" y="165493"/>
                  </a:lnTo>
                  <a:lnTo>
                    <a:pt x="36258" y="163677"/>
                  </a:lnTo>
                  <a:close/>
                </a:path>
                <a:path w="203835" h="204470">
                  <a:moveTo>
                    <a:pt x="43408" y="118008"/>
                  </a:moveTo>
                  <a:lnTo>
                    <a:pt x="41389" y="116192"/>
                  </a:lnTo>
                  <a:lnTo>
                    <a:pt x="40259" y="116420"/>
                  </a:lnTo>
                  <a:lnTo>
                    <a:pt x="36944" y="120243"/>
                  </a:lnTo>
                  <a:lnTo>
                    <a:pt x="35674" y="121742"/>
                  </a:lnTo>
                  <a:lnTo>
                    <a:pt x="32448" y="125641"/>
                  </a:lnTo>
                  <a:lnTo>
                    <a:pt x="32397" y="126784"/>
                  </a:lnTo>
                  <a:lnTo>
                    <a:pt x="33820" y="127990"/>
                  </a:lnTo>
                  <a:lnTo>
                    <a:pt x="34467" y="128536"/>
                  </a:lnTo>
                  <a:lnTo>
                    <a:pt x="35585" y="128282"/>
                  </a:lnTo>
                  <a:lnTo>
                    <a:pt x="38773" y="124421"/>
                  </a:lnTo>
                  <a:lnTo>
                    <a:pt x="40030" y="122936"/>
                  </a:lnTo>
                  <a:lnTo>
                    <a:pt x="43319" y="119151"/>
                  </a:lnTo>
                  <a:lnTo>
                    <a:pt x="43408" y="118008"/>
                  </a:lnTo>
                  <a:close/>
                </a:path>
                <a:path w="203835" h="204470">
                  <a:moveTo>
                    <a:pt x="45859" y="133654"/>
                  </a:moveTo>
                  <a:lnTo>
                    <a:pt x="43840" y="131838"/>
                  </a:lnTo>
                  <a:lnTo>
                    <a:pt x="42722" y="132067"/>
                  </a:lnTo>
                  <a:lnTo>
                    <a:pt x="39408" y="135890"/>
                  </a:lnTo>
                  <a:lnTo>
                    <a:pt x="38138" y="137388"/>
                  </a:lnTo>
                  <a:lnTo>
                    <a:pt x="34912" y="141287"/>
                  </a:lnTo>
                  <a:lnTo>
                    <a:pt x="34861" y="142430"/>
                  </a:lnTo>
                  <a:lnTo>
                    <a:pt x="36283" y="143637"/>
                  </a:lnTo>
                  <a:lnTo>
                    <a:pt x="36931" y="144183"/>
                  </a:lnTo>
                  <a:lnTo>
                    <a:pt x="38036" y="143929"/>
                  </a:lnTo>
                  <a:lnTo>
                    <a:pt x="41236" y="140068"/>
                  </a:lnTo>
                  <a:lnTo>
                    <a:pt x="42494" y="138582"/>
                  </a:lnTo>
                  <a:lnTo>
                    <a:pt x="45783" y="134797"/>
                  </a:lnTo>
                  <a:lnTo>
                    <a:pt x="45859" y="133654"/>
                  </a:lnTo>
                  <a:close/>
                </a:path>
                <a:path w="203835" h="204470">
                  <a:moveTo>
                    <a:pt x="48323" y="149288"/>
                  </a:moveTo>
                  <a:lnTo>
                    <a:pt x="46304" y="147472"/>
                  </a:lnTo>
                  <a:lnTo>
                    <a:pt x="45186" y="147701"/>
                  </a:lnTo>
                  <a:lnTo>
                    <a:pt x="41871" y="151523"/>
                  </a:lnTo>
                  <a:lnTo>
                    <a:pt x="40601" y="153022"/>
                  </a:lnTo>
                  <a:lnTo>
                    <a:pt x="37363" y="156921"/>
                  </a:lnTo>
                  <a:lnTo>
                    <a:pt x="37325" y="158064"/>
                  </a:lnTo>
                  <a:lnTo>
                    <a:pt x="38747" y="159270"/>
                  </a:lnTo>
                  <a:lnTo>
                    <a:pt x="39395" y="159816"/>
                  </a:lnTo>
                  <a:lnTo>
                    <a:pt x="40500" y="159562"/>
                  </a:lnTo>
                  <a:lnTo>
                    <a:pt x="43688" y="155702"/>
                  </a:lnTo>
                  <a:lnTo>
                    <a:pt x="48247" y="150431"/>
                  </a:lnTo>
                  <a:lnTo>
                    <a:pt x="48323" y="149288"/>
                  </a:lnTo>
                  <a:close/>
                </a:path>
                <a:path w="203835" h="204470">
                  <a:moveTo>
                    <a:pt x="50698" y="109867"/>
                  </a:moveTo>
                  <a:lnTo>
                    <a:pt x="48729" y="108013"/>
                  </a:lnTo>
                  <a:lnTo>
                    <a:pt x="46951" y="108331"/>
                  </a:lnTo>
                  <a:lnTo>
                    <a:pt x="44538" y="110985"/>
                  </a:lnTo>
                  <a:lnTo>
                    <a:pt x="44386" y="112814"/>
                  </a:lnTo>
                  <a:lnTo>
                    <a:pt x="45389" y="113715"/>
                  </a:lnTo>
                  <a:lnTo>
                    <a:pt x="46380" y="114630"/>
                  </a:lnTo>
                  <a:lnTo>
                    <a:pt x="48145" y="114300"/>
                  </a:lnTo>
                  <a:lnTo>
                    <a:pt x="49339" y="112991"/>
                  </a:lnTo>
                  <a:lnTo>
                    <a:pt x="50533" y="111671"/>
                  </a:lnTo>
                  <a:lnTo>
                    <a:pt x="50698" y="109867"/>
                  </a:lnTo>
                  <a:close/>
                </a:path>
                <a:path w="203835" h="204470">
                  <a:moveTo>
                    <a:pt x="53162" y="125501"/>
                  </a:moveTo>
                  <a:lnTo>
                    <a:pt x="51193" y="123647"/>
                  </a:lnTo>
                  <a:lnTo>
                    <a:pt x="49403" y="123964"/>
                  </a:lnTo>
                  <a:lnTo>
                    <a:pt x="47002" y="126619"/>
                  </a:lnTo>
                  <a:lnTo>
                    <a:pt x="46850" y="128447"/>
                  </a:lnTo>
                  <a:lnTo>
                    <a:pt x="48844" y="130263"/>
                  </a:lnTo>
                  <a:lnTo>
                    <a:pt x="50609" y="129933"/>
                  </a:lnTo>
                  <a:lnTo>
                    <a:pt x="51803" y="128625"/>
                  </a:lnTo>
                  <a:lnTo>
                    <a:pt x="52997" y="127304"/>
                  </a:lnTo>
                  <a:lnTo>
                    <a:pt x="53162" y="125501"/>
                  </a:lnTo>
                  <a:close/>
                </a:path>
                <a:path w="203835" h="204470">
                  <a:moveTo>
                    <a:pt x="55626" y="141135"/>
                  </a:moveTo>
                  <a:lnTo>
                    <a:pt x="53657" y="139280"/>
                  </a:lnTo>
                  <a:lnTo>
                    <a:pt x="51879" y="139598"/>
                  </a:lnTo>
                  <a:lnTo>
                    <a:pt x="49466" y="142252"/>
                  </a:lnTo>
                  <a:lnTo>
                    <a:pt x="49314" y="144081"/>
                  </a:lnTo>
                  <a:lnTo>
                    <a:pt x="50317" y="144983"/>
                  </a:lnTo>
                  <a:lnTo>
                    <a:pt x="51308" y="145897"/>
                  </a:lnTo>
                  <a:lnTo>
                    <a:pt x="53073" y="145567"/>
                  </a:lnTo>
                  <a:lnTo>
                    <a:pt x="54267" y="144259"/>
                  </a:lnTo>
                  <a:lnTo>
                    <a:pt x="55460" y="142938"/>
                  </a:lnTo>
                  <a:lnTo>
                    <a:pt x="55626" y="141135"/>
                  </a:lnTo>
                  <a:close/>
                </a:path>
                <a:path w="203835" h="204470">
                  <a:moveTo>
                    <a:pt x="58089" y="156768"/>
                  </a:moveTo>
                  <a:lnTo>
                    <a:pt x="56121" y="154914"/>
                  </a:lnTo>
                  <a:lnTo>
                    <a:pt x="54343" y="155232"/>
                  </a:lnTo>
                  <a:lnTo>
                    <a:pt x="51930" y="157886"/>
                  </a:lnTo>
                  <a:lnTo>
                    <a:pt x="51777" y="159715"/>
                  </a:lnTo>
                  <a:lnTo>
                    <a:pt x="53771" y="161531"/>
                  </a:lnTo>
                  <a:lnTo>
                    <a:pt x="55537" y="161201"/>
                  </a:lnTo>
                  <a:lnTo>
                    <a:pt x="56730" y="159893"/>
                  </a:lnTo>
                  <a:lnTo>
                    <a:pt x="57924" y="158572"/>
                  </a:lnTo>
                  <a:lnTo>
                    <a:pt x="58089" y="156768"/>
                  </a:lnTo>
                  <a:close/>
                </a:path>
                <a:path w="203835" h="204470">
                  <a:moveTo>
                    <a:pt x="63766" y="96266"/>
                  </a:moveTo>
                  <a:lnTo>
                    <a:pt x="61874" y="94322"/>
                  </a:lnTo>
                  <a:lnTo>
                    <a:pt x="60731" y="94475"/>
                  </a:lnTo>
                  <a:lnTo>
                    <a:pt x="57150" y="98082"/>
                  </a:lnTo>
                  <a:lnTo>
                    <a:pt x="52273" y="103187"/>
                  </a:lnTo>
                  <a:lnTo>
                    <a:pt x="52146" y="104330"/>
                  </a:lnTo>
                  <a:lnTo>
                    <a:pt x="53492" y="105625"/>
                  </a:lnTo>
                  <a:lnTo>
                    <a:pt x="54102" y="106222"/>
                  </a:lnTo>
                  <a:lnTo>
                    <a:pt x="55232" y="106032"/>
                  </a:lnTo>
                  <a:lnTo>
                    <a:pt x="58686" y="102374"/>
                  </a:lnTo>
                  <a:lnTo>
                    <a:pt x="63601" y="97409"/>
                  </a:lnTo>
                  <a:lnTo>
                    <a:pt x="63766" y="96266"/>
                  </a:lnTo>
                  <a:close/>
                </a:path>
                <a:path w="203835" h="204470">
                  <a:moveTo>
                    <a:pt x="66230" y="111899"/>
                  </a:moveTo>
                  <a:lnTo>
                    <a:pt x="64338" y="109956"/>
                  </a:lnTo>
                  <a:lnTo>
                    <a:pt x="63195" y="110109"/>
                  </a:lnTo>
                  <a:lnTo>
                    <a:pt x="59613" y="113715"/>
                  </a:lnTo>
                  <a:lnTo>
                    <a:pt x="54749" y="118821"/>
                  </a:lnTo>
                  <a:lnTo>
                    <a:pt x="54610" y="119964"/>
                  </a:lnTo>
                  <a:lnTo>
                    <a:pt x="55956" y="121259"/>
                  </a:lnTo>
                  <a:lnTo>
                    <a:pt x="56565" y="121856"/>
                  </a:lnTo>
                  <a:lnTo>
                    <a:pt x="57696" y="121666"/>
                  </a:lnTo>
                  <a:lnTo>
                    <a:pt x="61150" y="118008"/>
                  </a:lnTo>
                  <a:lnTo>
                    <a:pt x="66078" y="113042"/>
                  </a:lnTo>
                  <a:lnTo>
                    <a:pt x="66230" y="111899"/>
                  </a:lnTo>
                  <a:close/>
                </a:path>
                <a:path w="203835" h="204470">
                  <a:moveTo>
                    <a:pt x="68694" y="127533"/>
                  </a:moveTo>
                  <a:lnTo>
                    <a:pt x="66802" y="125590"/>
                  </a:lnTo>
                  <a:lnTo>
                    <a:pt x="65659" y="125742"/>
                  </a:lnTo>
                  <a:lnTo>
                    <a:pt x="62077" y="129349"/>
                  </a:lnTo>
                  <a:lnTo>
                    <a:pt x="57213" y="134454"/>
                  </a:lnTo>
                  <a:lnTo>
                    <a:pt x="57073" y="135597"/>
                  </a:lnTo>
                  <a:lnTo>
                    <a:pt x="57696" y="136182"/>
                  </a:lnTo>
                  <a:lnTo>
                    <a:pt x="57975" y="136474"/>
                  </a:lnTo>
                  <a:lnTo>
                    <a:pt x="58420" y="136893"/>
                  </a:lnTo>
                  <a:lnTo>
                    <a:pt x="59029" y="137490"/>
                  </a:lnTo>
                  <a:lnTo>
                    <a:pt x="60159" y="137299"/>
                  </a:lnTo>
                  <a:lnTo>
                    <a:pt x="63614" y="133642"/>
                  </a:lnTo>
                  <a:lnTo>
                    <a:pt x="68541" y="128676"/>
                  </a:lnTo>
                  <a:lnTo>
                    <a:pt x="68694" y="127533"/>
                  </a:lnTo>
                  <a:close/>
                </a:path>
                <a:path w="203835" h="204470">
                  <a:moveTo>
                    <a:pt x="71158" y="143167"/>
                  </a:moveTo>
                  <a:lnTo>
                    <a:pt x="69265" y="141224"/>
                  </a:lnTo>
                  <a:lnTo>
                    <a:pt x="68122" y="141376"/>
                  </a:lnTo>
                  <a:lnTo>
                    <a:pt x="64541" y="144983"/>
                  </a:lnTo>
                  <a:lnTo>
                    <a:pt x="59677" y="150088"/>
                  </a:lnTo>
                  <a:lnTo>
                    <a:pt x="59537" y="151231"/>
                  </a:lnTo>
                  <a:lnTo>
                    <a:pt x="60883" y="152527"/>
                  </a:lnTo>
                  <a:lnTo>
                    <a:pt x="61493" y="153123"/>
                  </a:lnTo>
                  <a:lnTo>
                    <a:pt x="62623" y="152933"/>
                  </a:lnTo>
                  <a:lnTo>
                    <a:pt x="66090" y="149275"/>
                  </a:lnTo>
                  <a:lnTo>
                    <a:pt x="67449" y="147878"/>
                  </a:lnTo>
                  <a:lnTo>
                    <a:pt x="71005" y="144310"/>
                  </a:lnTo>
                  <a:lnTo>
                    <a:pt x="71158" y="143167"/>
                  </a:lnTo>
                  <a:close/>
                </a:path>
                <a:path w="203835" h="204470">
                  <a:moveTo>
                    <a:pt x="71653" y="88595"/>
                  </a:moveTo>
                  <a:lnTo>
                    <a:pt x="69799" y="86601"/>
                  </a:lnTo>
                  <a:lnTo>
                    <a:pt x="67995" y="86804"/>
                  </a:lnTo>
                  <a:lnTo>
                    <a:pt x="65405" y="89306"/>
                  </a:lnTo>
                  <a:lnTo>
                    <a:pt x="65125" y="91122"/>
                  </a:lnTo>
                  <a:lnTo>
                    <a:pt x="66052" y="92100"/>
                  </a:lnTo>
                  <a:lnTo>
                    <a:pt x="66992" y="93065"/>
                  </a:lnTo>
                  <a:lnTo>
                    <a:pt x="68783" y="92849"/>
                  </a:lnTo>
                  <a:lnTo>
                    <a:pt x="70065" y="91617"/>
                  </a:lnTo>
                  <a:lnTo>
                    <a:pt x="71348" y="90385"/>
                  </a:lnTo>
                  <a:lnTo>
                    <a:pt x="71653" y="88595"/>
                  </a:lnTo>
                  <a:close/>
                </a:path>
                <a:path w="203835" h="204470">
                  <a:moveTo>
                    <a:pt x="74117" y="104228"/>
                  </a:moveTo>
                  <a:lnTo>
                    <a:pt x="72275" y="102235"/>
                  </a:lnTo>
                  <a:lnTo>
                    <a:pt x="70472" y="102438"/>
                  </a:lnTo>
                  <a:lnTo>
                    <a:pt x="67868" y="104940"/>
                  </a:lnTo>
                  <a:lnTo>
                    <a:pt x="67589" y="106756"/>
                  </a:lnTo>
                  <a:lnTo>
                    <a:pt x="69456" y="108699"/>
                  </a:lnTo>
                  <a:lnTo>
                    <a:pt x="71259" y="108483"/>
                  </a:lnTo>
                  <a:lnTo>
                    <a:pt x="72542" y="107251"/>
                  </a:lnTo>
                  <a:lnTo>
                    <a:pt x="73825" y="106019"/>
                  </a:lnTo>
                  <a:lnTo>
                    <a:pt x="74117" y="104228"/>
                  </a:lnTo>
                  <a:close/>
                </a:path>
                <a:path w="203835" h="204470">
                  <a:moveTo>
                    <a:pt x="76581" y="119862"/>
                  </a:moveTo>
                  <a:lnTo>
                    <a:pt x="74726" y="117868"/>
                  </a:lnTo>
                  <a:lnTo>
                    <a:pt x="72923" y="118071"/>
                  </a:lnTo>
                  <a:lnTo>
                    <a:pt x="70332" y="120573"/>
                  </a:lnTo>
                  <a:lnTo>
                    <a:pt x="70053" y="122389"/>
                  </a:lnTo>
                  <a:lnTo>
                    <a:pt x="70980" y="123367"/>
                  </a:lnTo>
                  <a:lnTo>
                    <a:pt x="71920" y="124333"/>
                  </a:lnTo>
                  <a:lnTo>
                    <a:pt x="73710" y="124117"/>
                  </a:lnTo>
                  <a:lnTo>
                    <a:pt x="74993" y="122885"/>
                  </a:lnTo>
                  <a:lnTo>
                    <a:pt x="76276" y="121653"/>
                  </a:lnTo>
                  <a:lnTo>
                    <a:pt x="76581" y="119862"/>
                  </a:lnTo>
                  <a:close/>
                </a:path>
                <a:path w="203835" h="204470">
                  <a:moveTo>
                    <a:pt x="79044" y="135509"/>
                  </a:moveTo>
                  <a:lnTo>
                    <a:pt x="78130" y="134505"/>
                  </a:lnTo>
                  <a:lnTo>
                    <a:pt x="77203" y="133515"/>
                  </a:lnTo>
                  <a:lnTo>
                    <a:pt x="75399" y="133718"/>
                  </a:lnTo>
                  <a:lnTo>
                    <a:pt x="72796" y="136220"/>
                  </a:lnTo>
                  <a:lnTo>
                    <a:pt x="72517" y="138036"/>
                  </a:lnTo>
                  <a:lnTo>
                    <a:pt x="74396" y="139979"/>
                  </a:lnTo>
                  <a:lnTo>
                    <a:pt x="76187" y="139763"/>
                  </a:lnTo>
                  <a:lnTo>
                    <a:pt x="77470" y="138531"/>
                  </a:lnTo>
                  <a:lnTo>
                    <a:pt x="78752" y="137299"/>
                  </a:lnTo>
                  <a:lnTo>
                    <a:pt x="79044" y="135509"/>
                  </a:lnTo>
                  <a:close/>
                </a:path>
                <a:path w="203835" h="204470">
                  <a:moveTo>
                    <a:pt x="85712" y="75844"/>
                  </a:moveTo>
                  <a:lnTo>
                    <a:pt x="83947" y="73787"/>
                  </a:lnTo>
                  <a:lnTo>
                    <a:pt x="82804" y="73863"/>
                  </a:lnTo>
                  <a:lnTo>
                    <a:pt x="78955" y="77228"/>
                  </a:lnTo>
                  <a:lnTo>
                    <a:pt x="77470" y="78562"/>
                  </a:lnTo>
                  <a:lnTo>
                    <a:pt x="73698" y="82016"/>
                  </a:lnTo>
                  <a:lnTo>
                    <a:pt x="73494" y="83159"/>
                  </a:lnTo>
                  <a:lnTo>
                    <a:pt x="74752" y="84531"/>
                  </a:lnTo>
                  <a:lnTo>
                    <a:pt x="75323" y="85153"/>
                  </a:lnTo>
                  <a:lnTo>
                    <a:pt x="76466" y="85051"/>
                  </a:lnTo>
                  <a:lnTo>
                    <a:pt x="80187" y="81635"/>
                  </a:lnTo>
                  <a:lnTo>
                    <a:pt x="81661" y="80314"/>
                  </a:lnTo>
                  <a:lnTo>
                    <a:pt x="85471" y="76974"/>
                  </a:lnTo>
                  <a:lnTo>
                    <a:pt x="85712" y="75844"/>
                  </a:lnTo>
                  <a:close/>
                </a:path>
                <a:path w="203835" h="204470">
                  <a:moveTo>
                    <a:pt x="88176" y="91478"/>
                  </a:moveTo>
                  <a:lnTo>
                    <a:pt x="86410" y="89420"/>
                  </a:lnTo>
                  <a:lnTo>
                    <a:pt x="85267" y="89496"/>
                  </a:lnTo>
                  <a:lnTo>
                    <a:pt x="81407" y="92862"/>
                  </a:lnTo>
                  <a:lnTo>
                    <a:pt x="76161" y="97650"/>
                  </a:lnTo>
                  <a:lnTo>
                    <a:pt x="75958" y="98793"/>
                  </a:lnTo>
                  <a:lnTo>
                    <a:pt x="77216" y="100164"/>
                  </a:lnTo>
                  <a:lnTo>
                    <a:pt x="77787" y="100787"/>
                  </a:lnTo>
                  <a:lnTo>
                    <a:pt x="78930" y="100685"/>
                  </a:lnTo>
                  <a:lnTo>
                    <a:pt x="82651" y="97269"/>
                  </a:lnTo>
                  <a:lnTo>
                    <a:pt x="84124" y="95948"/>
                  </a:lnTo>
                  <a:lnTo>
                    <a:pt x="87934" y="92608"/>
                  </a:lnTo>
                  <a:lnTo>
                    <a:pt x="88176" y="91478"/>
                  </a:lnTo>
                  <a:close/>
                </a:path>
                <a:path w="203835" h="204470">
                  <a:moveTo>
                    <a:pt x="90639" y="107111"/>
                  </a:moveTo>
                  <a:lnTo>
                    <a:pt x="88874" y="105054"/>
                  </a:lnTo>
                  <a:lnTo>
                    <a:pt x="87718" y="105130"/>
                  </a:lnTo>
                  <a:lnTo>
                    <a:pt x="83870" y="108496"/>
                  </a:lnTo>
                  <a:lnTo>
                    <a:pt x="82384" y="109829"/>
                  </a:lnTo>
                  <a:lnTo>
                    <a:pt x="78625" y="113284"/>
                  </a:lnTo>
                  <a:lnTo>
                    <a:pt x="78422" y="114427"/>
                  </a:lnTo>
                  <a:lnTo>
                    <a:pt x="79679" y="115798"/>
                  </a:lnTo>
                  <a:lnTo>
                    <a:pt x="80251" y="116420"/>
                  </a:lnTo>
                  <a:lnTo>
                    <a:pt x="81394" y="116319"/>
                  </a:lnTo>
                  <a:lnTo>
                    <a:pt x="85115" y="112903"/>
                  </a:lnTo>
                  <a:lnTo>
                    <a:pt x="86588" y="111582"/>
                  </a:lnTo>
                  <a:lnTo>
                    <a:pt x="90398" y="108242"/>
                  </a:lnTo>
                  <a:lnTo>
                    <a:pt x="90639" y="107111"/>
                  </a:lnTo>
                  <a:close/>
                </a:path>
                <a:path w="203835" h="204470">
                  <a:moveTo>
                    <a:pt x="93103" y="122745"/>
                  </a:moveTo>
                  <a:lnTo>
                    <a:pt x="91338" y="120688"/>
                  </a:lnTo>
                  <a:lnTo>
                    <a:pt x="90195" y="120764"/>
                  </a:lnTo>
                  <a:lnTo>
                    <a:pt x="86347" y="124129"/>
                  </a:lnTo>
                  <a:lnTo>
                    <a:pt x="84861" y="125463"/>
                  </a:lnTo>
                  <a:lnTo>
                    <a:pt x="81089" y="128917"/>
                  </a:lnTo>
                  <a:lnTo>
                    <a:pt x="80886" y="130060"/>
                  </a:lnTo>
                  <a:lnTo>
                    <a:pt x="82143" y="131432"/>
                  </a:lnTo>
                  <a:lnTo>
                    <a:pt x="82715" y="132054"/>
                  </a:lnTo>
                  <a:lnTo>
                    <a:pt x="83858" y="131953"/>
                  </a:lnTo>
                  <a:lnTo>
                    <a:pt x="87579" y="128536"/>
                  </a:lnTo>
                  <a:lnTo>
                    <a:pt x="89052" y="127215"/>
                  </a:lnTo>
                  <a:lnTo>
                    <a:pt x="92862" y="123875"/>
                  </a:lnTo>
                  <a:lnTo>
                    <a:pt x="93103" y="122745"/>
                  </a:lnTo>
                  <a:close/>
                </a:path>
                <a:path w="203835" h="204470">
                  <a:moveTo>
                    <a:pt x="94170" y="68681"/>
                  </a:moveTo>
                  <a:lnTo>
                    <a:pt x="92456" y="66573"/>
                  </a:lnTo>
                  <a:lnTo>
                    <a:pt x="90627" y="66662"/>
                  </a:lnTo>
                  <a:lnTo>
                    <a:pt x="87845" y="68986"/>
                  </a:lnTo>
                  <a:lnTo>
                    <a:pt x="87426" y="70777"/>
                  </a:lnTo>
                  <a:lnTo>
                    <a:pt x="89179" y="72859"/>
                  </a:lnTo>
                  <a:lnTo>
                    <a:pt x="90982" y="72758"/>
                  </a:lnTo>
                  <a:lnTo>
                    <a:pt x="92367" y="71602"/>
                  </a:lnTo>
                  <a:lnTo>
                    <a:pt x="93738" y="70446"/>
                  </a:lnTo>
                  <a:lnTo>
                    <a:pt x="94170" y="68681"/>
                  </a:lnTo>
                  <a:close/>
                </a:path>
                <a:path w="203835" h="204470">
                  <a:moveTo>
                    <a:pt x="96634" y="84328"/>
                  </a:moveTo>
                  <a:lnTo>
                    <a:pt x="94932" y="82219"/>
                  </a:lnTo>
                  <a:lnTo>
                    <a:pt x="93091" y="82308"/>
                  </a:lnTo>
                  <a:lnTo>
                    <a:pt x="91706" y="83477"/>
                  </a:lnTo>
                  <a:lnTo>
                    <a:pt x="90309" y="84632"/>
                  </a:lnTo>
                  <a:lnTo>
                    <a:pt x="89903" y="86423"/>
                  </a:lnTo>
                  <a:lnTo>
                    <a:pt x="91643" y="88506"/>
                  </a:lnTo>
                  <a:lnTo>
                    <a:pt x="93459" y="88404"/>
                  </a:lnTo>
                  <a:lnTo>
                    <a:pt x="94830" y="87249"/>
                  </a:lnTo>
                  <a:lnTo>
                    <a:pt x="96215" y="86093"/>
                  </a:lnTo>
                  <a:lnTo>
                    <a:pt x="96634" y="84328"/>
                  </a:lnTo>
                  <a:close/>
                </a:path>
                <a:path w="203835" h="204470">
                  <a:moveTo>
                    <a:pt x="99098" y="99961"/>
                  </a:moveTo>
                  <a:lnTo>
                    <a:pt x="97383" y="97853"/>
                  </a:lnTo>
                  <a:lnTo>
                    <a:pt x="95554" y="97942"/>
                  </a:lnTo>
                  <a:lnTo>
                    <a:pt x="92773" y="100266"/>
                  </a:lnTo>
                  <a:lnTo>
                    <a:pt x="92367" y="102057"/>
                  </a:lnTo>
                  <a:lnTo>
                    <a:pt x="94107" y="104140"/>
                  </a:lnTo>
                  <a:lnTo>
                    <a:pt x="95923" y="104038"/>
                  </a:lnTo>
                  <a:lnTo>
                    <a:pt x="97294" y="102882"/>
                  </a:lnTo>
                  <a:lnTo>
                    <a:pt x="98679" y="101727"/>
                  </a:lnTo>
                  <a:lnTo>
                    <a:pt x="99098" y="99961"/>
                  </a:lnTo>
                  <a:close/>
                </a:path>
                <a:path w="203835" h="204470">
                  <a:moveTo>
                    <a:pt x="101561" y="115595"/>
                  </a:moveTo>
                  <a:lnTo>
                    <a:pt x="99847" y="113487"/>
                  </a:lnTo>
                  <a:lnTo>
                    <a:pt x="98018" y="113576"/>
                  </a:lnTo>
                  <a:lnTo>
                    <a:pt x="95237" y="115900"/>
                  </a:lnTo>
                  <a:lnTo>
                    <a:pt x="94818" y="117690"/>
                  </a:lnTo>
                  <a:lnTo>
                    <a:pt x="96570" y="119773"/>
                  </a:lnTo>
                  <a:lnTo>
                    <a:pt x="98374" y="119672"/>
                  </a:lnTo>
                  <a:lnTo>
                    <a:pt x="99758" y="118516"/>
                  </a:lnTo>
                  <a:lnTo>
                    <a:pt x="101130" y="117360"/>
                  </a:lnTo>
                  <a:lnTo>
                    <a:pt x="101561" y="115595"/>
                  </a:lnTo>
                  <a:close/>
                </a:path>
                <a:path w="203835" h="204470">
                  <a:moveTo>
                    <a:pt x="109194" y="56845"/>
                  </a:moveTo>
                  <a:lnTo>
                    <a:pt x="107569" y="54673"/>
                  </a:lnTo>
                  <a:lnTo>
                    <a:pt x="106413" y="54686"/>
                  </a:lnTo>
                  <a:lnTo>
                    <a:pt x="102298" y="57797"/>
                  </a:lnTo>
                  <a:lnTo>
                    <a:pt x="100711" y="59029"/>
                  </a:lnTo>
                  <a:lnTo>
                    <a:pt x="96685" y="62230"/>
                  </a:lnTo>
                  <a:lnTo>
                    <a:pt x="96393" y="63360"/>
                  </a:lnTo>
                  <a:lnTo>
                    <a:pt x="97561" y="64820"/>
                  </a:lnTo>
                  <a:lnTo>
                    <a:pt x="98094" y="65481"/>
                  </a:lnTo>
                  <a:lnTo>
                    <a:pt x="99237" y="65443"/>
                  </a:lnTo>
                  <a:lnTo>
                    <a:pt x="104800" y="61048"/>
                  </a:lnTo>
                  <a:lnTo>
                    <a:pt x="108877" y="57962"/>
                  </a:lnTo>
                  <a:lnTo>
                    <a:pt x="109194" y="56845"/>
                  </a:lnTo>
                  <a:close/>
                </a:path>
                <a:path w="203835" h="204470">
                  <a:moveTo>
                    <a:pt x="111671" y="72491"/>
                  </a:moveTo>
                  <a:lnTo>
                    <a:pt x="110032" y="70319"/>
                  </a:lnTo>
                  <a:lnTo>
                    <a:pt x="108877" y="70332"/>
                  </a:lnTo>
                  <a:lnTo>
                    <a:pt x="104762" y="73444"/>
                  </a:lnTo>
                  <a:lnTo>
                    <a:pt x="103174" y="74676"/>
                  </a:lnTo>
                  <a:lnTo>
                    <a:pt x="99148" y="77889"/>
                  </a:lnTo>
                  <a:lnTo>
                    <a:pt x="98869" y="79006"/>
                  </a:lnTo>
                  <a:lnTo>
                    <a:pt x="100025" y="80467"/>
                  </a:lnTo>
                  <a:lnTo>
                    <a:pt x="100558" y="81127"/>
                  </a:lnTo>
                  <a:lnTo>
                    <a:pt x="101714" y="81089"/>
                  </a:lnTo>
                  <a:lnTo>
                    <a:pt x="107264" y="76695"/>
                  </a:lnTo>
                  <a:lnTo>
                    <a:pt x="111340" y="73609"/>
                  </a:lnTo>
                  <a:lnTo>
                    <a:pt x="111671" y="72491"/>
                  </a:lnTo>
                  <a:close/>
                </a:path>
                <a:path w="203835" h="204470">
                  <a:moveTo>
                    <a:pt x="114147" y="88125"/>
                  </a:moveTo>
                  <a:lnTo>
                    <a:pt x="112509" y="85953"/>
                  </a:lnTo>
                  <a:lnTo>
                    <a:pt x="111353" y="85966"/>
                  </a:lnTo>
                  <a:lnTo>
                    <a:pt x="107238" y="89077"/>
                  </a:lnTo>
                  <a:lnTo>
                    <a:pt x="105651" y="90309"/>
                  </a:lnTo>
                  <a:lnTo>
                    <a:pt x="101625" y="93522"/>
                  </a:lnTo>
                  <a:lnTo>
                    <a:pt x="101346" y="94640"/>
                  </a:lnTo>
                  <a:lnTo>
                    <a:pt x="102501" y="96100"/>
                  </a:lnTo>
                  <a:lnTo>
                    <a:pt x="103035" y="96761"/>
                  </a:lnTo>
                  <a:lnTo>
                    <a:pt x="104190" y="96723"/>
                  </a:lnTo>
                  <a:lnTo>
                    <a:pt x="109740" y="92329"/>
                  </a:lnTo>
                  <a:lnTo>
                    <a:pt x="113817" y="89242"/>
                  </a:lnTo>
                  <a:lnTo>
                    <a:pt x="114147" y="88125"/>
                  </a:lnTo>
                  <a:close/>
                </a:path>
                <a:path w="203835" h="204470">
                  <a:moveTo>
                    <a:pt x="116598" y="103759"/>
                  </a:moveTo>
                  <a:lnTo>
                    <a:pt x="114973" y="101587"/>
                  </a:lnTo>
                  <a:lnTo>
                    <a:pt x="113804" y="101600"/>
                  </a:lnTo>
                  <a:lnTo>
                    <a:pt x="109702" y="104711"/>
                  </a:lnTo>
                  <a:lnTo>
                    <a:pt x="104089" y="109156"/>
                  </a:lnTo>
                  <a:lnTo>
                    <a:pt x="103797" y="110274"/>
                  </a:lnTo>
                  <a:lnTo>
                    <a:pt x="104965" y="111734"/>
                  </a:lnTo>
                  <a:lnTo>
                    <a:pt x="105498" y="112395"/>
                  </a:lnTo>
                  <a:lnTo>
                    <a:pt x="106641" y="112356"/>
                  </a:lnTo>
                  <a:lnTo>
                    <a:pt x="112204" y="107962"/>
                  </a:lnTo>
                  <a:lnTo>
                    <a:pt x="116281" y="104876"/>
                  </a:lnTo>
                  <a:lnTo>
                    <a:pt x="116598" y="103759"/>
                  </a:lnTo>
                  <a:close/>
                </a:path>
                <a:path w="203835" h="204470">
                  <a:moveTo>
                    <a:pt x="118224" y="50253"/>
                  </a:moveTo>
                  <a:lnTo>
                    <a:pt x="116649" y="48044"/>
                  </a:lnTo>
                  <a:lnTo>
                    <a:pt x="114808" y="48006"/>
                  </a:lnTo>
                  <a:lnTo>
                    <a:pt x="113309" y="49085"/>
                  </a:lnTo>
                  <a:lnTo>
                    <a:pt x="111836" y="50165"/>
                  </a:lnTo>
                  <a:lnTo>
                    <a:pt x="111290" y="51917"/>
                  </a:lnTo>
                  <a:lnTo>
                    <a:pt x="112890" y="54102"/>
                  </a:lnTo>
                  <a:lnTo>
                    <a:pt x="114731" y="54127"/>
                  </a:lnTo>
                  <a:lnTo>
                    <a:pt x="116192" y="53060"/>
                  </a:lnTo>
                  <a:lnTo>
                    <a:pt x="117652" y="51993"/>
                  </a:lnTo>
                  <a:lnTo>
                    <a:pt x="118224" y="50253"/>
                  </a:lnTo>
                  <a:close/>
                </a:path>
                <a:path w="203835" h="204470">
                  <a:moveTo>
                    <a:pt x="120688" y="65887"/>
                  </a:moveTo>
                  <a:lnTo>
                    <a:pt x="119888" y="64782"/>
                  </a:lnTo>
                  <a:lnTo>
                    <a:pt x="119113" y="63677"/>
                  </a:lnTo>
                  <a:lnTo>
                    <a:pt x="117271" y="63639"/>
                  </a:lnTo>
                  <a:lnTo>
                    <a:pt x="115773" y="64719"/>
                  </a:lnTo>
                  <a:lnTo>
                    <a:pt x="114300" y="65798"/>
                  </a:lnTo>
                  <a:lnTo>
                    <a:pt x="113753" y="67551"/>
                  </a:lnTo>
                  <a:lnTo>
                    <a:pt x="115354" y="69735"/>
                  </a:lnTo>
                  <a:lnTo>
                    <a:pt x="117195" y="69761"/>
                  </a:lnTo>
                  <a:lnTo>
                    <a:pt x="118656" y="68694"/>
                  </a:lnTo>
                  <a:lnTo>
                    <a:pt x="120116" y="67627"/>
                  </a:lnTo>
                  <a:lnTo>
                    <a:pt x="120688" y="65887"/>
                  </a:lnTo>
                  <a:close/>
                </a:path>
                <a:path w="203835" h="204470">
                  <a:moveTo>
                    <a:pt x="123151" y="81521"/>
                  </a:moveTo>
                  <a:lnTo>
                    <a:pt x="121589" y="79311"/>
                  </a:lnTo>
                  <a:lnTo>
                    <a:pt x="119735" y="79273"/>
                  </a:lnTo>
                  <a:lnTo>
                    <a:pt x="116776" y="81432"/>
                  </a:lnTo>
                  <a:lnTo>
                    <a:pt x="116230" y="83185"/>
                  </a:lnTo>
                  <a:lnTo>
                    <a:pt x="117830" y="85369"/>
                  </a:lnTo>
                  <a:lnTo>
                    <a:pt x="119672" y="85394"/>
                  </a:lnTo>
                  <a:lnTo>
                    <a:pt x="121132" y="84328"/>
                  </a:lnTo>
                  <a:lnTo>
                    <a:pt x="122593" y="83261"/>
                  </a:lnTo>
                  <a:lnTo>
                    <a:pt x="123151" y="81521"/>
                  </a:lnTo>
                  <a:close/>
                </a:path>
                <a:path w="203835" h="204470">
                  <a:moveTo>
                    <a:pt x="125615" y="97167"/>
                  </a:moveTo>
                  <a:lnTo>
                    <a:pt x="124040" y="94957"/>
                  </a:lnTo>
                  <a:lnTo>
                    <a:pt x="122199" y="94919"/>
                  </a:lnTo>
                  <a:lnTo>
                    <a:pt x="120700" y="95999"/>
                  </a:lnTo>
                  <a:lnTo>
                    <a:pt x="119227" y="97078"/>
                  </a:lnTo>
                  <a:lnTo>
                    <a:pt x="118681" y="98831"/>
                  </a:lnTo>
                  <a:lnTo>
                    <a:pt x="120281" y="101015"/>
                  </a:lnTo>
                  <a:lnTo>
                    <a:pt x="122123" y="101041"/>
                  </a:lnTo>
                  <a:lnTo>
                    <a:pt x="123583" y="99974"/>
                  </a:lnTo>
                  <a:lnTo>
                    <a:pt x="125044" y="98907"/>
                  </a:lnTo>
                  <a:lnTo>
                    <a:pt x="125615" y="97167"/>
                  </a:lnTo>
                  <a:close/>
                </a:path>
                <a:path w="203835" h="204470">
                  <a:moveTo>
                    <a:pt x="134213" y="39408"/>
                  </a:moveTo>
                  <a:lnTo>
                    <a:pt x="132740" y="37134"/>
                  </a:lnTo>
                  <a:lnTo>
                    <a:pt x="131572" y="37071"/>
                  </a:lnTo>
                  <a:lnTo>
                    <a:pt x="127203" y="39916"/>
                  </a:lnTo>
                  <a:lnTo>
                    <a:pt x="125514" y="41046"/>
                  </a:lnTo>
                  <a:lnTo>
                    <a:pt x="121234" y="43980"/>
                  </a:lnTo>
                  <a:lnTo>
                    <a:pt x="120853" y="45085"/>
                  </a:lnTo>
                  <a:lnTo>
                    <a:pt x="121564" y="46126"/>
                  </a:lnTo>
                  <a:lnTo>
                    <a:pt x="121691" y="46278"/>
                  </a:lnTo>
                  <a:lnTo>
                    <a:pt x="121920" y="46621"/>
                  </a:lnTo>
                  <a:lnTo>
                    <a:pt x="122402" y="47320"/>
                  </a:lnTo>
                  <a:lnTo>
                    <a:pt x="123571" y="47358"/>
                  </a:lnTo>
                  <a:lnTo>
                    <a:pt x="127812" y="44450"/>
                  </a:lnTo>
                  <a:lnTo>
                    <a:pt x="133819" y="40500"/>
                  </a:lnTo>
                  <a:lnTo>
                    <a:pt x="134213" y="39408"/>
                  </a:lnTo>
                  <a:close/>
                </a:path>
                <a:path w="203835" h="204470">
                  <a:moveTo>
                    <a:pt x="136677" y="55041"/>
                  </a:moveTo>
                  <a:lnTo>
                    <a:pt x="135204" y="52768"/>
                  </a:lnTo>
                  <a:lnTo>
                    <a:pt x="134023" y="52705"/>
                  </a:lnTo>
                  <a:lnTo>
                    <a:pt x="129667" y="55549"/>
                  </a:lnTo>
                  <a:lnTo>
                    <a:pt x="127977" y="56680"/>
                  </a:lnTo>
                  <a:lnTo>
                    <a:pt x="123698" y="59613"/>
                  </a:lnTo>
                  <a:lnTo>
                    <a:pt x="123317" y="60718"/>
                  </a:lnTo>
                  <a:lnTo>
                    <a:pt x="124383" y="62255"/>
                  </a:lnTo>
                  <a:lnTo>
                    <a:pt x="124866" y="62953"/>
                  </a:lnTo>
                  <a:lnTo>
                    <a:pt x="126022" y="62992"/>
                  </a:lnTo>
                  <a:lnTo>
                    <a:pt x="131940" y="58966"/>
                  </a:lnTo>
                  <a:lnTo>
                    <a:pt x="136271" y="56134"/>
                  </a:lnTo>
                  <a:lnTo>
                    <a:pt x="136677" y="55041"/>
                  </a:lnTo>
                  <a:close/>
                </a:path>
                <a:path w="203835" h="204470">
                  <a:moveTo>
                    <a:pt x="139141" y="70688"/>
                  </a:moveTo>
                  <a:lnTo>
                    <a:pt x="137668" y="68414"/>
                  </a:lnTo>
                  <a:lnTo>
                    <a:pt x="136499" y="68351"/>
                  </a:lnTo>
                  <a:lnTo>
                    <a:pt x="132130" y="71196"/>
                  </a:lnTo>
                  <a:lnTo>
                    <a:pt x="126161" y="75260"/>
                  </a:lnTo>
                  <a:lnTo>
                    <a:pt x="125780" y="76365"/>
                  </a:lnTo>
                  <a:lnTo>
                    <a:pt x="126492" y="77406"/>
                  </a:lnTo>
                  <a:lnTo>
                    <a:pt x="126619" y="77558"/>
                  </a:lnTo>
                  <a:lnTo>
                    <a:pt x="126847" y="77901"/>
                  </a:lnTo>
                  <a:lnTo>
                    <a:pt x="127330" y="78600"/>
                  </a:lnTo>
                  <a:lnTo>
                    <a:pt x="128498" y="78638"/>
                  </a:lnTo>
                  <a:lnTo>
                    <a:pt x="132740" y="75730"/>
                  </a:lnTo>
                  <a:lnTo>
                    <a:pt x="138747" y="71780"/>
                  </a:lnTo>
                  <a:lnTo>
                    <a:pt x="139141" y="70688"/>
                  </a:lnTo>
                  <a:close/>
                </a:path>
                <a:path w="203835" h="204470">
                  <a:moveTo>
                    <a:pt x="141605" y="86321"/>
                  </a:moveTo>
                  <a:lnTo>
                    <a:pt x="140131" y="84048"/>
                  </a:lnTo>
                  <a:lnTo>
                    <a:pt x="138963" y="83985"/>
                  </a:lnTo>
                  <a:lnTo>
                    <a:pt x="134594" y="86829"/>
                  </a:lnTo>
                  <a:lnTo>
                    <a:pt x="132905" y="87960"/>
                  </a:lnTo>
                  <a:lnTo>
                    <a:pt x="128625" y="90893"/>
                  </a:lnTo>
                  <a:lnTo>
                    <a:pt x="128244" y="91998"/>
                  </a:lnTo>
                  <a:lnTo>
                    <a:pt x="129311" y="93535"/>
                  </a:lnTo>
                  <a:lnTo>
                    <a:pt x="129794" y="94234"/>
                  </a:lnTo>
                  <a:lnTo>
                    <a:pt x="130962" y="94272"/>
                  </a:lnTo>
                  <a:lnTo>
                    <a:pt x="135204" y="91363"/>
                  </a:lnTo>
                  <a:lnTo>
                    <a:pt x="141211" y="87414"/>
                  </a:lnTo>
                  <a:lnTo>
                    <a:pt x="141605" y="86321"/>
                  </a:lnTo>
                  <a:close/>
                </a:path>
                <a:path w="203835" h="204470">
                  <a:moveTo>
                    <a:pt x="143789" y="33413"/>
                  </a:moveTo>
                  <a:lnTo>
                    <a:pt x="142379" y="31102"/>
                  </a:lnTo>
                  <a:lnTo>
                    <a:pt x="140512" y="30949"/>
                  </a:lnTo>
                  <a:lnTo>
                    <a:pt x="137363" y="32893"/>
                  </a:lnTo>
                  <a:lnTo>
                    <a:pt x="136690" y="34620"/>
                  </a:lnTo>
                  <a:lnTo>
                    <a:pt x="138150" y="36906"/>
                  </a:lnTo>
                  <a:lnTo>
                    <a:pt x="139979" y="37045"/>
                  </a:lnTo>
                  <a:lnTo>
                    <a:pt x="141541" y="36080"/>
                  </a:lnTo>
                  <a:lnTo>
                    <a:pt x="143103" y="35115"/>
                  </a:lnTo>
                  <a:lnTo>
                    <a:pt x="143789" y="33413"/>
                  </a:lnTo>
                  <a:close/>
                </a:path>
                <a:path w="203835" h="204470">
                  <a:moveTo>
                    <a:pt x="146253" y="49060"/>
                  </a:moveTo>
                  <a:lnTo>
                    <a:pt x="144843" y="46748"/>
                  </a:lnTo>
                  <a:lnTo>
                    <a:pt x="142976" y="46596"/>
                  </a:lnTo>
                  <a:lnTo>
                    <a:pt x="139827" y="48539"/>
                  </a:lnTo>
                  <a:lnTo>
                    <a:pt x="139153" y="50266"/>
                  </a:lnTo>
                  <a:lnTo>
                    <a:pt x="140601" y="52552"/>
                  </a:lnTo>
                  <a:lnTo>
                    <a:pt x="142443" y="52692"/>
                  </a:lnTo>
                  <a:lnTo>
                    <a:pt x="144005" y="51727"/>
                  </a:lnTo>
                  <a:lnTo>
                    <a:pt x="145567" y="50761"/>
                  </a:lnTo>
                  <a:lnTo>
                    <a:pt x="146253" y="49060"/>
                  </a:lnTo>
                  <a:close/>
                </a:path>
                <a:path w="203835" h="204470">
                  <a:moveTo>
                    <a:pt x="148717" y="64693"/>
                  </a:moveTo>
                  <a:lnTo>
                    <a:pt x="147307" y="62382"/>
                  </a:lnTo>
                  <a:lnTo>
                    <a:pt x="145440" y="62230"/>
                  </a:lnTo>
                  <a:lnTo>
                    <a:pt x="142303" y="64173"/>
                  </a:lnTo>
                  <a:lnTo>
                    <a:pt x="141617" y="65900"/>
                  </a:lnTo>
                  <a:lnTo>
                    <a:pt x="143078" y="68186"/>
                  </a:lnTo>
                  <a:lnTo>
                    <a:pt x="144907" y="68326"/>
                  </a:lnTo>
                  <a:lnTo>
                    <a:pt x="146469" y="67360"/>
                  </a:lnTo>
                  <a:lnTo>
                    <a:pt x="148031" y="66395"/>
                  </a:lnTo>
                  <a:lnTo>
                    <a:pt x="148717" y="64693"/>
                  </a:lnTo>
                  <a:close/>
                </a:path>
                <a:path w="203835" h="204470">
                  <a:moveTo>
                    <a:pt x="151180" y="80327"/>
                  </a:moveTo>
                  <a:lnTo>
                    <a:pt x="149771" y="78016"/>
                  </a:lnTo>
                  <a:lnTo>
                    <a:pt x="147904" y="77863"/>
                  </a:lnTo>
                  <a:lnTo>
                    <a:pt x="144754" y="79806"/>
                  </a:lnTo>
                  <a:lnTo>
                    <a:pt x="144081" y="81534"/>
                  </a:lnTo>
                  <a:lnTo>
                    <a:pt x="145529" y="83820"/>
                  </a:lnTo>
                  <a:lnTo>
                    <a:pt x="147370" y="83959"/>
                  </a:lnTo>
                  <a:lnTo>
                    <a:pt x="148932" y="82994"/>
                  </a:lnTo>
                  <a:lnTo>
                    <a:pt x="150495" y="82029"/>
                  </a:lnTo>
                  <a:lnTo>
                    <a:pt x="151180" y="80327"/>
                  </a:lnTo>
                  <a:close/>
                </a:path>
                <a:path w="203835" h="204470">
                  <a:moveTo>
                    <a:pt x="160718" y="23622"/>
                  </a:moveTo>
                  <a:lnTo>
                    <a:pt x="159410" y="21247"/>
                  </a:lnTo>
                  <a:lnTo>
                    <a:pt x="158229" y="21107"/>
                  </a:lnTo>
                  <a:lnTo>
                    <a:pt x="153606" y="23672"/>
                  </a:lnTo>
                  <a:lnTo>
                    <a:pt x="147281" y="27343"/>
                  </a:lnTo>
                  <a:lnTo>
                    <a:pt x="146824" y="28422"/>
                  </a:lnTo>
                  <a:lnTo>
                    <a:pt x="147777" y="30022"/>
                  </a:lnTo>
                  <a:lnTo>
                    <a:pt x="148221" y="30746"/>
                  </a:lnTo>
                  <a:lnTo>
                    <a:pt x="149390" y="30861"/>
                  </a:lnTo>
                  <a:lnTo>
                    <a:pt x="153885" y="28232"/>
                  </a:lnTo>
                  <a:lnTo>
                    <a:pt x="155651" y="27228"/>
                  </a:lnTo>
                  <a:lnTo>
                    <a:pt x="160223" y="24688"/>
                  </a:lnTo>
                  <a:lnTo>
                    <a:pt x="160718" y="23622"/>
                  </a:lnTo>
                  <a:close/>
                </a:path>
                <a:path w="203835" h="204470">
                  <a:moveTo>
                    <a:pt x="163195" y="39255"/>
                  </a:moveTo>
                  <a:lnTo>
                    <a:pt x="161886" y="36880"/>
                  </a:lnTo>
                  <a:lnTo>
                    <a:pt x="160705" y="36741"/>
                  </a:lnTo>
                  <a:lnTo>
                    <a:pt x="154292" y="40322"/>
                  </a:lnTo>
                  <a:lnTo>
                    <a:pt x="149758" y="42976"/>
                  </a:lnTo>
                  <a:lnTo>
                    <a:pt x="149301" y="44056"/>
                  </a:lnTo>
                  <a:lnTo>
                    <a:pt x="150253" y="45656"/>
                  </a:lnTo>
                  <a:lnTo>
                    <a:pt x="150685" y="46380"/>
                  </a:lnTo>
                  <a:lnTo>
                    <a:pt x="151866" y="46494"/>
                  </a:lnTo>
                  <a:lnTo>
                    <a:pt x="156362" y="43865"/>
                  </a:lnTo>
                  <a:lnTo>
                    <a:pt x="158127" y="42862"/>
                  </a:lnTo>
                  <a:lnTo>
                    <a:pt x="162699" y="40322"/>
                  </a:lnTo>
                  <a:lnTo>
                    <a:pt x="163195" y="39255"/>
                  </a:lnTo>
                  <a:close/>
                </a:path>
                <a:path w="203835" h="204470">
                  <a:moveTo>
                    <a:pt x="165658" y="54902"/>
                  </a:moveTo>
                  <a:lnTo>
                    <a:pt x="164350" y="52539"/>
                  </a:lnTo>
                  <a:lnTo>
                    <a:pt x="163156" y="52387"/>
                  </a:lnTo>
                  <a:lnTo>
                    <a:pt x="156756" y="55968"/>
                  </a:lnTo>
                  <a:lnTo>
                    <a:pt x="152222" y="58623"/>
                  </a:lnTo>
                  <a:lnTo>
                    <a:pt x="151752" y="59702"/>
                  </a:lnTo>
                  <a:lnTo>
                    <a:pt x="152717" y="61302"/>
                  </a:lnTo>
                  <a:lnTo>
                    <a:pt x="153149" y="62026"/>
                  </a:lnTo>
                  <a:lnTo>
                    <a:pt x="154330" y="62141"/>
                  </a:lnTo>
                  <a:lnTo>
                    <a:pt x="158826" y="59512"/>
                  </a:lnTo>
                  <a:lnTo>
                    <a:pt x="160591" y="58508"/>
                  </a:lnTo>
                  <a:lnTo>
                    <a:pt x="165163" y="55968"/>
                  </a:lnTo>
                  <a:lnTo>
                    <a:pt x="165658" y="54902"/>
                  </a:lnTo>
                  <a:close/>
                </a:path>
                <a:path w="203835" h="204470">
                  <a:moveTo>
                    <a:pt x="168122" y="70535"/>
                  </a:moveTo>
                  <a:lnTo>
                    <a:pt x="166814" y="68173"/>
                  </a:lnTo>
                  <a:lnTo>
                    <a:pt x="165633" y="68021"/>
                  </a:lnTo>
                  <a:lnTo>
                    <a:pt x="161010" y="70586"/>
                  </a:lnTo>
                  <a:lnTo>
                    <a:pt x="154686" y="74256"/>
                  </a:lnTo>
                  <a:lnTo>
                    <a:pt x="154228" y="75336"/>
                  </a:lnTo>
                  <a:lnTo>
                    <a:pt x="155181" y="76936"/>
                  </a:lnTo>
                  <a:lnTo>
                    <a:pt x="155613" y="77660"/>
                  </a:lnTo>
                  <a:lnTo>
                    <a:pt x="156794" y="77774"/>
                  </a:lnTo>
                  <a:lnTo>
                    <a:pt x="161290" y="75145"/>
                  </a:lnTo>
                  <a:lnTo>
                    <a:pt x="163055" y="74142"/>
                  </a:lnTo>
                  <a:lnTo>
                    <a:pt x="167627" y="71602"/>
                  </a:lnTo>
                  <a:lnTo>
                    <a:pt x="168122" y="70535"/>
                  </a:lnTo>
                  <a:close/>
                </a:path>
                <a:path w="203835" h="204470">
                  <a:moveTo>
                    <a:pt x="170853" y="18249"/>
                  </a:moveTo>
                  <a:lnTo>
                    <a:pt x="169583" y="15862"/>
                  </a:lnTo>
                  <a:lnTo>
                    <a:pt x="167728" y="15582"/>
                  </a:lnTo>
                  <a:lnTo>
                    <a:pt x="164401" y="17322"/>
                  </a:lnTo>
                  <a:lnTo>
                    <a:pt x="163588" y="18999"/>
                  </a:lnTo>
                  <a:lnTo>
                    <a:pt x="164884" y="21386"/>
                  </a:lnTo>
                  <a:lnTo>
                    <a:pt x="166738" y="21640"/>
                  </a:lnTo>
                  <a:lnTo>
                    <a:pt x="168376" y="20777"/>
                  </a:lnTo>
                  <a:lnTo>
                    <a:pt x="170014" y="19913"/>
                  </a:lnTo>
                  <a:lnTo>
                    <a:pt x="170853" y="18249"/>
                  </a:lnTo>
                  <a:close/>
                </a:path>
                <a:path w="203835" h="204470">
                  <a:moveTo>
                    <a:pt x="173304" y="33883"/>
                  </a:moveTo>
                  <a:lnTo>
                    <a:pt x="172046" y="31496"/>
                  </a:lnTo>
                  <a:lnTo>
                    <a:pt x="170192" y="31216"/>
                  </a:lnTo>
                  <a:lnTo>
                    <a:pt x="166865" y="32956"/>
                  </a:lnTo>
                  <a:lnTo>
                    <a:pt x="166052" y="34632"/>
                  </a:lnTo>
                  <a:lnTo>
                    <a:pt x="167347" y="37020"/>
                  </a:lnTo>
                  <a:lnTo>
                    <a:pt x="169189" y="37274"/>
                  </a:lnTo>
                  <a:lnTo>
                    <a:pt x="170840" y="36410"/>
                  </a:lnTo>
                  <a:lnTo>
                    <a:pt x="172478" y="35547"/>
                  </a:lnTo>
                  <a:lnTo>
                    <a:pt x="173304" y="33883"/>
                  </a:lnTo>
                  <a:close/>
                </a:path>
                <a:path w="203835" h="204470">
                  <a:moveTo>
                    <a:pt x="175780" y="49530"/>
                  </a:moveTo>
                  <a:lnTo>
                    <a:pt x="174523" y="47142"/>
                  </a:lnTo>
                  <a:lnTo>
                    <a:pt x="172656" y="46863"/>
                  </a:lnTo>
                  <a:lnTo>
                    <a:pt x="169329" y="48602"/>
                  </a:lnTo>
                  <a:lnTo>
                    <a:pt x="168516" y="50279"/>
                  </a:lnTo>
                  <a:lnTo>
                    <a:pt x="169811" y="52654"/>
                  </a:lnTo>
                  <a:lnTo>
                    <a:pt x="171665" y="52920"/>
                  </a:lnTo>
                  <a:lnTo>
                    <a:pt x="173304" y="52057"/>
                  </a:lnTo>
                  <a:lnTo>
                    <a:pt x="174942" y="51193"/>
                  </a:lnTo>
                  <a:lnTo>
                    <a:pt x="175780" y="49530"/>
                  </a:lnTo>
                  <a:close/>
                </a:path>
                <a:path w="203835" h="204470">
                  <a:moveTo>
                    <a:pt x="178231" y="65163"/>
                  </a:moveTo>
                  <a:lnTo>
                    <a:pt x="176974" y="62776"/>
                  </a:lnTo>
                  <a:lnTo>
                    <a:pt x="175120" y="62496"/>
                  </a:lnTo>
                  <a:lnTo>
                    <a:pt x="171792" y="64236"/>
                  </a:lnTo>
                  <a:lnTo>
                    <a:pt x="170980" y="65913"/>
                  </a:lnTo>
                  <a:lnTo>
                    <a:pt x="172275" y="68300"/>
                  </a:lnTo>
                  <a:lnTo>
                    <a:pt x="174129" y="68554"/>
                  </a:lnTo>
                  <a:lnTo>
                    <a:pt x="175768" y="67691"/>
                  </a:lnTo>
                  <a:lnTo>
                    <a:pt x="177406" y="66827"/>
                  </a:lnTo>
                  <a:lnTo>
                    <a:pt x="178231" y="65163"/>
                  </a:lnTo>
                  <a:close/>
                </a:path>
                <a:path w="203835" h="204470">
                  <a:moveTo>
                    <a:pt x="188734" y="9601"/>
                  </a:moveTo>
                  <a:lnTo>
                    <a:pt x="187579" y="7150"/>
                  </a:lnTo>
                  <a:lnTo>
                    <a:pt x="186385" y="6921"/>
                  </a:lnTo>
                  <a:lnTo>
                    <a:pt x="181521" y="9169"/>
                  </a:lnTo>
                  <a:lnTo>
                    <a:pt x="174853" y="12420"/>
                  </a:lnTo>
                  <a:lnTo>
                    <a:pt x="174307" y="13474"/>
                  </a:lnTo>
                  <a:lnTo>
                    <a:pt x="175145" y="15138"/>
                  </a:lnTo>
                  <a:lnTo>
                    <a:pt x="175526" y="15887"/>
                  </a:lnTo>
                  <a:lnTo>
                    <a:pt x="176707" y="16090"/>
                  </a:lnTo>
                  <a:lnTo>
                    <a:pt x="183311" y="12852"/>
                  </a:lnTo>
                  <a:lnTo>
                    <a:pt x="188137" y="10629"/>
                  </a:lnTo>
                  <a:lnTo>
                    <a:pt x="188734" y="9601"/>
                  </a:lnTo>
                  <a:close/>
                </a:path>
                <a:path w="203835" h="204470">
                  <a:moveTo>
                    <a:pt x="191185" y="25234"/>
                  </a:moveTo>
                  <a:lnTo>
                    <a:pt x="190042" y="22783"/>
                  </a:lnTo>
                  <a:lnTo>
                    <a:pt x="188849" y="22555"/>
                  </a:lnTo>
                  <a:lnTo>
                    <a:pt x="183984" y="24803"/>
                  </a:lnTo>
                  <a:lnTo>
                    <a:pt x="177304" y="28054"/>
                  </a:lnTo>
                  <a:lnTo>
                    <a:pt x="176758" y="29108"/>
                  </a:lnTo>
                  <a:lnTo>
                    <a:pt x="177609" y="30772"/>
                  </a:lnTo>
                  <a:lnTo>
                    <a:pt x="177990" y="31521"/>
                  </a:lnTo>
                  <a:lnTo>
                    <a:pt x="179171" y="31724"/>
                  </a:lnTo>
                  <a:lnTo>
                    <a:pt x="185775" y="28486"/>
                  </a:lnTo>
                  <a:lnTo>
                    <a:pt x="190601" y="26263"/>
                  </a:lnTo>
                  <a:lnTo>
                    <a:pt x="191185" y="25234"/>
                  </a:lnTo>
                  <a:close/>
                </a:path>
                <a:path w="203835" h="204470">
                  <a:moveTo>
                    <a:pt x="193649" y="40881"/>
                  </a:moveTo>
                  <a:lnTo>
                    <a:pt x="192493" y="38430"/>
                  </a:lnTo>
                  <a:lnTo>
                    <a:pt x="191312" y="38201"/>
                  </a:lnTo>
                  <a:lnTo>
                    <a:pt x="186448" y="40449"/>
                  </a:lnTo>
                  <a:lnTo>
                    <a:pt x="184556" y="41351"/>
                  </a:lnTo>
                  <a:lnTo>
                    <a:pt x="179768" y="43700"/>
                  </a:lnTo>
                  <a:lnTo>
                    <a:pt x="179222" y="44754"/>
                  </a:lnTo>
                  <a:lnTo>
                    <a:pt x="180073" y="46418"/>
                  </a:lnTo>
                  <a:lnTo>
                    <a:pt x="180454" y="47167"/>
                  </a:lnTo>
                  <a:lnTo>
                    <a:pt x="181635" y="47371"/>
                  </a:lnTo>
                  <a:lnTo>
                    <a:pt x="188239" y="44132"/>
                  </a:lnTo>
                  <a:lnTo>
                    <a:pt x="193065" y="41910"/>
                  </a:lnTo>
                  <a:lnTo>
                    <a:pt x="193649" y="40881"/>
                  </a:lnTo>
                  <a:close/>
                </a:path>
                <a:path w="203835" h="204470">
                  <a:moveTo>
                    <a:pt x="196113" y="56515"/>
                  </a:moveTo>
                  <a:lnTo>
                    <a:pt x="194970" y="54063"/>
                  </a:lnTo>
                  <a:lnTo>
                    <a:pt x="193776" y="53835"/>
                  </a:lnTo>
                  <a:lnTo>
                    <a:pt x="188912" y="56083"/>
                  </a:lnTo>
                  <a:lnTo>
                    <a:pt x="182245" y="59334"/>
                  </a:lnTo>
                  <a:lnTo>
                    <a:pt x="181698" y="60388"/>
                  </a:lnTo>
                  <a:lnTo>
                    <a:pt x="182537" y="62052"/>
                  </a:lnTo>
                  <a:lnTo>
                    <a:pt x="182918" y="62801"/>
                  </a:lnTo>
                  <a:lnTo>
                    <a:pt x="184099" y="63004"/>
                  </a:lnTo>
                  <a:lnTo>
                    <a:pt x="190703" y="59766"/>
                  </a:lnTo>
                  <a:lnTo>
                    <a:pt x="195529" y="57543"/>
                  </a:lnTo>
                  <a:lnTo>
                    <a:pt x="196113" y="56515"/>
                  </a:lnTo>
                  <a:close/>
                </a:path>
                <a:path w="203835" h="204470">
                  <a:moveTo>
                    <a:pt x="199364" y="4902"/>
                  </a:moveTo>
                  <a:lnTo>
                    <a:pt x="198831" y="3657"/>
                  </a:lnTo>
                  <a:lnTo>
                    <a:pt x="198285" y="2425"/>
                  </a:lnTo>
                  <a:lnTo>
                    <a:pt x="196418" y="2019"/>
                  </a:lnTo>
                  <a:lnTo>
                    <a:pt x="192913" y="3543"/>
                  </a:lnTo>
                  <a:lnTo>
                    <a:pt x="191973" y="5168"/>
                  </a:lnTo>
                  <a:lnTo>
                    <a:pt x="193078" y="7620"/>
                  </a:lnTo>
                  <a:lnTo>
                    <a:pt x="194945" y="8001"/>
                  </a:lnTo>
                  <a:lnTo>
                    <a:pt x="196672" y="7251"/>
                  </a:lnTo>
                  <a:lnTo>
                    <a:pt x="198399" y="6502"/>
                  </a:lnTo>
                  <a:lnTo>
                    <a:pt x="199364" y="4902"/>
                  </a:lnTo>
                  <a:close/>
                </a:path>
                <a:path w="203835" h="204470">
                  <a:moveTo>
                    <a:pt x="201841" y="20548"/>
                  </a:moveTo>
                  <a:lnTo>
                    <a:pt x="201307" y="19304"/>
                  </a:lnTo>
                  <a:lnTo>
                    <a:pt x="200761" y="18072"/>
                  </a:lnTo>
                  <a:lnTo>
                    <a:pt x="198894" y="17665"/>
                  </a:lnTo>
                  <a:lnTo>
                    <a:pt x="195389" y="19189"/>
                  </a:lnTo>
                  <a:lnTo>
                    <a:pt x="194437" y="20815"/>
                  </a:lnTo>
                  <a:lnTo>
                    <a:pt x="195008" y="22047"/>
                  </a:lnTo>
                  <a:lnTo>
                    <a:pt x="195554" y="23266"/>
                  </a:lnTo>
                  <a:lnTo>
                    <a:pt x="197421" y="23647"/>
                  </a:lnTo>
                  <a:lnTo>
                    <a:pt x="199148" y="22898"/>
                  </a:lnTo>
                  <a:lnTo>
                    <a:pt x="200875" y="22148"/>
                  </a:lnTo>
                  <a:lnTo>
                    <a:pt x="201841" y="20548"/>
                  </a:lnTo>
                  <a:close/>
                </a:path>
                <a:path w="203835" h="204470">
                  <a:moveTo>
                    <a:pt x="203263" y="49174"/>
                  </a:moveTo>
                  <a:lnTo>
                    <a:pt x="200317" y="50457"/>
                  </a:lnTo>
                  <a:lnTo>
                    <a:pt x="199377" y="52082"/>
                  </a:lnTo>
                  <a:lnTo>
                    <a:pt x="200482" y="54533"/>
                  </a:lnTo>
                  <a:lnTo>
                    <a:pt x="202349" y="54914"/>
                  </a:lnTo>
                  <a:lnTo>
                    <a:pt x="203238" y="54521"/>
                  </a:lnTo>
                  <a:lnTo>
                    <a:pt x="203263" y="49174"/>
                  </a:lnTo>
                  <a:close/>
                </a:path>
                <a:path w="203835" h="204470">
                  <a:moveTo>
                    <a:pt x="203327" y="33705"/>
                  </a:moveTo>
                  <a:lnTo>
                    <a:pt x="201358" y="33299"/>
                  </a:lnTo>
                  <a:lnTo>
                    <a:pt x="197853" y="34823"/>
                  </a:lnTo>
                  <a:lnTo>
                    <a:pt x="196900" y="36449"/>
                  </a:lnTo>
                  <a:lnTo>
                    <a:pt x="198018" y="38900"/>
                  </a:lnTo>
                  <a:lnTo>
                    <a:pt x="199885" y="39281"/>
                  </a:lnTo>
                  <a:lnTo>
                    <a:pt x="203314" y="37782"/>
                  </a:lnTo>
                  <a:lnTo>
                    <a:pt x="203327" y="33705"/>
                  </a:lnTo>
                  <a:close/>
                </a:path>
                <a:path w="203835" h="204470">
                  <a:moveTo>
                    <a:pt x="203466" y="0"/>
                  </a:moveTo>
                  <a:lnTo>
                    <a:pt x="203250" y="355"/>
                  </a:lnTo>
                  <a:lnTo>
                    <a:pt x="203466" y="1130"/>
                  </a:lnTo>
                  <a:lnTo>
                    <a:pt x="203466" y="0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67"/>
            <p:cNvSpPr/>
            <p:nvPr/>
          </p:nvSpPr>
          <p:spPr>
            <a:xfrm>
              <a:off x="2783052" y="4031272"/>
              <a:ext cx="194310" cy="197485"/>
            </a:xfrm>
            <a:custGeom>
              <a:avLst/>
              <a:gdLst/>
              <a:ahLst/>
              <a:cxnLst/>
              <a:rect l="l" t="t" r="r" b="b"/>
              <a:pathLst>
                <a:path w="194310" h="197485">
                  <a:moveTo>
                    <a:pt x="5435" y="147218"/>
                  </a:moveTo>
                  <a:lnTo>
                    <a:pt x="5372" y="146075"/>
                  </a:lnTo>
                  <a:lnTo>
                    <a:pt x="3835" y="145021"/>
                  </a:lnTo>
                  <a:lnTo>
                    <a:pt x="3136" y="144551"/>
                  </a:lnTo>
                  <a:lnTo>
                    <a:pt x="2057" y="144919"/>
                  </a:lnTo>
                  <a:lnTo>
                    <a:pt x="0" y="148031"/>
                  </a:lnTo>
                  <a:lnTo>
                    <a:pt x="927" y="154178"/>
                  </a:lnTo>
                  <a:lnTo>
                    <a:pt x="1651" y="153022"/>
                  </a:lnTo>
                  <a:lnTo>
                    <a:pt x="5435" y="147218"/>
                  </a:lnTo>
                  <a:close/>
                </a:path>
                <a:path w="194310" h="197485">
                  <a:moveTo>
                    <a:pt x="7912" y="162864"/>
                  </a:moveTo>
                  <a:lnTo>
                    <a:pt x="7835" y="161734"/>
                  </a:lnTo>
                  <a:lnTo>
                    <a:pt x="6299" y="160667"/>
                  </a:lnTo>
                  <a:lnTo>
                    <a:pt x="5600" y="160197"/>
                  </a:lnTo>
                  <a:lnTo>
                    <a:pt x="4521" y="160566"/>
                  </a:lnTo>
                  <a:lnTo>
                    <a:pt x="2374" y="163830"/>
                  </a:lnTo>
                  <a:lnTo>
                    <a:pt x="3302" y="169964"/>
                  </a:lnTo>
                  <a:lnTo>
                    <a:pt x="4114" y="168668"/>
                  </a:lnTo>
                  <a:lnTo>
                    <a:pt x="7912" y="162864"/>
                  </a:lnTo>
                  <a:close/>
                </a:path>
                <a:path w="194310" h="197485">
                  <a:moveTo>
                    <a:pt x="10363" y="178498"/>
                  </a:moveTo>
                  <a:lnTo>
                    <a:pt x="10299" y="177368"/>
                  </a:lnTo>
                  <a:lnTo>
                    <a:pt x="9258" y="176657"/>
                  </a:lnTo>
                  <a:lnTo>
                    <a:pt x="8763" y="176301"/>
                  </a:lnTo>
                  <a:lnTo>
                    <a:pt x="8064" y="175831"/>
                  </a:lnTo>
                  <a:lnTo>
                    <a:pt x="6985" y="176199"/>
                  </a:lnTo>
                  <a:lnTo>
                    <a:pt x="5435" y="178549"/>
                  </a:lnTo>
                  <a:lnTo>
                    <a:pt x="6946" y="183730"/>
                  </a:lnTo>
                  <a:lnTo>
                    <a:pt x="10363" y="178498"/>
                  </a:lnTo>
                  <a:close/>
                </a:path>
                <a:path w="194310" h="197485">
                  <a:moveTo>
                    <a:pt x="11557" y="138912"/>
                  </a:moveTo>
                  <a:lnTo>
                    <a:pt x="11480" y="137109"/>
                  </a:lnTo>
                  <a:lnTo>
                    <a:pt x="10388" y="136309"/>
                  </a:lnTo>
                  <a:lnTo>
                    <a:pt x="9283" y="135521"/>
                  </a:lnTo>
                  <a:lnTo>
                    <a:pt x="7569" y="136067"/>
                  </a:lnTo>
                  <a:lnTo>
                    <a:pt x="5549" y="139001"/>
                  </a:lnTo>
                  <a:lnTo>
                    <a:pt x="5638" y="140817"/>
                  </a:lnTo>
                  <a:lnTo>
                    <a:pt x="7861" y="142367"/>
                  </a:lnTo>
                  <a:lnTo>
                    <a:pt x="9563" y="141808"/>
                  </a:lnTo>
                  <a:lnTo>
                    <a:pt x="10553" y="140360"/>
                  </a:lnTo>
                  <a:lnTo>
                    <a:pt x="11557" y="138912"/>
                  </a:lnTo>
                  <a:close/>
                </a:path>
                <a:path w="194310" h="197485">
                  <a:moveTo>
                    <a:pt x="12827" y="194132"/>
                  </a:moveTo>
                  <a:lnTo>
                    <a:pt x="12763" y="193001"/>
                  </a:lnTo>
                  <a:lnTo>
                    <a:pt x="11722" y="192290"/>
                  </a:lnTo>
                  <a:lnTo>
                    <a:pt x="11226" y="191935"/>
                  </a:lnTo>
                  <a:lnTo>
                    <a:pt x="10528" y="191465"/>
                  </a:lnTo>
                  <a:lnTo>
                    <a:pt x="9448" y="191833"/>
                  </a:lnTo>
                  <a:lnTo>
                    <a:pt x="9334" y="191998"/>
                  </a:lnTo>
                  <a:lnTo>
                    <a:pt x="10845" y="197180"/>
                  </a:lnTo>
                  <a:lnTo>
                    <a:pt x="12230" y="195059"/>
                  </a:lnTo>
                  <a:lnTo>
                    <a:pt x="12827" y="194132"/>
                  </a:lnTo>
                  <a:close/>
                </a:path>
                <a:path w="194310" h="197485">
                  <a:moveTo>
                    <a:pt x="14020" y="154546"/>
                  </a:moveTo>
                  <a:lnTo>
                    <a:pt x="13957" y="152742"/>
                  </a:lnTo>
                  <a:lnTo>
                    <a:pt x="12865" y="151942"/>
                  </a:lnTo>
                  <a:lnTo>
                    <a:pt x="11760" y="151155"/>
                  </a:lnTo>
                  <a:lnTo>
                    <a:pt x="10045" y="151701"/>
                  </a:lnTo>
                  <a:lnTo>
                    <a:pt x="8026" y="154635"/>
                  </a:lnTo>
                  <a:lnTo>
                    <a:pt x="8115" y="156451"/>
                  </a:lnTo>
                  <a:lnTo>
                    <a:pt x="10337" y="158000"/>
                  </a:lnTo>
                  <a:lnTo>
                    <a:pt x="12026" y="157441"/>
                  </a:lnTo>
                  <a:lnTo>
                    <a:pt x="13030" y="155994"/>
                  </a:lnTo>
                  <a:lnTo>
                    <a:pt x="14020" y="154546"/>
                  </a:lnTo>
                  <a:close/>
                </a:path>
                <a:path w="194310" h="197485">
                  <a:moveTo>
                    <a:pt x="16484" y="170180"/>
                  </a:moveTo>
                  <a:lnTo>
                    <a:pt x="16408" y="168376"/>
                  </a:lnTo>
                  <a:lnTo>
                    <a:pt x="15316" y="167576"/>
                  </a:lnTo>
                  <a:lnTo>
                    <a:pt x="14211" y="166789"/>
                  </a:lnTo>
                  <a:lnTo>
                    <a:pt x="12496" y="167335"/>
                  </a:lnTo>
                  <a:lnTo>
                    <a:pt x="10477" y="170268"/>
                  </a:lnTo>
                  <a:lnTo>
                    <a:pt x="10566" y="172085"/>
                  </a:lnTo>
                  <a:lnTo>
                    <a:pt x="12788" y="173634"/>
                  </a:lnTo>
                  <a:lnTo>
                    <a:pt x="14490" y="173075"/>
                  </a:lnTo>
                  <a:lnTo>
                    <a:pt x="15481" y="171627"/>
                  </a:lnTo>
                  <a:lnTo>
                    <a:pt x="16484" y="170180"/>
                  </a:lnTo>
                  <a:close/>
                </a:path>
                <a:path w="194310" h="197485">
                  <a:moveTo>
                    <a:pt x="18961" y="185813"/>
                  </a:moveTo>
                  <a:lnTo>
                    <a:pt x="18884" y="184010"/>
                  </a:lnTo>
                  <a:lnTo>
                    <a:pt x="17792" y="183210"/>
                  </a:lnTo>
                  <a:lnTo>
                    <a:pt x="16687" y="182422"/>
                  </a:lnTo>
                  <a:lnTo>
                    <a:pt x="14973" y="182968"/>
                  </a:lnTo>
                  <a:lnTo>
                    <a:pt x="12954" y="185902"/>
                  </a:lnTo>
                  <a:lnTo>
                    <a:pt x="13042" y="187718"/>
                  </a:lnTo>
                  <a:lnTo>
                    <a:pt x="15265" y="189268"/>
                  </a:lnTo>
                  <a:lnTo>
                    <a:pt x="16967" y="188709"/>
                  </a:lnTo>
                  <a:lnTo>
                    <a:pt x="17957" y="187261"/>
                  </a:lnTo>
                  <a:lnTo>
                    <a:pt x="18961" y="185813"/>
                  </a:lnTo>
                  <a:close/>
                </a:path>
                <a:path w="194310" h="197485">
                  <a:moveTo>
                    <a:pt x="22529" y="121983"/>
                  </a:moveTo>
                  <a:lnTo>
                    <a:pt x="20396" y="120307"/>
                  </a:lnTo>
                  <a:lnTo>
                    <a:pt x="19304" y="120611"/>
                  </a:lnTo>
                  <a:lnTo>
                    <a:pt x="18618" y="121500"/>
                  </a:lnTo>
                  <a:lnTo>
                    <a:pt x="15087" y="126212"/>
                  </a:lnTo>
                  <a:lnTo>
                    <a:pt x="12141" y="130289"/>
                  </a:lnTo>
                  <a:lnTo>
                    <a:pt x="12166" y="131445"/>
                  </a:lnTo>
                  <a:lnTo>
                    <a:pt x="13665" y="132549"/>
                  </a:lnTo>
                  <a:lnTo>
                    <a:pt x="14351" y="133045"/>
                  </a:lnTo>
                  <a:lnTo>
                    <a:pt x="15443" y="132727"/>
                  </a:lnTo>
                  <a:lnTo>
                    <a:pt x="18351" y="128689"/>
                  </a:lnTo>
                  <a:lnTo>
                    <a:pt x="22529" y="123126"/>
                  </a:lnTo>
                  <a:lnTo>
                    <a:pt x="22529" y="121983"/>
                  </a:lnTo>
                  <a:close/>
                </a:path>
                <a:path w="194310" h="197485">
                  <a:moveTo>
                    <a:pt x="25006" y="137617"/>
                  </a:moveTo>
                  <a:lnTo>
                    <a:pt x="22872" y="135940"/>
                  </a:lnTo>
                  <a:lnTo>
                    <a:pt x="21780" y="136245"/>
                  </a:lnTo>
                  <a:lnTo>
                    <a:pt x="21094" y="137134"/>
                  </a:lnTo>
                  <a:lnTo>
                    <a:pt x="17564" y="141846"/>
                  </a:lnTo>
                  <a:lnTo>
                    <a:pt x="14617" y="145923"/>
                  </a:lnTo>
                  <a:lnTo>
                    <a:pt x="14643" y="147078"/>
                  </a:lnTo>
                  <a:lnTo>
                    <a:pt x="16141" y="148183"/>
                  </a:lnTo>
                  <a:lnTo>
                    <a:pt x="16827" y="148678"/>
                  </a:lnTo>
                  <a:lnTo>
                    <a:pt x="17907" y="148361"/>
                  </a:lnTo>
                  <a:lnTo>
                    <a:pt x="20840" y="144322"/>
                  </a:lnTo>
                  <a:lnTo>
                    <a:pt x="25006" y="138760"/>
                  </a:lnTo>
                  <a:lnTo>
                    <a:pt x="25006" y="137617"/>
                  </a:lnTo>
                  <a:close/>
                </a:path>
                <a:path w="194310" h="197485">
                  <a:moveTo>
                    <a:pt x="27470" y="153250"/>
                  </a:moveTo>
                  <a:lnTo>
                    <a:pt x="25336" y="151574"/>
                  </a:lnTo>
                  <a:lnTo>
                    <a:pt x="24244" y="151879"/>
                  </a:lnTo>
                  <a:lnTo>
                    <a:pt x="23558" y="152768"/>
                  </a:lnTo>
                  <a:lnTo>
                    <a:pt x="20027" y="157480"/>
                  </a:lnTo>
                  <a:lnTo>
                    <a:pt x="17081" y="161556"/>
                  </a:lnTo>
                  <a:lnTo>
                    <a:pt x="17106" y="162712"/>
                  </a:lnTo>
                  <a:lnTo>
                    <a:pt x="18605" y="163817"/>
                  </a:lnTo>
                  <a:lnTo>
                    <a:pt x="19291" y="164312"/>
                  </a:lnTo>
                  <a:lnTo>
                    <a:pt x="20370" y="163995"/>
                  </a:lnTo>
                  <a:lnTo>
                    <a:pt x="23291" y="159956"/>
                  </a:lnTo>
                  <a:lnTo>
                    <a:pt x="27470" y="154393"/>
                  </a:lnTo>
                  <a:lnTo>
                    <a:pt x="27470" y="153250"/>
                  </a:lnTo>
                  <a:close/>
                </a:path>
                <a:path w="194310" h="197485">
                  <a:moveTo>
                    <a:pt x="29248" y="113398"/>
                  </a:moveTo>
                  <a:lnTo>
                    <a:pt x="27165" y="111683"/>
                  </a:lnTo>
                  <a:lnTo>
                    <a:pt x="25412" y="112115"/>
                  </a:lnTo>
                  <a:lnTo>
                    <a:pt x="23202" y="114909"/>
                  </a:lnTo>
                  <a:lnTo>
                    <a:pt x="23164" y="116738"/>
                  </a:lnTo>
                  <a:lnTo>
                    <a:pt x="25273" y="118427"/>
                  </a:lnTo>
                  <a:lnTo>
                    <a:pt x="27012" y="117983"/>
                  </a:lnTo>
                  <a:lnTo>
                    <a:pt x="28105" y="116598"/>
                  </a:lnTo>
                  <a:lnTo>
                    <a:pt x="29197" y="115214"/>
                  </a:lnTo>
                  <a:lnTo>
                    <a:pt x="29248" y="113398"/>
                  </a:lnTo>
                  <a:close/>
                </a:path>
                <a:path w="194310" h="197485">
                  <a:moveTo>
                    <a:pt x="29933" y="168897"/>
                  </a:moveTo>
                  <a:lnTo>
                    <a:pt x="27800" y="167220"/>
                  </a:lnTo>
                  <a:lnTo>
                    <a:pt x="26708" y="167525"/>
                  </a:lnTo>
                  <a:lnTo>
                    <a:pt x="26022" y="168414"/>
                  </a:lnTo>
                  <a:lnTo>
                    <a:pt x="22491" y="173126"/>
                  </a:lnTo>
                  <a:lnTo>
                    <a:pt x="19545" y="177203"/>
                  </a:lnTo>
                  <a:lnTo>
                    <a:pt x="19570" y="178358"/>
                  </a:lnTo>
                  <a:lnTo>
                    <a:pt x="21069" y="179463"/>
                  </a:lnTo>
                  <a:lnTo>
                    <a:pt x="21755" y="179959"/>
                  </a:lnTo>
                  <a:lnTo>
                    <a:pt x="22847" y="179641"/>
                  </a:lnTo>
                  <a:lnTo>
                    <a:pt x="25755" y="175602"/>
                  </a:lnTo>
                  <a:lnTo>
                    <a:pt x="29933" y="170040"/>
                  </a:lnTo>
                  <a:lnTo>
                    <a:pt x="29933" y="168897"/>
                  </a:lnTo>
                  <a:close/>
                </a:path>
                <a:path w="194310" h="197485">
                  <a:moveTo>
                    <a:pt x="31711" y="129032"/>
                  </a:moveTo>
                  <a:lnTo>
                    <a:pt x="29629" y="127317"/>
                  </a:lnTo>
                  <a:lnTo>
                    <a:pt x="27876" y="127749"/>
                  </a:lnTo>
                  <a:lnTo>
                    <a:pt x="25666" y="130543"/>
                  </a:lnTo>
                  <a:lnTo>
                    <a:pt x="25628" y="132372"/>
                  </a:lnTo>
                  <a:lnTo>
                    <a:pt x="27736" y="134061"/>
                  </a:lnTo>
                  <a:lnTo>
                    <a:pt x="29476" y="133616"/>
                  </a:lnTo>
                  <a:lnTo>
                    <a:pt x="30568" y="132232"/>
                  </a:lnTo>
                  <a:lnTo>
                    <a:pt x="31661" y="130848"/>
                  </a:lnTo>
                  <a:lnTo>
                    <a:pt x="31711" y="129032"/>
                  </a:lnTo>
                  <a:close/>
                </a:path>
                <a:path w="194310" h="197485">
                  <a:moveTo>
                    <a:pt x="34188" y="144665"/>
                  </a:moveTo>
                  <a:lnTo>
                    <a:pt x="32092" y="142951"/>
                  </a:lnTo>
                  <a:lnTo>
                    <a:pt x="30353" y="143383"/>
                  </a:lnTo>
                  <a:lnTo>
                    <a:pt x="28130" y="146177"/>
                  </a:lnTo>
                  <a:lnTo>
                    <a:pt x="28105" y="148005"/>
                  </a:lnTo>
                  <a:lnTo>
                    <a:pt x="30213" y="149694"/>
                  </a:lnTo>
                  <a:lnTo>
                    <a:pt x="31953" y="149250"/>
                  </a:lnTo>
                  <a:lnTo>
                    <a:pt x="33045" y="147866"/>
                  </a:lnTo>
                  <a:lnTo>
                    <a:pt x="34137" y="146481"/>
                  </a:lnTo>
                  <a:lnTo>
                    <a:pt x="34188" y="144665"/>
                  </a:lnTo>
                  <a:close/>
                </a:path>
                <a:path w="194310" h="197485">
                  <a:moveTo>
                    <a:pt x="36639" y="160299"/>
                  </a:moveTo>
                  <a:lnTo>
                    <a:pt x="34556" y="158584"/>
                  </a:lnTo>
                  <a:lnTo>
                    <a:pt x="32804" y="159016"/>
                  </a:lnTo>
                  <a:lnTo>
                    <a:pt x="30594" y="161810"/>
                  </a:lnTo>
                  <a:lnTo>
                    <a:pt x="30556" y="163639"/>
                  </a:lnTo>
                  <a:lnTo>
                    <a:pt x="32664" y="165328"/>
                  </a:lnTo>
                  <a:lnTo>
                    <a:pt x="34404" y="164884"/>
                  </a:lnTo>
                  <a:lnTo>
                    <a:pt x="35496" y="163499"/>
                  </a:lnTo>
                  <a:lnTo>
                    <a:pt x="36588" y="162115"/>
                  </a:lnTo>
                  <a:lnTo>
                    <a:pt x="36639" y="160299"/>
                  </a:lnTo>
                  <a:close/>
                </a:path>
                <a:path w="194310" h="197485">
                  <a:moveTo>
                    <a:pt x="41313" y="99009"/>
                  </a:moveTo>
                  <a:lnTo>
                    <a:pt x="39293" y="97193"/>
                  </a:lnTo>
                  <a:lnTo>
                    <a:pt x="38176" y="97421"/>
                  </a:lnTo>
                  <a:lnTo>
                    <a:pt x="34861" y="101244"/>
                  </a:lnTo>
                  <a:lnTo>
                    <a:pt x="33591" y="102743"/>
                  </a:lnTo>
                  <a:lnTo>
                    <a:pt x="30365" y="106641"/>
                  </a:lnTo>
                  <a:lnTo>
                    <a:pt x="30314" y="107797"/>
                  </a:lnTo>
                  <a:lnTo>
                    <a:pt x="31737" y="108991"/>
                  </a:lnTo>
                  <a:lnTo>
                    <a:pt x="32385" y="109537"/>
                  </a:lnTo>
                  <a:lnTo>
                    <a:pt x="33489" y="109283"/>
                  </a:lnTo>
                  <a:lnTo>
                    <a:pt x="36690" y="105422"/>
                  </a:lnTo>
                  <a:lnTo>
                    <a:pt x="37947" y="103936"/>
                  </a:lnTo>
                  <a:lnTo>
                    <a:pt x="41236" y="100152"/>
                  </a:lnTo>
                  <a:lnTo>
                    <a:pt x="41313" y="99009"/>
                  </a:lnTo>
                  <a:close/>
                </a:path>
                <a:path w="194310" h="197485">
                  <a:moveTo>
                    <a:pt x="43776" y="114642"/>
                  </a:moveTo>
                  <a:lnTo>
                    <a:pt x="41757" y="112826"/>
                  </a:lnTo>
                  <a:lnTo>
                    <a:pt x="40640" y="113055"/>
                  </a:lnTo>
                  <a:lnTo>
                    <a:pt x="37325" y="116878"/>
                  </a:lnTo>
                  <a:lnTo>
                    <a:pt x="36055" y="118376"/>
                  </a:lnTo>
                  <a:lnTo>
                    <a:pt x="32829" y="122275"/>
                  </a:lnTo>
                  <a:lnTo>
                    <a:pt x="32778" y="123431"/>
                  </a:lnTo>
                  <a:lnTo>
                    <a:pt x="34201" y="124625"/>
                  </a:lnTo>
                  <a:lnTo>
                    <a:pt x="34848" y="125171"/>
                  </a:lnTo>
                  <a:lnTo>
                    <a:pt x="35953" y="124917"/>
                  </a:lnTo>
                  <a:lnTo>
                    <a:pt x="39154" y="121056"/>
                  </a:lnTo>
                  <a:lnTo>
                    <a:pt x="40411" y="119570"/>
                  </a:lnTo>
                  <a:lnTo>
                    <a:pt x="43700" y="115785"/>
                  </a:lnTo>
                  <a:lnTo>
                    <a:pt x="43776" y="114642"/>
                  </a:lnTo>
                  <a:close/>
                </a:path>
                <a:path w="194310" h="197485">
                  <a:moveTo>
                    <a:pt x="46253" y="130276"/>
                  </a:moveTo>
                  <a:lnTo>
                    <a:pt x="44234" y="128460"/>
                  </a:lnTo>
                  <a:lnTo>
                    <a:pt x="43103" y="128689"/>
                  </a:lnTo>
                  <a:lnTo>
                    <a:pt x="39789" y="132511"/>
                  </a:lnTo>
                  <a:lnTo>
                    <a:pt x="38519" y="134010"/>
                  </a:lnTo>
                  <a:lnTo>
                    <a:pt x="35293" y="137909"/>
                  </a:lnTo>
                  <a:lnTo>
                    <a:pt x="35242" y="139052"/>
                  </a:lnTo>
                  <a:lnTo>
                    <a:pt x="36664" y="140258"/>
                  </a:lnTo>
                  <a:lnTo>
                    <a:pt x="37312" y="140804"/>
                  </a:lnTo>
                  <a:lnTo>
                    <a:pt x="38430" y="140550"/>
                  </a:lnTo>
                  <a:lnTo>
                    <a:pt x="41617" y="136690"/>
                  </a:lnTo>
                  <a:lnTo>
                    <a:pt x="42875" y="135204"/>
                  </a:lnTo>
                  <a:lnTo>
                    <a:pt x="46164" y="131419"/>
                  </a:lnTo>
                  <a:lnTo>
                    <a:pt x="46253" y="130276"/>
                  </a:lnTo>
                  <a:close/>
                </a:path>
                <a:path w="194310" h="197485">
                  <a:moveTo>
                    <a:pt x="48615" y="90855"/>
                  </a:moveTo>
                  <a:lnTo>
                    <a:pt x="46647" y="89001"/>
                  </a:lnTo>
                  <a:lnTo>
                    <a:pt x="44869" y="89319"/>
                  </a:lnTo>
                  <a:lnTo>
                    <a:pt x="42456" y="91973"/>
                  </a:lnTo>
                  <a:lnTo>
                    <a:pt x="42303" y="93802"/>
                  </a:lnTo>
                  <a:lnTo>
                    <a:pt x="44297" y="95618"/>
                  </a:lnTo>
                  <a:lnTo>
                    <a:pt x="46062" y="95288"/>
                  </a:lnTo>
                  <a:lnTo>
                    <a:pt x="47256" y="93980"/>
                  </a:lnTo>
                  <a:lnTo>
                    <a:pt x="48450" y="92659"/>
                  </a:lnTo>
                  <a:lnTo>
                    <a:pt x="48615" y="90855"/>
                  </a:lnTo>
                  <a:close/>
                </a:path>
                <a:path w="194310" h="197485">
                  <a:moveTo>
                    <a:pt x="48717" y="145923"/>
                  </a:moveTo>
                  <a:lnTo>
                    <a:pt x="46697" y="144106"/>
                  </a:lnTo>
                  <a:lnTo>
                    <a:pt x="45580" y="144335"/>
                  </a:lnTo>
                  <a:lnTo>
                    <a:pt x="42265" y="148158"/>
                  </a:lnTo>
                  <a:lnTo>
                    <a:pt x="40995" y="149656"/>
                  </a:lnTo>
                  <a:lnTo>
                    <a:pt x="37769" y="153555"/>
                  </a:lnTo>
                  <a:lnTo>
                    <a:pt x="37719" y="154698"/>
                  </a:lnTo>
                  <a:lnTo>
                    <a:pt x="39141" y="155905"/>
                  </a:lnTo>
                  <a:lnTo>
                    <a:pt x="39789" y="156451"/>
                  </a:lnTo>
                  <a:lnTo>
                    <a:pt x="40894" y="156197"/>
                  </a:lnTo>
                  <a:lnTo>
                    <a:pt x="44094" y="152336"/>
                  </a:lnTo>
                  <a:lnTo>
                    <a:pt x="45351" y="150850"/>
                  </a:lnTo>
                  <a:lnTo>
                    <a:pt x="48641" y="147066"/>
                  </a:lnTo>
                  <a:lnTo>
                    <a:pt x="48717" y="145923"/>
                  </a:lnTo>
                  <a:close/>
                </a:path>
                <a:path w="194310" h="197485">
                  <a:moveTo>
                    <a:pt x="51079" y="106489"/>
                  </a:moveTo>
                  <a:lnTo>
                    <a:pt x="49110" y="104635"/>
                  </a:lnTo>
                  <a:lnTo>
                    <a:pt x="47320" y="104952"/>
                  </a:lnTo>
                  <a:lnTo>
                    <a:pt x="44919" y="107607"/>
                  </a:lnTo>
                  <a:lnTo>
                    <a:pt x="44767" y="109435"/>
                  </a:lnTo>
                  <a:lnTo>
                    <a:pt x="46761" y="111252"/>
                  </a:lnTo>
                  <a:lnTo>
                    <a:pt x="48526" y="110921"/>
                  </a:lnTo>
                  <a:lnTo>
                    <a:pt x="49720" y="109613"/>
                  </a:lnTo>
                  <a:lnTo>
                    <a:pt x="50914" y="108292"/>
                  </a:lnTo>
                  <a:lnTo>
                    <a:pt x="51079" y="106489"/>
                  </a:lnTo>
                  <a:close/>
                </a:path>
                <a:path w="194310" h="197485">
                  <a:moveTo>
                    <a:pt x="51181" y="161556"/>
                  </a:moveTo>
                  <a:lnTo>
                    <a:pt x="49161" y="159740"/>
                  </a:lnTo>
                  <a:lnTo>
                    <a:pt x="48044" y="159969"/>
                  </a:lnTo>
                  <a:lnTo>
                    <a:pt x="44729" y="163791"/>
                  </a:lnTo>
                  <a:lnTo>
                    <a:pt x="43459" y="165290"/>
                  </a:lnTo>
                  <a:lnTo>
                    <a:pt x="40220" y="169189"/>
                  </a:lnTo>
                  <a:lnTo>
                    <a:pt x="40182" y="170332"/>
                  </a:lnTo>
                  <a:lnTo>
                    <a:pt x="41605" y="171538"/>
                  </a:lnTo>
                  <a:lnTo>
                    <a:pt x="42252" y="172085"/>
                  </a:lnTo>
                  <a:lnTo>
                    <a:pt x="43357" y="171831"/>
                  </a:lnTo>
                  <a:lnTo>
                    <a:pt x="46558" y="167970"/>
                  </a:lnTo>
                  <a:lnTo>
                    <a:pt x="47815" y="166484"/>
                  </a:lnTo>
                  <a:lnTo>
                    <a:pt x="51104" y="162699"/>
                  </a:lnTo>
                  <a:lnTo>
                    <a:pt x="51181" y="161556"/>
                  </a:lnTo>
                  <a:close/>
                </a:path>
                <a:path w="194310" h="197485">
                  <a:moveTo>
                    <a:pt x="53543" y="122123"/>
                  </a:moveTo>
                  <a:lnTo>
                    <a:pt x="51574" y="120269"/>
                  </a:lnTo>
                  <a:lnTo>
                    <a:pt x="49796" y="120586"/>
                  </a:lnTo>
                  <a:lnTo>
                    <a:pt x="47383" y="123240"/>
                  </a:lnTo>
                  <a:lnTo>
                    <a:pt x="47231" y="125069"/>
                  </a:lnTo>
                  <a:lnTo>
                    <a:pt x="48234" y="125971"/>
                  </a:lnTo>
                  <a:lnTo>
                    <a:pt x="49225" y="126885"/>
                  </a:lnTo>
                  <a:lnTo>
                    <a:pt x="50990" y="126555"/>
                  </a:lnTo>
                  <a:lnTo>
                    <a:pt x="52184" y="125247"/>
                  </a:lnTo>
                  <a:lnTo>
                    <a:pt x="53378" y="123926"/>
                  </a:lnTo>
                  <a:lnTo>
                    <a:pt x="53543" y="122123"/>
                  </a:lnTo>
                  <a:close/>
                </a:path>
                <a:path w="194310" h="197485">
                  <a:moveTo>
                    <a:pt x="56019" y="137756"/>
                  </a:moveTo>
                  <a:lnTo>
                    <a:pt x="54051" y="135902"/>
                  </a:lnTo>
                  <a:lnTo>
                    <a:pt x="52273" y="136220"/>
                  </a:lnTo>
                  <a:lnTo>
                    <a:pt x="49860" y="138874"/>
                  </a:lnTo>
                  <a:lnTo>
                    <a:pt x="49707" y="140703"/>
                  </a:lnTo>
                  <a:lnTo>
                    <a:pt x="51701" y="142519"/>
                  </a:lnTo>
                  <a:lnTo>
                    <a:pt x="53467" y="142189"/>
                  </a:lnTo>
                  <a:lnTo>
                    <a:pt x="54660" y="140881"/>
                  </a:lnTo>
                  <a:lnTo>
                    <a:pt x="55854" y="139560"/>
                  </a:lnTo>
                  <a:lnTo>
                    <a:pt x="56019" y="137756"/>
                  </a:lnTo>
                  <a:close/>
                </a:path>
                <a:path w="194310" h="197485">
                  <a:moveTo>
                    <a:pt x="58483" y="153403"/>
                  </a:moveTo>
                  <a:lnTo>
                    <a:pt x="56515" y="151549"/>
                  </a:lnTo>
                  <a:lnTo>
                    <a:pt x="54724" y="151866"/>
                  </a:lnTo>
                  <a:lnTo>
                    <a:pt x="52324" y="154520"/>
                  </a:lnTo>
                  <a:lnTo>
                    <a:pt x="52171" y="156349"/>
                  </a:lnTo>
                  <a:lnTo>
                    <a:pt x="54165" y="158165"/>
                  </a:lnTo>
                  <a:lnTo>
                    <a:pt x="55930" y="157835"/>
                  </a:lnTo>
                  <a:lnTo>
                    <a:pt x="57124" y="156527"/>
                  </a:lnTo>
                  <a:lnTo>
                    <a:pt x="58318" y="155206"/>
                  </a:lnTo>
                  <a:lnTo>
                    <a:pt x="58483" y="153403"/>
                  </a:lnTo>
                  <a:close/>
                </a:path>
                <a:path w="194310" h="197485">
                  <a:moveTo>
                    <a:pt x="64160" y="92887"/>
                  </a:moveTo>
                  <a:lnTo>
                    <a:pt x="62268" y="90944"/>
                  </a:lnTo>
                  <a:lnTo>
                    <a:pt x="61125" y="91097"/>
                  </a:lnTo>
                  <a:lnTo>
                    <a:pt x="57543" y="94703"/>
                  </a:lnTo>
                  <a:lnTo>
                    <a:pt x="52679" y="99809"/>
                  </a:lnTo>
                  <a:lnTo>
                    <a:pt x="52539" y="100952"/>
                  </a:lnTo>
                  <a:lnTo>
                    <a:pt x="53886" y="102247"/>
                  </a:lnTo>
                  <a:lnTo>
                    <a:pt x="54495" y="102844"/>
                  </a:lnTo>
                  <a:lnTo>
                    <a:pt x="55626" y="102654"/>
                  </a:lnTo>
                  <a:lnTo>
                    <a:pt x="59080" y="99009"/>
                  </a:lnTo>
                  <a:lnTo>
                    <a:pt x="60452" y="97599"/>
                  </a:lnTo>
                  <a:lnTo>
                    <a:pt x="64008" y="94030"/>
                  </a:lnTo>
                  <a:lnTo>
                    <a:pt x="64160" y="92887"/>
                  </a:lnTo>
                  <a:close/>
                </a:path>
                <a:path w="194310" h="197485">
                  <a:moveTo>
                    <a:pt x="66624" y="108521"/>
                  </a:moveTo>
                  <a:lnTo>
                    <a:pt x="64731" y="106578"/>
                  </a:lnTo>
                  <a:lnTo>
                    <a:pt x="63588" y="106730"/>
                  </a:lnTo>
                  <a:lnTo>
                    <a:pt x="60007" y="110337"/>
                  </a:lnTo>
                  <a:lnTo>
                    <a:pt x="55130" y="115443"/>
                  </a:lnTo>
                  <a:lnTo>
                    <a:pt x="55003" y="116586"/>
                  </a:lnTo>
                  <a:lnTo>
                    <a:pt x="56349" y="117881"/>
                  </a:lnTo>
                  <a:lnTo>
                    <a:pt x="56959" y="118478"/>
                  </a:lnTo>
                  <a:lnTo>
                    <a:pt x="58089" y="118287"/>
                  </a:lnTo>
                  <a:lnTo>
                    <a:pt x="61544" y="114630"/>
                  </a:lnTo>
                  <a:lnTo>
                    <a:pt x="66471" y="109664"/>
                  </a:lnTo>
                  <a:lnTo>
                    <a:pt x="66624" y="108521"/>
                  </a:lnTo>
                  <a:close/>
                </a:path>
                <a:path w="194310" h="197485">
                  <a:moveTo>
                    <a:pt x="69088" y="124155"/>
                  </a:moveTo>
                  <a:lnTo>
                    <a:pt x="67195" y="122212"/>
                  </a:lnTo>
                  <a:lnTo>
                    <a:pt x="66052" y="122364"/>
                  </a:lnTo>
                  <a:lnTo>
                    <a:pt x="62471" y="125971"/>
                  </a:lnTo>
                  <a:lnTo>
                    <a:pt x="57607" y="131076"/>
                  </a:lnTo>
                  <a:lnTo>
                    <a:pt x="57467" y="132219"/>
                  </a:lnTo>
                  <a:lnTo>
                    <a:pt x="58813" y="133515"/>
                  </a:lnTo>
                  <a:lnTo>
                    <a:pt x="59423" y="134112"/>
                  </a:lnTo>
                  <a:lnTo>
                    <a:pt x="60553" y="133921"/>
                  </a:lnTo>
                  <a:lnTo>
                    <a:pt x="61328" y="133121"/>
                  </a:lnTo>
                  <a:lnTo>
                    <a:pt x="64008" y="130263"/>
                  </a:lnTo>
                  <a:lnTo>
                    <a:pt x="68935" y="125298"/>
                  </a:lnTo>
                  <a:lnTo>
                    <a:pt x="69088" y="124155"/>
                  </a:lnTo>
                  <a:close/>
                </a:path>
                <a:path w="194310" h="197485">
                  <a:moveTo>
                    <a:pt x="71551" y="139801"/>
                  </a:moveTo>
                  <a:lnTo>
                    <a:pt x="69659" y="137858"/>
                  </a:lnTo>
                  <a:lnTo>
                    <a:pt x="68516" y="138010"/>
                  </a:lnTo>
                  <a:lnTo>
                    <a:pt x="64935" y="141617"/>
                  </a:lnTo>
                  <a:lnTo>
                    <a:pt x="60071" y="146723"/>
                  </a:lnTo>
                  <a:lnTo>
                    <a:pt x="59931" y="147866"/>
                  </a:lnTo>
                  <a:lnTo>
                    <a:pt x="60553" y="148450"/>
                  </a:lnTo>
                  <a:lnTo>
                    <a:pt x="60833" y="148742"/>
                  </a:lnTo>
                  <a:lnTo>
                    <a:pt x="61277" y="149161"/>
                  </a:lnTo>
                  <a:lnTo>
                    <a:pt x="61887" y="149758"/>
                  </a:lnTo>
                  <a:lnTo>
                    <a:pt x="63017" y="149567"/>
                  </a:lnTo>
                  <a:lnTo>
                    <a:pt x="66471" y="145910"/>
                  </a:lnTo>
                  <a:lnTo>
                    <a:pt x="71399" y="140944"/>
                  </a:lnTo>
                  <a:lnTo>
                    <a:pt x="71551" y="139801"/>
                  </a:lnTo>
                  <a:close/>
                </a:path>
                <a:path w="194310" h="197485">
                  <a:moveTo>
                    <a:pt x="72034" y="85229"/>
                  </a:moveTo>
                  <a:lnTo>
                    <a:pt x="70192" y="83235"/>
                  </a:lnTo>
                  <a:lnTo>
                    <a:pt x="68376" y="83439"/>
                  </a:lnTo>
                  <a:lnTo>
                    <a:pt x="65786" y="85940"/>
                  </a:lnTo>
                  <a:lnTo>
                    <a:pt x="65506" y="87757"/>
                  </a:lnTo>
                  <a:lnTo>
                    <a:pt x="67373" y="89700"/>
                  </a:lnTo>
                  <a:lnTo>
                    <a:pt x="69176" y="89484"/>
                  </a:lnTo>
                  <a:lnTo>
                    <a:pt x="70459" y="88252"/>
                  </a:lnTo>
                  <a:lnTo>
                    <a:pt x="71742" y="87020"/>
                  </a:lnTo>
                  <a:lnTo>
                    <a:pt x="72034" y="85229"/>
                  </a:lnTo>
                  <a:close/>
                </a:path>
                <a:path w="194310" h="197485">
                  <a:moveTo>
                    <a:pt x="74510" y="100863"/>
                  </a:moveTo>
                  <a:lnTo>
                    <a:pt x="72656" y="98869"/>
                  </a:lnTo>
                  <a:lnTo>
                    <a:pt x="70853" y="99072"/>
                  </a:lnTo>
                  <a:lnTo>
                    <a:pt x="68262" y="101574"/>
                  </a:lnTo>
                  <a:lnTo>
                    <a:pt x="67983" y="103390"/>
                  </a:lnTo>
                  <a:lnTo>
                    <a:pt x="68910" y="104368"/>
                  </a:lnTo>
                  <a:lnTo>
                    <a:pt x="69850" y="105333"/>
                  </a:lnTo>
                  <a:lnTo>
                    <a:pt x="71640" y="105117"/>
                  </a:lnTo>
                  <a:lnTo>
                    <a:pt x="72923" y="103886"/>
                  </a:lnTo>
                  <a:lnTo>
                    <a:pt x="74206" y="102654"/>
                  </a:lnTo>
                  <a:lnTo>
                    <a:pt x="74510" y="100863"/>
                  </a:lnTo>
                  <a:close/>
                </a:path>
                <a:path w="194310" h="197485">
                  <a:moveTo>
                    <a:pt x="76962" y="116497"/>
                  </a:moveTo>
                  <a:lnTo>
                    <a:pt x="76047" y="115493"/>
                  </a:lnTo>
                  <a:lnTo>
                    <a:pt x="75120" y="114503"/>
                  </a:lnTo>
                  <a:lnTo>
                    <a:pt x="73317" y="114706"/>
                  </a:lnTo>
                  <a:lnTo>
                    <a:pt x="70713" y="117208"/>
                  </a:lnTo>
                  <a:lnTo>
                    <a:pt x="70434" y="119024"/>
                  </a:lnTo>
                  <a:lnTo>
                    <a:pt x="72313" y="120967"/>
                  </a:lnTo>
                  <a:lnTo>
                    <a:pt x="74104" y="120751"/>
                  </a:lnTo>
                  <a:lnTo>
                    <a:pt x="75387" y="119519"/>
                  </a:lnTo>
                  <a:lnTo>
                    <a:pt x="76669" y="118287"/>
                  </a:lnTo>
                  <a:lnTo>
                    <a:pt x="76962" y="116497"/>
                  </a:lnTo>
                  <a:close/>
                </a:path>
                <a:path w="194310" h="197485">
                  <a:moveTo>
                    <a:pt x="79438" y="132130"/>
                  </a:moveTo>
                  <a:lnTo>
                    <a:pt x="77597" y="130136"/>
                  </a:lnTo>
                  <a:lnTo>
                    <a:pt x="75780" y="130340"/>
                  </a:lnTo>
                  <a:lnTo>
                    <a:pt x="73190" y="132842"/>
                  </a:lnTo>
                  <a:lnTo>
                    <a:pt x="72910" y="134658"/>
                  </a:lnTo>
                  <a:lnTo>
                    <a:pt x="74777" y="136601"/>
                  </a:lnTo>
                  <a:lnTo>
                    <a:pt x="76581" y="136385"/>
                  </a:lnTo>
                  <a:lnTo>
                    <a:pt x="77863" y="135153"/>
                  </a:lnTo>
                  <a:lnTo>
                    <a:pt x="79146" y="133921"/>
                  </a:lnTo>
                  <a:lnTo>
                    <a:pt x="79438" y="132130"/>
                  </a:lnTo>
                  <a:close/>
                </a:path>
                <a:path w="194310" h="197485">
                  <a:moveTo>
                    <a:pt x="86093" y="72466"/>
                  </a:moveTo>
                  <a:lnTo>
                    <a:pt x="84328" y="70408"/>
                  </a:lnTo>
                  <a:lnTo>
                    <a:pt x="83185" y="70485"/>
                  </a:lnTo>
                  <a:lnTo>
                    <a:pt x="79324" y="73850"/>
                  </a:lnTo>
                  <a:lnTo>
                    <a:pt x="74079" y="78638"/>
                  </a:lnTo>
                  <a:lnTo>
                    <a:pt x="73875" y="79781"/>
                  </a:lnTo>
                  <a:lnTo>
                    <a:pt x="75133" y="81153"/>
                  </a:lnTo>
                  <a:lnTo>
                    <a:pt x="75704" y="81775"/>
                  </a:lnTo>
                  <a:lnTo>
                    <a:pt x="76847" y="81673"/>
                  </a:lnTo>
                  <a:lnTo>
                    <a:pt x="80568" y="78257"/>
                  </a:lnTo>
                  <a:lnTo>
                    <a:pt x="82042" y="76936"/>
                  </a:lnTo>
                  <a:lnTo>
                    <a:pt x="85852" y="73596"/>
                  </a:lnTo>
                  <a:lnTo>
                    <a:pt x="86093" y="72466"/>
                  </a:lnTo>
                  <a:close/>
                </a:path>
                <a:path w="194310" h="197485">
                  <a:moveTo>
                    <a:pt x="88557" y="88099"/>
                  </a:moveTo>
                  <a:lnTo>
                    <a:pt x="86791" y="86042"/>
                  </a:lnTo>
                  <a:lnTo>
                    <a:pt x="85648" y="86118"/>
                  </a:lnTo>
                  <a:lnTo>
                    <a:pt x="81800" y="89484"/>
                  </a:lnTo>
                  <a:lnTo>
                    <a:pt x="80314" y="90817"/>
                  </a:lnTo>
                  <a:lnTo>
                    <a:pt x="76555" y="94272"/>
                  </a:lnTo>
                  <a:lnTo>
                    <a:pt x="76339" y="95415"/>
                  </a:lnTo>
                  <a:lnTo>
                    <a:pt x="77597" y="96786"/>
                  </a:lnTo>
                  <a:lnTo>
                    <a:pt x="78181" y="97409"/>
                  </a:lnTo>
                  <a:lnTo>
                    <a:pt x="79311" y="97307"/>
                  </a:lnTo>
                  <a:lnTo>
                    <a:pt x="83032" y="93891"/>
                  </a:lnTo>
                  <a:lnTo>
                    <a:pt x="84505" y="92570"/>
                  </a:lnTo>
                  <a:lnTo>
                    <a:pt x="88315" y="89230"/>
                  </a:lnTo>
                  <a:lnTo>
                    <a:pt x="88557" y="88099"/>
                  </a:lnTo>
                  <a:close/>
                </a:path>
                <a:path w="194310" h="197485">
                  <a:moveTo>
                    <a:pt x="91033" y="103746"/>
                  </a:moveTo>
                  <a:lnTo>
                    <a:pt x="89268" y="101688"/>
                  </a:lnTo>
                  <a:lnTo>
                    <a:pt x="88125" y="101765"/>
                  </a:lnTo>
                  <a:lnTo>
                    <a:pt x="84264" y="105130"/>
                  </a:lnTo>
                  <a:lnTo>
                    <a:pt x="79019" y="109918"/>
                  </a:lnTo>
                  <a:lnTo>
                    <a:pt x="78816" y="111061"/>
                  </a:lnTo>
                  <a:lnTo>
                    <a:pt x="80073" y="112433"/>
                  </a:lnTo>
                  <a:lnTo>
                    <a:pt x="80645" y="113055"/>
                  </a:lnTo>
                  <a:lnTo>
                    <a:pt x="81788" y="112953"/>
                  </a:lnTo>
                  <a:lnTo>
                    <a:pt x="85509" y="109537"/>
                  </a:lnTo>
                  <a:lnTo>
                    <a:pt x="86982" y="108216"/>
                  </a:lnTo>
                  <a:lnTo>
                    <a:pt x="90792" y="104876"/>
                  </a:lnTo>
                  <a:lnTo>
                    <a:pt x="91033" y="103746"/>
                  </a:lnTo>
                  <a:close/>
                </a:path>
                <a:path w="194310" h="197485">
                  <a:moveTo>
                    <a:pt x="93497" y="119380"/>
                  </a:moveTo>
                  <a:lnTo>
                    <a:pt x="91732" y="117322"/>
                  </a:lnTo>
                  <a:lnTo>
                    <a:pt x="90576" y="117398"/>
                  </a:lnTo>
                  <a:lnTo>
                    <a:pt x="86728" y="120764"/>
                  </a:lnTo>
                  <a:lnTo>
                    <a:pt x="81483" y="125552"/>
                  </a:lnTo>
                  <a:lnTo>
                    <a:pt x="81280" y="126695"/>
                  </a:lnTo>
                  <a:lnTo>
                    <a:pt x="82537" y="128066"/>
                  </a:lnTo>
                  <a:lnTo>
                    <a:pt x="83108" y="128689"/>
                  </a:lnTo>
                  <a:lnTo>
                    <a:pt x="84251" y="128587"/>
                  </a:lnTo>
                  <a:lnTo>
                    <a:pt x="87972" y="125171"/>
                  </a:lnTo>
                  <a:lnTo>
                    <a:pt x="89446" y="123850"/>
                  </a:lnTo>
                  <a:lnTo>
                    <a:pt x="93256" y="120510"/>
                  </a:lnTo>
                  <a:lnTo>
                    <a:pt x="93497" y="119380"/>
                  </a:lnTo>
                  <a:close/>
                </a:path>
                <a:path w="194310" h="197485">
                  <a:moveTo>
                    <a:pt x="94551" y="65316"/>
                  </a:moveTo>
                  <a:lnTo>
                    <a:pt x="92849" y="63207"/>
                  </a:lnTo>
                  <a:lnTo>
                    <a:pt x="91008" y="63296"/>
                  </a:lnTo>
                  <a:lnTo>
                    <a:pt x="88226" y="65620"/>
                  </a:lnTo>
                  <a:lnTo>
                    <a:pt x="87820" y="67411"/>
                  </a:lnTo>
                  <a:lnTo>
                    <a:pt x="89560" y="69494"/>
                  </a:lnTo>
                  <a:lnTo>
                    <a:pt x="91376" y="69392"/>
                  </a:lnTo>
                  <a:lnTo>
                    <a:pt x="92748" y="68237"/>
                  </a:lnTo>
                  <a:lnTo>
                    <a:pt x="94132" y="67081"/>
                  </a:lnTo>
                  <a:lnTo>
                    <a:pt x="94551" y="65316"/>
                  </a:lnTo>
                  <a:close/>
                </a:path>
                <a:path w="194310" h="197485">
                  <a:moveTo>
                    <a:pt x="97015" y="80949"/>
                  </a:moveTo>
                  <a:lnTo>
                    <a:pt x="95300" y="78841"/>
                  </a:lnTo>
                  <a:lnTo>
                    <a:pt x="93472" y="78930"/>
                  </a:lnTo>
                  <a:lnTo>
                    <a:pt x="90690" y="81254"/>
                  </a:lnTo>
                  <a:lnTo>
                    <a:pt x="90271" y="83045"/>
                  </a:lnTo>
                  <a:lnTo>
                    <a:pt x="92024" y="85128"/>
                  </a:lnTo>
                  <a:lnTo>
                    <a:pt x="93827" y="85026"/>
                  </a:lnTo>
                  <a:lnTo>
                    <a:pt x="95211" y="83870"/>
                  </a:lnTo>
                  <a:lnTo>
                    <a:pt x="96596" y="82715"/>
                  </a:lnTo>
                  <a:lnTo>
                    <a:pt x="97015" y="80949"/>
                  </a:lnTo>
                  <a:close/>
                </a:path>
                <a:path w="194310" h="197485">
                  <a:moveTo>
                    <a:pt x="99491" y="96596"/>
                  </a:moveTo>
                  <a:lnTo>
                    <a:pt x="97777" y="94488"/>
                  </a:lnTo>
                  <a:lnTo>
                    <a:pt x="95948" y="94576"/>
                  </a:lnTo>
                  <a:lnTo>
                    <a:pt x="93167" y="96901"/>
                  </a:lnTo>
                  <a:lnTo>
                    <a:pt x="92748" y="98691"/>
                  </a:lnTo>
                  <a:lnTo>
                    <a:pt x="94500" y="100774"/>
                  </a:lnTo>
                  <a:lnTo>
                    <a:pt x="96304" y="100672"/>
                  </a:lnTo>
                  <a:lnTo>
                    <a:pt x="97688" y="99517"/>
                  </a:lnTo>
                  <a:lnTo>
                    <a:pt x="99060" y="98361"/>
                  </a:lnTo>
                  <a:lnTo>
                    <a:pt x="99491" y="96596"/>
                  </a:lnTo>
                  <a:close/>
                </a:path>
                <a:path w="194310" h="197485">
                  <a:moveTo>
                    <a:pt x="101955" y="112229"/>
                  </a:moveTo>
                  <a:lnTo>
                    <a:pt x="100241" y="110121"/>
                  </a:lnTo>
                  <a:lnTo>
                    <a:pt x="98412" y="110210"/>
                  </a:lnTo>
                  <a:lnTo>
                    <a:pt x="97028" y="111379"/>
                  </a:lnTo>
                  <a:lnTo>
                    <a:pt x="95631" y="112534"/>
                  </a:lnTo>
                  <a:lnTo>
                    <a:pt x="95224" y="114325"/>
                  </a:lnTo>
                  <a:lnTo>
                    <a:pt x="96964" y="116408"/>
                  </a:lnTo>
                  <a:lnTo>
                    <a:pt x="98780" y="116306"/>
                  </a:lnTo>
                  <a:lnTo>
                    <a:pt x="100152" y="115150"/>
                  </a:lnTo>
                  <a:lnTo>
                    <a:pt x="101536" y="113995"/>
                  </a:lnTo>
                  <a:lnTo>
                    <a:pt x="101955" y="112229"/>
                  </a:lnTo>
                  <a:close/>
                </a:path>
                <a:path w="194310" h="197485">
                  <a:moveTo>
                    <a:pt x="109601" y="53479"/>
                  </a:moveTo>
                  <a:lnTo>
                    <a:pt x="107962" y="51308"/>
                  </a:lnTo>
                  <a:lnTo>
                    <a:pt x="106807" y="51320"/>
                  </a:lnTo>
                  <a:lnTo>
                    <a:pt x="102692" y="54432"/>
                  </a:lnTo>
                  <a:lnTo>
                    <a:pt x="101104" y="55664"/>
                  </a:lnTo>
                  <a:lnTo>
                    <a:pt x="97078" y="58877"/>
                  </a:lnTo>
                  <a:lnTo>
                    <a:pt x="96799" y="59994"/>
                  </a:lnTo>
                  <a:lnTo>
                    <a:pt x="97955" y="61455"/>
                  </a:lnTo>
                  <a:lnTo>
                    <a:pt x="98488" y="62115"/>
                  </a:lnTo>
                  <a:lnTo>
                    <a:pt x="99631" y="62077"/>
                  </a:lnTo>
                  <a:lnTo>
                    <a:pt x="105194" y="57683"/>
                  </a:lnTo>
                  <a:lnTo>
                    <a:pt x="109270" y="54597"/>
                  </a:lnTo>
                  <a:lnTo>
                    <a:pt x="109601" y="53479"/>
                  </a:lnTo>
                  <a:close/>
                </a:path>
                <a:path w="194310" h="197485">
                  <a:moveTo>
                    <a:pt x="112064" y="69113"/>
                  </a:moveTo>
                  <a:lnTo>
                    <a:pt x="110426" y="66941"/>
                  </a:lnTo>
                  <a:lnTo>
                    <a:pt x="109270" y="66954"/>
                  </a:lnTo>
                  <a:lnTo>
                    <a:pt x="105156" y="70065"/>
                  </a:lnTo>
                  <a:lnTo>
                    <a:pt x="99542" y="74510"/>
                  </a:lnTo>
                  <a:lnTo>
                    <a:pt x="99250" y="75628"/>
                  </a:lnTo>
                  <a:lnTo>
                    <a:pt x="100418" y="77089"/>
                  </a:lnTo>
                  <a:lnTo>
                    <a:pt x="100952" y="77749"/>
                  </a:lnTo>
                  <a:lnTo>
                    <a:pt x="102108" y="77711"/>
                  </a:lnTo>
                  <a:lnTo>
                    <a:pt x="107657" y="73317"/>
                  </a:lnTo>
                  <a:lnTo>
                    <a:pt x="111734" y="70231"/>
                  </a:lnTo>
                  <a:lnTo>
                    <a:pt x="112064" y="69113"/>
                  </a:lnTo>
                  <a:close/>
                </a:path>
                <a:path w="194310" h="197485">
                  <a:moveTo>
                    <a:pt x="114528" y="84747"/>
                  </a:moveTo>
                  <a:lnTo>
                    <a:pt x="112890" y="82575"/>
                  </a:lnTo>
                  <a:lnTo>
                    <a:pt x="111734" y="82588"/>
                  </a:lnTo>
                  <a:lnTo>
                    <a:pt x="107619" y="85699"/>
                  </a:lnTo>
                  <a:lnTo>
                    <a:pt x="102019" y="90144"/>
                  </a:lnTo>
                  <a:lnTo>
                    <a:pt x="101727" y="91262"/>
                  </a:lnTo>
                  <a:lnTo>
                    <a:pt x="102882" y="92722"/>
                  </a:lnTo>
                  <a:lnTo>
                    <a:pt x="103416" y="93383"/>
                  </a:lnTo>
                  <a:lnTo>
                    <a:pt x="104571" y="93345"/>
                  </a:lnTo>
                  <a:lnTo>
                    <a:pt x="110121" y="88950"/>
                  </a:lnTo>
                  <a:lnTo>
                    <a:pt x="114198" y="85864"/>
                  </a:lnTo>
                  <a:lnTo>
                    <a:pt x="114528" y="84747"/>
                  </a:lnTo>
                  <a:close/>
                </a:path>
                <a:path w="194310" h="197485">
                  <a:moveTo>
                    <a:pt x="116992" y="100393"/>
                  </a:moveTo>
                  <a:lnTo>
                    <a:pt x="115354" y="98221"/>
                  </a:lnTo>
                  <a:lnTo>
                    <a:pt x="114198" y="98234"/>
                  </a:lnTo>
                  <a:lnTo>
                    <a:pt x="110083" y="101346"/>
                  </a:lnTo>
                  <a:lnTo>
                    <a:pt x="104470" y="105791"/>
                  </a:lnTo>
                  <a:lnTo>
                    <a:pt x="104190" y="106908"/>
                  </a:lnTo>
                  <a:lnTo>
                    <a:pt x="105346" y="108369"/>
                  </a:lnTo>
                  <a:lnTo>
                    <a:pt x="105879" y="109029"/>
                  </a:lnTo>
                  <a:lnTo>
                    <a:pt x="107035" y="108991"/>
                  </a:lnTo>
                  <a:lnTo>
                    <a:pt x="112585" y="104597"/>
                  </a:lnTo>
                  <a:lnTo>
                    <a:pt x="116662" y="101511"/>
                  </a:lnTo>
                  <a:lnTo>
                    <a:pt x="116992" y="100393"/>
                  </a:lnTo>
                  <a:close/>
                </a:path>
                <a:path w="194310" h="197485">
                  <a:moveTo>
                    <a:pt x="118618" y="46888"/>
                  </a:moveTo>
                  <a:lnTo>
                    <a:pt x="117817" y="45783"/>
                  </a:lnTo>
                  <a:lnTo>
                    <a:pt x="117043" y="44678"/>
                  </a:lnTo>
                  <a:lnTo>
                    <a:pt x="115189" y="44640"/>
                  </a:lnTo>
                  <a:lnTo>
                    <a:pt x="112229" y="46799"/>
                  </a:lnTo>
                  <a:lnTo>
                    <a:pt x="111683" y="48552"/>
                  </a:lnTo>
                  <a:lnTo>
                    <a:pt x="113284" y="50736"/>
                  </a:lnTo>
                  <a:lnTo>
                    <a:pt x="115125" y="50761"/>
                  </a:lnTo>
                  <a:lnTo>
                    <a:pt x="116586" y="49695"/>
                  </a:lnTo>
                  <a:lnTo>
                    <a:pt x="118046" y="48628"/>
                  </a:lnTo>
                  <a:lnTo>
                    <a:pt x="118618" y="46888"/>
                  </a:lnTo>
                  <a:close/>
                </a:path>
                <a:path w="194310" h="197485">
                  <a:moveTo>
                    <a:pt x="121069" y="62522"/>
                  </a:moveTo>
                  <a:lnTo>
                    <a:pt x="119507" y="60312"/>
                  </a:lnTo>
                  <a:lnTo>
                    <a:pt x="117652" y="60274"/>
                  </a:lnTo>
                  <a:lnTo>
                    <a:pt x="114693" y="62433"/>
                  </a:lnTo>
                  <a:lnTo>
                    <a:pt x="114147" y="64185"/>
                  </a:lnTo>
                  <a:lnTo>
                    <a:pt x="115747" y="66370"/>
                  </a:lnTo>
                  <a:lnTo>
                    <a:pt x="117589" y="66395"/>
                  </a:lnTo>
                  <a:lnTo>
                    <a:pt x="119049" y="65328"/>
                  </a:lnTo>
                  <a:lnTo>
                    <a:pt x="120510" y="64262"/>
                  </a:lnTo>
                  <a:lnTo>
                    <a:pt x="121069" y="62522"/>
                  </a:lnTo>
                  <a:close/>
                </a:path>
                <a:path w="194310" h="197485">
                  <a:moveTo>
                    <a:pt x="123545" y="78155"/>
                  </a:moveTo>
                  <a:lnTo>
                    <a:pt x="121970" y="75946"/>
                  </a:lnTo>
                  <a:lnTo>
                    <a:pt x="120129" y="75907"/>
                  </a:lnTo>
                  <a:lnTo>
                    <a:pt x="118630" y="76987"/>
                  </a:lnTo>
                  <a:lnTo>
                    <a:pt x="117157" y="78066"/>
                  </a:lnTo>
                  <a:lnTo>
                    <a:pt x="116611" y="79819"/>
                  </a:lnTo>
                  <a:lnTo>
                    <a:pt x="118211" y="82003"/>
                  </a:lnTo>
                  <a:lnTo>
                    <a:pt x="120053" y="82029"/>
                  </a:lnTo>
                  <a:lnTo>
                    <a:pt x="121513" y="80962"/>
                  </a:lnTo>
                  <a:lnTo>
                    <a:pt x="122974" y="79895"/>
                  </a:lnTo>
                  <a:lnTo>
                    <a:pt x="123545" y="78155"/>
                  </a:lnTo>
                  <a:close/>
                </a:path>
                <a:path w="194310" h="197485">
                  <a:moveTo>
                    <a:pt x="125996" y="93789"/>
                  </a:moveTo>
                  <a:lnTo>
                    <a:pt x="124434" y="91579"/>
                  </a:lnTo>
                  <a:lnTo>
                    <a:pt x="122580" y="91541"/>
                  </a:lnTo>
                  <a:lnTo>
                    <a:pt x="119621" y="93700"/>
                  </a:lnTo>
                  <a:lnTo>
                    <a:pt x="119075" y="95453"/>
                  </a:lnTo>
                  <a:lnTo>
                    <a:pt x="120675" y="97637"/>
                  </a:lnTo>
                  <a:lnTo>
                    <a:pt x="122516" y="97663"/>
                  </a:lnTo>
                  <a:lnTo>
                    <a:pt x="123977" y="96596"/>
                  </a:lnTo>
                  <a:lnTo>
                    <a:pt x="125437" y="95529"/>
                  </a:lnTo>
                  <a:lnTo>
                    <a:pt x="125996" y="93789"/>
                  </a:lnTo>
                  <a:close/>
                </a:path>
                <a:path w="194310" h="197485">
                  <a:moveTo>
                    <a:pt x="134607" y="36042"/>
                  </a:moveTo>
                  <a:lnTo>
                    <a:pt x="133134" y="33769"/>
                  </a:lnTo>
                  <a:lnTo>
                    <a:pt x="131953" y="33705"/>
                  </a:lnTo>
                  <a:lnTo>
                    <a:pt x="127596" y="36550"/>
                  </a:lnTo>
                  <a:lnTo>
                    <a:pt x="125907" y="37680"/>
                  </a:lnTo>
                  <a:lnTo>
                    <a:pt x="121627" y="40614"/>
                  </a:lnTo>
                  <a:lnTo>
                    <a:pt x="121246" y="41719"/>
                  </a:lnTo>
                  <a:lnTo>
                    <a:pt x="122313" y="43256"/>
                  </a:lnTo>
                  <a:lnTo>
                    <a:pt x="122796" y="43954"/>
                  </a:lnTo>
                  <a:lnTo>
                    <a:pt x="123952" y="43992"/>
                  </a:lnTo>
                  <a:lnTo>
                    <a:pt x="129870" y="39966"/>
                  </a:lnTo>
                  <a:lnTo>
                    <a:pt x="134200" y="37134"/>
                  </a:lnTo>
                  <a:lnTo>
                    <a:pt x="134607" y="36042"/>
                  </a:lnTo>
                  <a:close/>
                </a:path>
                <a:path w="194310" h="197485">
                  <a:moveTo>
                    <a:pt x="137058" y="51676"/>
                  </a:moveTo>
                  <a:lnTo>
                    <a:pt x="135585" y="49403"/>
                  </a:lnTo>
                  <a:lnTo>
                    <a:pt x="134416" y="49339"/>
                  </a:lnTo>
                  <a:lnTo>
                    <a:pt x="130048" y="52184"/>
                  </a:lnTo>
                  <a:lnTo>
                    <a:pt x="124079" y="56248"/>
                  </a:lnTo>
                  <a:lnTo>
                    <a:pt x="123698" y="57353"/>
                  </a:lnTo>
                  <a:lnTo>
                    <a:pt x="124764" y="58889"/>
                  </a:lnTo>
                  <a:lnTo>
                    <a:pt x="125247" y="59588"/>
                  </a:lnTo>
                  <a:lnTo>
                    <a:pt x="126415" y="59626"/>
                  </a:lnTo>
                  <a:lnTo>
                    <a:pt x="130657" y="56718"/>
                  </a:lnTo>
                  <a:lnTo>
                    <a:pt x="136664" y="52768"/>
                  </a:lnTo>
                  <a:lnTo>
                    <a:pt x="137058" y="51676"/>
                  </a:lnTo>
                  <a:close/>
                </a:path>
                <a:path w="194310" h="197485">
                  <a:moveTo>
                    <a:pt x="139534" y="67310"/>
                  </a:moveTo>
                  <a:lnTo>
                    <a:pt x="138061" y="65036"/>
                  </a:lnTo>
                  <a:lnTo>
                    <a:pt x="136893" y="64973"/>
                  </a:lnTo>
                  <a:lnTo>
                    <a:pt x="132524" y="67818"/>
                  </a:lnTo>
                  <a:lnTo>
                    <a:pt x="130835" y="68948"/>
                  </a:lnTo>
                  <a:lnTo>
                    <a:pt x="126555" y="71882"/>
                  </a:lnTo>
                  <a:lnTo>
                    <a:pt x="126174" y="72986"/>
                  </a:lnTo>
                  <a:lnTo>
                    <a:pt x="127241" y="74523"/>
                  </a:lnTo>
                  <a:lnTo>
                    <a:pt x="127723" y="75222"/>
                  </a:lnTo>
                  <a:lnTo>
                    <a:pt x="128892" y="75260"/>
                  </a:lnTo>
                  <a:lnTo>
                    <a:pt x="133134" y="72351"/>
                  </a:lnTo>
                  <a:lnTo>
                    <a:pt x="139141" y="68402"/>
                  </a:lnTo>
                  <a:lnTo>
                    <a:pt x="139534" y="67310"/>
                  </a:lnTo>
                  <a:close/>
                </a:path>
                <a:path w="194310" h="197485">
                  <a:moveTo>
                    <a:pt x="141998" y="82943"/>
                  </a:moveTo>
                  <a:lnTo>
                    <a:pt x="140538" y="80670"/>
                  </a:lnTo>
                  <a:lnTo>
                    <a:pt x="139357" y="80606"/>
                  </a:lnTo>
                  <a:lnTo>
                    <a:pt x="134988" y="83451"/>
                  </a:lnTo>
                  <a:lnTo>
                    <a:pt x="129019" y="87515"/>
                  </a:lnTo>
                  <a:lnTo>
                    <a:pt x="128638" y="88620"/>
                  </a:lnTo>
                  <a:lnTo>
                    <a:pt x="129705" y="90157"/>
                  </a:lnTo>
                  <a:lnTo>
                    <a:pt x="130187" y="90855"/>
                  </a:lnTo>
                  <a:lnTo>
                    <a:pt x="131356" y="90893"/>
                  </a:lnTo>
                  <a:lnTo>
                    <a:pt x="135597" y="87985"/>
                  </a:lnTo>
                  <a:lnTo>
                    <a:pt x="141605" y="84035"/>
                  </a:lnTo>
                  <a:lnTo>
                    <a:pt x="141998" y="82943"/>
                  </a:lnTo>
                  <a:close/>
                </a:path>
                <a:path w="194310" h="197485">
                  <a:moveTo>
                    <a:pt x="144183" y="30048"/>
                  </a:moveTo>
                  <a:lnTo>
                    <a:pt x="142773" y="27736"/>
                  </a:lnTo>
                  <a:lnTo>
                    <a:pt x="140906" y="27584"/>
                  </a:lnTo>
                  <a:lnTo>
                    <a:pt x="137756" y="29527"/>
                  </a:lnTo>
                  <a:lnTo>
                    <a:pt x="137083" y="31254"/>
                  </a:lnTo>
                  <a:lnTo>
                    <a:pt x="138531" y="33540"/>
                  </a:lnTo>
                  <a:lnTo>
                    <a:pt x="140373" y="33680"/>
                  </a:lnTo>
                  <a:lnTo>
                    <a:pt x="141935" y="32715"/>
                  </a:lnTo>
                  <a:lnTo>
                    <a:pt x="143497" y="31750"/>
                  </a:lnTo>
                  <a:lnTo>
                    <a:pt x="144183" y="30048"/>
                  </a:lnTo>
                  <a:close/>
                </a:path>
                <a:path w="194310" h="197485">
                  <a:moveTo>
                    <a:pt x="146634" y="45681"/>
                  </a:moveTo>
                  <a:lnTo>
                    <a:pt x="145224" y="43370"/>
                  </a:lnTo>
                  <a:lnTo>
                    <a:pt x="143357" y="43218"/>
                  </a:lnTo>
                  <a:lnTo>
                    <a:pt x="140208" y="45161"/>
                  </a:lnTo>
                  <a:lnTo>
                    <a:pt x="139534" y="46888"/>
                  </a:lnTo>
                  <a:lnTo>
                    <a:pt x="140995" y="49174"/>
                  </a:lnTo>
                  <a:lnTo>
                    <a:pt x="142824" y="49314"/>
                  </a:lnTo>
                  <a:lnTo>
                    <a:pt x="144386" y="48348"/>
                  </a:lnTo>
                  <a:lnTo>
                    <a:pt x="145948" y="47383"/>
                  </a:lnTo>
                  <a:lnTo>
                    <a:pt x="146634" y="45681"/>
                  </a:lnTo>
                  <a:close/>
                </a:path>
                <a:path w="194310" h="197485">
                  <a:moveTo>
                    <a:pt x="149110" y="61315"/>
                  </a:moveTo>
                  <a:lnTo>
                    <a:pt x="147701" y="59004"/>
                  </a:lnTo>
                  <a:lnTo>
                    <a:pt x="145834" y="58851"/>
                  </a:lnTo>
                  <a:lnTo>
                    <a:pt x="142684" y="60794"/>
                  </a:lnTo>
                  <a:lnTo>
                    <a:pt x="142011" y="62522"/>
                  </a:lnTo>
                  <a:lnTo>
                    <a:pt x="143459" y="64808"/>
                  </a:lnTo>
                  <a:lnTo>
                    <a:pt x="145300" y="64947"/>
                  </a:lnTo>
                  <a:lnTo>
                    <a:pt x="146862" y="63982"/>
                  </a:lnTo>
                  <a:lnTo>
                    <a:pt x="148424" y="63017"/>
                  </a:lnTo>
                  <a:lnTo>
                    <a:pt x="149110" y="61315"/>
                  </a:lnTo>
                  <a:close/>
                </a:path>
                <a:path w="194310" h="197485">
                  <a:moveTo>
                    <a:pt x="151574" y="76949"/>
                  </a:moveTo>
                  <a:lnTo>
                    <a:pt x="150164" y="74637"/>
                  </a:lnTo>
                  <a:lnTo>
                    <a:pt x="148297" y="74485"/>
                  </a:lnTo>
                  <a:lnTo>
                    <a:pt x="145161" y="76428"/>
                  </a:lnTo>
                  <a:lnTo>
                    <a:pt x="144475" y="78155"/>
                  </a:lnTo>
                  <a:lnTo>
                    <a:pt x="145935" y="80441"/>
                  </a:lnTo>
                  <a:lnTo>
                    <a:pt x="147764" y="80581"/>
                  </a:lnTo>
                  <a:lnTo>
                    <a:pt x="149326" y="79616"/>
                  </a:lnTo>
                  <a:lnTo>
                    <a:pt x="150888" y="78651"/>
                  </a:lnTo>
                  <a:lnTo>
                    <a:pt x="151574" y="76949"/>
                  </a:lnTo>
                  <a:close/>
                </a:path>
                <a:path w="194310" h="197485">
                  <a:moveTo>
                    <a:pt x="161112" y="20256"/>
                  </a:moveTo>
                  <a:lnTo>
                    <a:pt x="159804" y="17894"/>
                  </a:lnTo>
                  <a:lnTo>
                    <a:pt x="158623" y="17741"/>
                  </a:lnTo>
                  <a:lnTo>
                    <a:pt x="152209" y="21323"/>
                  </a:lnTo>
                  <a:lnTo>
                    <a:pt x="147675" y="23977"/>
                  </a:lnTo>
                  <a:lnTo>
                    <a:pt x="147218" y="25057"/>
                  </a:lnTo>
                  <a:lnTo>
                    <a:pt x="148170" y="26657"/>
                  </a:lnTo>
                  <a:lnTo>
                    <a:pt x="148602" y="27381"/>
                  </a:lnTo>
                  <a:lnTo>
                    <a:pt x="149783" y="27495"/>
                  </a:lnTo>
                  <a:lnTo>
                    <a:pt x="154279" y="24866"/>
                  </a:lnTo>
                  <a:lnTo>
                    <a:pt x="156044" y="23863"/>
                  </a:lnTo>
                  <a:lnTo>
                    <a:pt x="160616" y="21323"/>
                  </a:lnTo>
                  <a:lnTo>
                    <a:pt x="161112" y="20256"/>
                  </a:lnTo>
                  <a:close/>
                </a:path>
                <a:path w="194310" h="197485">
                  <a:moveTo>
                    <a:pt x="163588" y="35890"/>
                  </a:moveTo>
                  <a:lnTo>
                    <a:pt x="162267" y="33528"/>
                  </a:lnTo>
                  <a:lnTo>
                    <a:pt x="161086" y="33375"/>
                  </a:lnTo>
                  <a:lnTo>
                    <a:pt x="154686" y="36957"/>
                  </a:lnTo>
                  <a:lnTo>
                    <a:pt x="150152" y="39611"/>
                  </a:lnTo>
                  <a:lnTo>
                    <a:pt x="149682" y="40690"/>
                  </a:lnTo>
                  <a:lnTo>
                    <a:pt x="150647" y="42291"/>
                  </a:lnTo>
                  <a:lnTo>
                    <a:pt x="151079" y="43014"/>
                  </a:lnTo>
                  <a:lnTo>
                    <a:pt x="152247" y="43129"/>
                  </a:lnTo>
                  <a:lnTo>
                    <a:pt x="156756" y="40500"/>
                  </a:lnTo>
                  <a:lnTo>
                    <a:pt x="158521" y="39497"/>
                  </a:lnTo>
                  <a:lnTo>
                    <a:pt x="163093" y="36957"/>
                  </a:lnTo>
                  <a:lnTo>
                    <a:pt x="163588" y="35890"/>
                  </a:lnTo>
                  <a:close/>
                </a:path>
                <a:path w="194310" h="197485">
                  <a:moveTo>
                    <a:pt x="166039" y="51523"/>
                  </a:moveTo>
                  <a:lnTo>
                    <a:pt x="164731" y="49161"/>
                  </a:lnTo>
                  <a:lnTo>
                    <a:pt x="163550" y="49009"/>
                  </a:lnTo>
                  <a:lnTo>
                    <a:pt x="158927" y="51574"/>
                  </a:lnTo>
                  <a:lnTo>
                    <a:pt x="152603" y="55245"/>
                  </a:lnTo>
                  <a:lnTo>
                    <a:pt x="152146" y="56324"/>
                  </a:lnTo>
                  <a:lnTo>
                    <a:pt x="153098" y="57924"/>
                  </a:lnTo>
                  <a:lnTo>
                    <a:pt x="153530" y="58648"/>
                  </a:lnTo>
                  <a:lnTo>
                    <a:pt x="154711" y="58762"/>
                  </a:lnTo>
                  <a:lnTo>
                    <a:pt x="159207" y="56134"/>
                  </a:lnTo>
                  <a:lnTo>
                    <a:pt x="160972" y="55130"/>
                  </a:lnTo>
                  <a:lnTo>
                    <a:pt x="165544" y="52590"/>
                  </a:lnTo>
                  <a:lnTo>
                    <a:pt x="166039" y="51523"/>
                  </a:lnTo>
                  <a:close/>
                </a:path>
                <a:path w="194310" h="197485">
                  <a:moveTo>
                    <a:pt x="168516" y="67170"/>
                  </a:moveTo>
                  <a:lnTo>
                    <a:pt x="167208" y="64808"/>
                  </a:lnTo>
                  <a:lnTo>
                    <a:pt x="166014" y="64655"/>
                  </a:lnTo>
                  <a:lnTo>
                    <a:pt x="159613" y="68237"/>
                  </a:lnTo>
                  <a:lnTo>
                    <a:pt x="155079" y="70891"/>
                  </a:lnTo>
                  <a:lnTo>
                    <a:pt x="154609" y="71970"/>
                  </a:lnTo>
                  <a:lnTo>
                    <a:pt x="155575" y="73571"/>
                  </a:lnTo>
                  <a:lnTo>
                    <a:pt x="156006" y="74295"/>
                  </a:lnTo>
                  <a:lnTo>
                    <a:pt x="157187" y="74409"/>
                  </a:lnTo>
                  <a:lnTo>
                    <a:pt x="161683" y="71780"/>
                  </a:lnTo>
                  <a:lnTo>
                    <a:pt x="163449" y="70777"/>
                  </a:lnTo>
                  <a:lnTo>
                    <a:pt x="168021" y="68237"/>
                  </a:lnTo>
                  <a:lnTo>
                    <a:pt x="168516" y="67170"/>
                  </a:lnTo>
                  <a:close/>
                </a:path>
                <a:path w="194310" h="197485">
                  <a:moveTo>
                    <a:pt x="171234" y="14884"/>
                  </a:moveTo>
                  <a:lnTo>
                    <a:pt x="169976" y="12496"/>
                  </a:lnTo>
                  <a:lnTo>
                    <a:pt x="168109" y="12217"/>
                  </a:lnTo>
                  <a:lnTo>
                    <a:pt x="164782" y="13957"/>
                  </a:lnTo>
                  <a:lnTo>
                    <a:pt x="163969" y="15633"/>
                  </a:lnTo>
                  <a:lnTo>
                    <a:pt x="165265" y="18021"/>
                  </a:lnTo>
                  <a:lnTo>
                    <a:pt x="167119" y="18275"/>
                  </a:lnTo>
                  <a:lnTo>
                    <a:pt x="168757" y="17411"/>
                  </a:lnTo>
                  <a:lnTo>
                    <a:pt x="170408" y="16548"/>
                  </a:lnTo>
                  <a:lnTo>
                    <a:pt x="171234" y="14884"/>
                  </a:lnTo>
                  <a:close/>
                </a:path>
                <a:path w="194310" h="197485">
                  <a:moveTo>
                    <a:pt x="173697" y="30518"/>
                  </a:moveTo>
                  <a:lnTo>
                    <a:pt x="172440" y="28130"/>
                  </a:lnTo>
                  <a:lnTo>
                    <a:pt x="170573" y="27851"/>
                  </a:lnTo>
                  <a:lnTo>
                    <a:pt x="167246" y="29591"/>
                  </a:lnTo>
                  <a:lnTo>
                    <a:pt x="166433" y="31267"/>
                  </a:lnTo>
                  <a:lnTo>
                    <a:pt x="167728" y="33642"/>
                  </a:lnTo>
                  <a:lnTo>
                    <a:pt x="169583" y="33909"/>
                  </a:lnTo>
                  <a:lnTo>
                    <a:pt x="171221" y="33045"/>
                  </a:lnTo>
                  <a:lnTo>
                    <a:pt x="172859" y="32181"/>
                  </a:lnTo>
                  <a:lnTo>
                    <a:pt x="173697" y="30518"/>
                  </a:lnTo>
                  <a:close/>
                </a:path>
                <a:path w="194310" h="197485">
                  <a:moveTo>
                    <a:pt x="176161" y="46151"/>
                  </a:moveTo>
                  <a:lnTo>
                    <a:pt x="174904" y="43764"/>
                  </a:lnTo>
                  <a:lnTo>
                    <a:pt x="173050" y="43484"/>
                  </a:lnTo>
                  <a:lnTo>
                    <a:pt x="169722" y="45224"/>
                  </a:lnTo>
                  <a:lnTo>
                    <a:pt x="168910" y="46901"/>
                  </a:lnTo>
                  <a:lnTo>
                    <a:pt x="170205" y="49288"/>
                  </a:lnTo>
                  <a:lnTo>
                    <a:pt x="172059" y="49542"/>
                  </a:lnTo>
                  <a:lnTo>
                    <a:pt x="173697" y="48679"/>
                  </a:lnTo>
                  <a:lnTo>
                    <a:pt x="175336" y="47815"/>
                  </a:lnTo>
                  <a:lnTo>
                    <a:pt x="176161" y="46151"/>
                  </a:lnTo>
                  <a:close/>
                </a:path>
                <a:path w="194310" h="197485">
                  <a:moveTo>
                    <a:pt x="178638" y="61785"/>
                  </a:moveTo>
                  <a:lnTo>
                    <a:pt x="177380" y="59397"/>
                  </a:lnTo>
                  <a:lnTo>
                    <a:pt x="175514" y="59118"/>
                  </a:lnTo>
                  <a:lnTo>
                    <a:pt x="172186" y="60858"/>
                  </a:lnTo>
                  <a:lnTo>
                    <a:pt x="171373" y="62534"/>
                  </a:lnTo>
                  <a:lnTo>
                    <a:pt x="172669" y="64922"/>
                  </a:lnTo>
                  <a:lnTo>
                    <a:pt x="174523" y="65176"/>
                  </a:lnTo>
                  <a:lnTo>
                    <a:pt x="176161" y="64312"/>
                  </a:lnTo>
                  <a:lnTo>
                    <a:pt x="177800" y="63449"/>
                  </a:lnTo>
                  <a:lnTo>
                    <a:pt x="178638" y="61785"/>
                  </a:lnTo>
                  <a:close/>
                </a:path>
                <a:path w="194310" h="197485">
                  <a:moveTo>
                    <a:pt x="189103" y="6235"/>
                  </a:moveTo>
                  <a:lnTo>
                    <a:pt x="187947" y="3784"/>
                  </a:lnTo>
                  <a:lnTo>
                    <a:pt x="186766" y="3556"/>
                  </a:lnTo>
                  <a:lnTo>
                    <a:pt x="181902" y="5803"/>
                  </a:lnTo>
                  <a:lnTo>
                    <a:pt x="180009" y="6705"/>
                  </a:lnTo>
                  <a:lnTo>
                    <a:pt x="175221" y="9067"/>
                  </a:lnTo>
                  <a:lnTo>
                    <a:pt x="174675" y="10109"/>
                  </a:lnTo>
                  <a:lnTo>
                    <a:pt x="175526" y="11772"/>
                  </a:lnTo>
                  <a:lnTo>
                    <a:pt x="175907" y="12522"/>
                  </a:lnTo>
                  <a:lnTo>
                    <a:pt x="177088" y="12725"/>
                  </a:lnTo>
                  <a:lnTo>
                    <a:pt x="183692" y="9486"/>
                  </a:lnTo>
                  <a:lnTo>
                    <a:pt x="188518" y="7264"/>
                  </a:lnTo>
                  <a:lnTo>
                    <a:pt x="189103" y="6235"/>
                  </a:lnTo>
                  <a:close/>
                </a:path>
                <a:path w="194310" h="197485">
                  <a:moveTo>
                    <a:pt x="191579" y="21869"/>
                  </a:moveTo>
                  <a:lnTo>
                    <a:pt x="190423" y="19418"/>
                  </a:lnTo>
                  <a:lnTo>
                    <a:pt x="189230" y="19189"/>
                  </a:lnTo>
                  <a:lnTo>
                    <a:pt x="184365" y="21437"/>
                  </a:lnTo>
                  <a:lnTo>
                    <a:pt x="177698" y="24688"/>
                  </a:lnTo>
                  <a:lnTo>
                    <a:pt x="177152" y="25742"/>
                  </a:lnTo>
                  <a:lnTo>
                    <a:pt x="177990" y="27406"/>
                  </a:lnTo>
                  <a:lnTo>
                    <a:pt x="178371" y="28155"/>
                  </a:lnTo>
                  <a:lnTo>
                    <a:pt x="179552" y="28359"/>
                  </a:lnTo>
                  <a:lnTo>
                    <a:pt x="186156" y="25133"/>
                  </a:lnTo>
                  <a:lnTo>
                    <a:pt x="190982" y="22898"/>
                  </a:lnTo>
                  <a:lnTo>
                    <a:pt x="191579" y="21869"/>
                  </a:lnTo>
                  <a:close/>
                </a:path>
                <a:path w="194310" h="197485">
                  <a:moveTo>
                    <a:pt x="193509" y="50761"/>
                  </a:moveTo>
                  <a:lnTo>
                    <a:pt x="189306" y="52705"/>
                  </a:lnTo>
                  <a:lnTo>
                    <a:pt x="187413" y="53606"/>
                  </a:lnTo>
                  <a:lnTo>
                    <a:pt x="182626" y="55968"/>
                  </a:lnTo>
                  <a:lnTo>
                    <a:pt x="182079" y="57010"/>
                  </a:lnTo>
                  <a:lnTo>
                    <a:pt x="183311" y="59423"/>
                  </a:lnTo>
                  <a:lnTo>
                    <a:pt x="184492" y="59626"/>
                  </a:lnTo>
                  <a:lnTo>
                    <a:pt x="189230" y="57289"/>
                  </a:lnTo>
                  <a:lnTo>
                    <a:pt x="191096" y="56400"/>
                  </a:lnTo>
                  <a:lnTo>
                    <a:pt x="193497" y="55295"/>
                  </a:lnTo>
                  <a:lnTo>
                    <a:pt x="193509" y="50761"/>
                  </a:lnTo>
                  <a:close/>
                </a:path>
                <a:path w="194310" h="197485">
                  <a:moveTo>
                    <a:pt x="193573" y="36372"/>
                  </a:moveTo>
                  <a:lnTo>
                    <a:pt x="193421" y="36182"/>
                  </a:lnTo>
                  <a:lnTo>
                    <a:pt x="192900" y="35052"/>
                  </a:lnTo>
                  <a:lnTo>
                    <a:pt x="191706" y="34823"/>
                  </a:lnTo>
                  <a:lnTo>
                    <a:pt x="186842" y="37071"/>
                  </a:lnTo>
                  <a:lnTo>
                    <a:pt x="184962" y="37973"/>
                  </a:lnTo>
                  <a:lnTo>
                    <a:pt x="180174" y="40335"/>
                  </a:lnTo>
                  <a:lnTo>
                    <a:pt x="179628" y="41376"/>
                  </a:lnTo>
                  <a:lnTo>
                    <a:pt x="180848" y="43789"/>
                  </a:lnTo>
                  <a:lnTo>
                    <a:pt x="182029" y="43992"/>
                  </a:lnTo>
                  <a:lnTo>
                    <a:pt x="188633" y="40754"/>
                  </a:lnTo>
                  <a:lnTo>
                    <a:pt x="192392" y="39027"/>
                  </a:lnTo>
                  <a:lnTo>
                    <a:pt x="193560" y="38531"/>
                  </a:lnTo>
                  <a:lnTo>
                    <a:pt x="193573" y="36372"/>
                  </a:lnTo>
                  <a:close/>
                </a:path>
                <a:path w="194310" h="197485">
                  <a:moveTo>
                    <a:pt x="193725" y="0"/>
                  </a:moveTo>
                  <a:lnTo>
                    <a:pt x="193306" y="177"/>
                  </a:lnTo>
                  <a:lnTo>
                    <a:pt x="192354" y="1803"/>
                  </a:lnTo>
                  <a:lnTo>
                    <a:pt x="192925" y="3035"/>
                  </a:lnTo>
                  <a:lnTo>
                    <a:pt x="193471" y="4254"/>
                  </a:lnTo>
                  <a:lnTo>
                    <a:pt x="193700" y="4305"/>
                  </a:lnTo>
                  <a:lnTo>
                    <a:pt x="193725" y="0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68"/>
            <p:cNvSpPr/>
            <p:nvPr/>
          </p:nvSpPr>
          <p:spPr>
            <a:xfrm>
              <a:off x="2796984" y="4098848"/>
              <a:ext cx="179705" cy="196850"/>
            </a:xfrm>
            <a:custGeom>
              <a:avLst/>
              <a:gdLst/>
              <a:ahLst/>
              <a:cxnLst/>
              <a:rect l="l" t="t" r="r" b="b"/>
              <a:pathLst>
                <a:path w="179705" h="196850">
                  <a:moveTo>
                    <a:pt x="1358" y="142189"/>
                  </a:moveTo>
                  <a:lnTo>
                    <a:pt x="1295" y="141058"/>
                  </a:lnTo>
                  <a:lnTo>
                    <a:pt x="596" y="140576"/>
                  </a:lnTo>
                  <a:lnTo>
                    <a:pt x="254" y="140347"/>
                  </a:lnTo>
                  <a:lnTo>
                    <a:pt x="0" y="140258"/>
                  </a:lnTo>
                  <a:lnTo>
                    <a:pt x="825" y="143103"/>
                  </a:lnTo>
                  <a:lnTo>
                    <a:pt x="1358" y="142189"/>
                  </a:lnTo>
                  <a:close/>
                </a:path>
                <a:path w="179705" h="196850">
                  <a:moveTo>
                    <a:pt x="7480" y="133883"/>
                  </a:moveTo>
                  <a:lnTo>
                    <a:pt x="7416" y="132067"/>
                  </a:lnTo>
                  <a:lnTo>
                    <a:pt x="5219" y="130492"/>
                  </a:lnTo>
                  <a:lnTo>
                    <a:pt x="3505" y="131038"/>
                  </a:lnTo>
                  <a:lnTo>
                    <a:pt x="1485" y="133959"/>
                  </a:lnTo>
                  <a:lnTo>
                    <a:pt x="1574" y="135788"/>
                  </a:lnTo>
                  <a:lnTo>
                    <a:pt x="3797" y="137337"/>
                  </a:lnTo>
                  <a:lnTo>
                    <a:pt x="5486" y="136779"/>
                  </a:lnTo>
                  <a:lnTo>
                    <a:pt x="6489" y="135331"/>
                  </a:lnTo>
                  <a:lnTo>
                    <a:pt x="7480" y="133883"/>
                  </a:lnTo>
                  <a:close/>
                </a:path>
                <a:path w="179705" h="196850">
                  <a:moveTo>
                    <a:pt x="9956" y="149517"/>
                  </a:moveTo>
                  <a:lnTo>
                    <a:pt x="9880" y="147701"/>
                  </a:lnTo>
                  <a:lnTo>
                    <a:pt x="7683" y="146126"/>
                  </a:lnTo>
                  <a:lnTo>
                    <a:pt x="5969" y="146672"/>
                  </a:lnTo>
                  <a:lnTo>
                    <a:pt x="3949" y="149593"/>
                  </a:lnTo>
                  <a:lnTo>
                    <a:pt x="4038" y="151422"/>
                  </a:lnTo>
                  <a:lnTo>
                    <a:pt x="6261" y="152971"/>
                  </a:lnTo>
                  <a:lnTo>
                    <a:pt x="7962" y="152412"/>
                  </a:lnTo>
                  <a:lnTo>
                    <a:pt x="8953" y="150964"/>
                  </a:lnTo>
                  <a:lnTo>
                    <a:pt x="9956" y="149517"/>
                  </a:lnTo>
                  <a:close/>
                </a:path>
                <a:path w="179705" h="196850">
                  <a:moveTo>
                    <a:pt x="12407" y="165150"/>
                  </a:moveTo>
                  <a:lnTo>
                    <a:pt x="12344" y="163334"/>
                  </a:lnTo>
                  <a:lnTo>
                    <a:pt x="10147" y="161759"/>
                  </a:lnTo>
                  <a:lnTo>
                    <a:pt x="8432" y="162306"/>
                  </a:lnTo>
                  <a:lnTo>
                    <a:pt x="7010" y="164376"/>
                  </a:lnTo>
                  <a:lnTo>
                    <a:pt x="8102" y="168173"/>
                  </a:lnTo>
                  <a:lnTo>
                    <a:pt x="8724" y="168605"/>
                  </a:lnTo>
                  <a:lnTo>
                    <a:pt x="10414" y="168046"/>
                  </a:lnTo>
                  <a:lnTo>
                    <a:pt x="12407" y="165150"/>
                  </a:lnTo>
                  <a:close/>
                </a:path>
                <a:path w="179705" h="196850">
                  <a:moveTo>
                    <a:pt x="14884" y="180784"/>
                  </a:moveTo>
                  <a:lnTo>
                    <a:pt x="14820" y="178981"/>
                  </a:lnTo>
                  <a:lnTo>
                    <a:pt x="12623" y="177393"/>
                  </a:lnTo>
                  <a:lnTo>
                    <a:pt x="10934" y="177927"/>
                  </a:lnTo>
                  <a:lnTo>
                    <a:pt x="12636" y="183769"/>
                  </a:lnTo>
                  <a:lnTo>
                    <a:pt x="12890" y="183680"/>
                  </a:lnTo>
                  <a:lnTo>
                    <a:pt x="14884" y="180784"/>
                  </a:lnTo>
                  <a:close/>
                </a:path>
                <a:path w="179705" h="196850">
                  <a:moveTo>
                    <a:pt x="17335" y="196430"/>
                  </a:moveTo>
                  <a:lnTo>
                    <a:pt x="17284" y="194614"/>
                  </a:lnTo>
                  <a:lnTo>
                    <a:pt x="16268" y="193789"/>
                  </a:lnTo>
                  <a:lnTo>
                    <a:pt x="17335" y="196430"/>
                  </a:lnTo>
                  <a:close/>
                </a:path>
                <a:path w="179705" h="196850">
                  <a:moveTo>
                    <a:pt x="18465" y="116954"/>
                  </a:moveTo>
                  <a:lnTo>
                    <a:pt x="16332" y="115277"/>
                  </a:lnTo>
                  <a:lnTo>
                    <a:pt x="15240" y="115582"/>
                  </a:lnTo>
                  <a:lnTo>
                    <a:pt x="14554" y="116471"/>
                  </a:lnTo>
                  <a:lnTo>
                    <a:pt x="11023" y="121183"/>
                  </a:lnTo>
                  <a:lnTo>
                    <a:pt x="8077" y="125260"/>
                  </a:lnTo>
                  <a:lnTo>
                    <a:pt x="8102" y="126415"/>
                  </a:lnTo>
                  <a:lnTo>
                    <a:pt x="8775" y="126923"/>
                  </a:lnTo>
                  <a:lnTo>
                    <a:pt x="9118" y="127152"/>
                  </a:lnTo>
                  <a:lnTo>
                    <a:pt x="9601" y="127520"/>
                  </a:lnTo>
                  <a:lnTo>
                    <a:pt x="10287" y="128016"/>
                  </a:lnTo>
                  <a:lnTo>
                    <a:pt x="11366" y="127698"/>
                  </a:lnTo>
                  <a:lnTo>
                    <a:pt x="14287" y="123659"/>
                  </a:lnTo>
                  <a:lnTo>
                    <a:pt x="18465" y="118097"/>
                  </a:lnTo>
                  <a:lnTo>
                    <a:pt x="18465" y="116954"/>
                  </a:lnTo>
                  <a:close/>
                </a:path>
                <a:path w="179705" h="196850">
                  <a:moveTo>
                    <a:pt x="20929" y="132588"/>
                  </a:moveTo>
                  <a:lnTo>
                    <a:pt x="18796" y="130911"/>
                  </a:lnTo>
                  <a:lnTo>
                    <a:pt x="17703" y="131216"/>
                  </a:lnTo>
                  <a:lnTo>
                    <a:pt x="17018" y="132105"/>
                  </a:lnTo>
                  <a:lnTo>
                    <a:pt x="13487" y="136817"/>
                  </a:lnTo>
                  <a:lnTo>
                    <a:pt x="10541" y="140893"/>
                  </a:lnTo>
                  <a:lnTo>
                    <a:pt x="10566" y="142049"/>
                  </a:lnTo>
                  <a:lnTo>
                    <a:pt x="12065" y="143154"/>
                  </a:lnTo>
                  <a:lnTo>
                    <a:pt x="12738" y="143649"/>
                  </a:lnTo>
                  <a:lnTo>
                    <a:pt x="13830" y="143332"/>
                  </a:lnTo>
                  <a:lnTo>
                    <a:pt x="16751" y="139293"/>
                  </a:lnTo>
                  <a:lnTo>
                    <a:pt x="20929" y="133731"/>
                  </a:lnTo>
                  <a:lnTo>
                    <a:pt x="20929" y="132588"/>
                  </a:lnTo>
                  <a:close/>
                </a:path>
                <a:path w="179705" h="196850">
                  <a:moveTo>
                    <a:pt x="23393" y="148221"/>
                  </a:moveTo>
                  <a:lnTo>
                    <a:pt x="21259" y="146545"/>
                  </a:lnTo>
                  <a:lnTo>
                    <a:pt x="20167" y="146850"/>
                  </a:lnTo>
                  <a:lnTo>
                    <a:pt x="19481" y="147739"/>
                  </a:lnTo>
                  <a:lnTo>
                    <a:pt x="15951" y="152450"/>
                  </a:lnTo>
                  <a:lnTo>
                    <a:pt x="13004" y="156527"/>
                  </a:lnTo>
                  <a:lnTo>
                    <a:pt x="13030" y="157683"/>
                  </a:lnTo>
                  <a:lnTo>
                    <a:pt x="14528" y="158788"/>
                  </a:lnTo>
                  <a:lnTo>
                    <a:pt x="15214" y="159283"/>
                  </a:lnTo>
                  <a:lnTo>
                    <a:pt x="16294" y="158965"/>
                  </a:lnTo>
                  <a:lnTo>
                    <a:pt x="19215" y="154927"/>
                  </a:lnTo>
                  <a:lnTo>
                    <a:pt x="23393" y="149364"/>
                  </a:lnTo>
                  <a:lnTo>
                    <a:pt x="23393" y="148221"/>
                  </a:lnTo>
                  <a:close/>
                </a:path>
                <a:path w="179705" h="196850">
                  <a:moveTo>
                    <a:pt x="25184" y="108356"/>
                  </a:moveTo>
                  <a:lnTo>
                    <a:pt x="23101" y="106641"/>
                  </a:lnTo>
                  <a:lnTo>
                    <a:pt x="21348" y="107073"/>
                  </a:lnTo>
                  <a:lnTo>
                    <a:pt x="20231" y="108470"/>
                  </a:lnTo>
                  <a:lnTo>
                    <a:pt x="19138" y="109867"/>
                  </a:lnTo>
                  <a:lnTo>
                    <a:pt x="19100" y="111696"/>
                  </a:lnTo>
                  <a:lnTo>
                    <a:pt x="21209" y="113385"/>
                  </a:lnTo>
                  <a:lnTo>
                    <a:pt x="22948" y="112941"/>
                  </a:lnTo>
                  <a:lnTo>
                    <a:pt x="24041" y="111556"/>
                  </a:lnTo>
                  <a:lnTo>
                    <a:pt x="25133" y="110172"/>
                  </a:lnTo>
                  <a:lnTo>
                    <a:pt x="25184" y="108356"/>
                  </a:lnTo>
                  <a:close/>
                </a:path>
                <a:path w="179705" h="196850">
                  <a:moveTo>
                    <a:pt x="25857" y="163855"/>
                  </a:moveTo>
                  <a:lnTo>
                    <a:pt x="23723" y="162179"/>
                  </a:lnTo>
                  <a:lnTo>
                    <a:pt x="22631" y="162483"/>
                  </a:lnTo>
                  <a:lnTo>
                    <a:pt x="21945" y="163372"/>
                  </a:lnTo>
                  <a:lnTo>
                    <a:pt x="18415" y="168084"/>
                  </a:lnTo>
                  <a:lnTo>
                    <a:pt x="15468" y="172161"/>
                  </a:lnTo>
                  <a:lnTo>
                    <a:pt x="15494" y="173316"/>
                  </a:lnTo>
                  <a:lnTo>
                    <a:pt x="16992" y="174421"/>
                  </a:lnTo>
                  <a:lnTo>
                    <a:pt x="17678" y="174917"/>
                  </a:lnTo>
                  <a:lnTo>
                    <a:pt x="18757" y="174599"/>
                  </a:lnTo>
                  <a:lnTo>
                    <a:pt x="21678" y="170561"/>
                  </a:lnTo>
                  <a:lnTo>
                    <a:pt x="25857" y="164998"/>
                  </a:lnTo>
                  <a:lnTo>
                    <a:pt x="25857" y="163855"/>
                  </a:lnTo>
                  <a:close/>
                </a:path>
                <a:path w="179705" h="196850">
                  <a:moveTo>
                    <a:pt x="27647" y="124002"/>
                  </a:moveTo>
                  <a:lnTo>
                    <a:pt x="25552" y="122288"/>
                  </a:lnTo>
                  <a:lnTo>
                    <a:pt x="23812" y="122720"/>
                  </a:lnTo>
                  <a:lnTo>
                    <a:pt x="22694" y="124117"/>
                  </a:lnTo>
                  <a:lnTo>
                    <a:pt x="21590" y="125526"/>
                  </a:lnTo>
                  <a:lnTo>
                    <a:pt x="21564" y="127342"/>
                  </a:lnTo>
                  <a:lnTo>
                    <a:pt x="23672" y="129032"/>
                  </a:lnTo>
                  <a:lnTo>
                    <a:pt x="25412" y="128587"/>
                  </a:lnTo>
                  <a:lnTo>
                    <a:pt x="26504" y="127203"/>
                  </a:lnTo>
                  <a:lnTo>
                    <a:pt x="27597" y="125818"/>
                  </a:lnTo>
                  <a:lnTo>
                    <a:pt x="27647" y="124002"/>
                  </a:lnTo>
                  <a:close/>
                </a:path>
                <a:path w="179705" h="196850">
                  <a:moveTo>
                    <a:pt x="28333" y="179489"/>
                  </a:moveTo>
                  <a:lnTo>
                    <a:pt x="26187" y="177812"/>
                  </a:lnTo>
                  <a:lnTo>
                    <a:pt x="25095" y="178117"/>
                  </a:lnTo>
                  <a:lnTo>
                    <a:pt x="24409" y="179006"/>
                  </a:lnTo>
                  <a:lnTo>
                    <a:pt x="20878" y="183718"/>
                  </a:lnTo>
                  <a:lnTo>
                    <a:pt x="17932" y="187794"/>
                  </a:lnTo>
                  <a:lnTo>
                    <a:pt x="17957" y="188950"/>
                  </a:lnTo>
                  <a:lnTo>
                    <a:pt x="19456" y="190055"/>
                  </a:lnTo>
                  <a:lnTo>
                    <a:pt x="20142" y="190550"/>
                  </a:lnTo>
                  <a:lnTo>
                    <a:pt x="21234" y="190233"/>
                  </a:lnTo>
                  <a:lnTo>
                    <a:pt x="24142" y="186194"/>
                  </a:lnTo>
                  <a:lnTo>
                    <a:pt x="28321" y="180632"/>
                  </a:lnTo>
                  <a:lnTo>
                    <a:pt x="28333" y="179489"/>
                  </a:lnTo>
                  <a:close/>
                </a:path>
                <a:path w="179705" h="196850">
                  <a:moveTo>
                    <a:pt x="30111" y="139636"/>
                  </a:moveTo>
                  <a:lnTo>
                    <a:pt x="28028" y="137922"/>
                  </a:lnTo>
                  <a:lnTo>
                    <a:pt x="26276" y="138353"/>
                  </a:lnTo>
                  <a:lnTo>
                    <a:pt x="24066" y="141147"/>
                  </a:lnTo>
                  <a:lnTo>
                    <a:pt x="24028" y="142976"/>
                  </a:lnTo>
                  <a:lnTo>
                    <a:pt x="26136" y="144665"/>
                  </a:lnTo>
                  <a:lnTo>
                    <a:pt x="27876" y="144221"/>
                  </a:lnTo>
                  <a:lnTo>
                    <a:pt x="28968" y="142836"/>
                  </a:lnTo>
                  <a:lnTo>
                    <a:pt x="30060" y="141452"/>
                  </a:lnTo>
                  <a:lnTo>
                    <a:pt x="30111" y="139636"/>
                  </a:lnTo>
                  <a:close/>
                </a:path>
                <a:path w="179705" h="196850">
                  <a:moveTo>
                    <a:pt x="32575" y="155270"/>
                  </a:moveTo>
                  <a:lnTo>
                    <a:pt x="30480" y="153555"/>
                  </a:lnTo>
                  <a:lnTo>
                    <a:pt x="28740" y="153987"/>
                  </a:lnTo>
                  <a:lnTo>
                    <a:pt x="27622" y="155384"/>
                  </a:lnTo>
                  <a:lnTo>
                    <a:pt x="26530" y="156781"/>
                  </a:lnTo>
                  <a:lnTo>
                    <a:pt x="26492" y="158610"/>
                  </a:lnTo>
                  <a:lnTo>
                    <a:pt x="28600" y="160299"/>
                  </a:lnTo>
                  <a:lnTo>
                    <a:pt x="30340" y="159854"/>
                  </a:lnTo>
                  <a:lnTo>
                    <a:pt x="31432" y="158470"/>
                  </a:lnTo>
                  <a:lnTo>
                    <a:pt x="32524" y="157086"/>
                  </a:lnTo>
                  <a:lnTo>
                    <a:pt x="32575" y="155270"/>
                  </a:lnTo>
                  <a:close/>
                </a:path>
                <a:path w="179705" h="196850">
                  <a:moveTo>
                    <a:pt x="35052" y="170903"/>
                  </a:moveTo>
                  <a:lnTo>
                    <a:pt x="32956" y="169189"/>
                  </a:lnTo>
                  <a:lnTo>
                    <a:pt x="31216" y="169621"/>
                  </a:lnTo>
                  <a:lnTo>
                    <a:pt x="28994" y="172415"/>
                  </a:lnTo>
                  <a:lnTo>
                    <a:pt x="28968" y="174244"/>
                  </a:lnTo>
                  <a:lnTo>
                    <a:pt x="31076" y="175933"/>
                  </a:lnTo>
                  <a:lnTo>
                    <a:pt x="32816" y="175488"/>
                  </a:lnTo>
                  <a:lnTo>
                    <a:pt x="33909" y="174104"/>
                  </a:lnTo>
                  <a:lnTo>
                    <a:pt x="35001" y="172720"/>
                  </a:lnTo>
                  <a:lnTo>
                    <a:pt x="35052" y="170903"/>
                  </a:lnTo>
                  <a:close/>
                </a:path>
                <a:path w="179705" h="196850">
                  <a:moveTo>
                    <a:pt x="37249" y="93980"/>
                  </a:moveTo>
                  <a:lnTo>
                    <a:pt x="35229" y="92163"/>
                  </a:lnTo>
                  <a:lnTo>
                    <a:pt x="34112" y="92392"/>
                  </a:lnTo>
                  <a:lnTo>
                    <a:pt x="30797" y="96215"/>
                  </a:lnTo>
                  <a:lnTo>
                    <a:pt x="29527" y="97713"/>
                  </a:lnTo>
                  <a:lnTo>
                    <a:pt x="26289" y="101612"/>
                  </a:lnTo>
                  <a:lnTo>
                    <a:pt x="26250" y="102755"/>
                  </a:lnTo>
                  <a:lnTo>
                    <a:pt x="27673" y="103962"/>
                  </a:lnTo>
                  <a:lnTo>
                    <a:pt x="28321" y="104508"/>
                  </a:lnTo>
                  <a:lnTo>
                    <a:pt x="29425" y="104254"/>
                  </a:lnTo>
                  <a:lnTo>
                    <a:pt x="32626" y="100393"/>
                  </a:lnTo>
                  <a:lnTo>
                    <a:pt x="33883" y="98907"/>
                  </a:lnTo>
                  <a:lnTo>
                    <a:pt x="37172" y="95123"/>
                  </a:lnTo>
                  <a:lnTo>
                    <a:pt x="37249" y="93980"/>
                  </a:lnTo>
                  <a:close/>
                </a:path>
                <a:path w="179705" h="196850">
                  <a:moveTo>
                    <a:pt x="39725" y="109613"/>
                  </a:moveTo>
                  <a:lnTo>
                    <a:pt x="37706" y="107797"/>
                  </a:lnTo>
                  <a:lnTo>
                    <a:pt x="36576" y="108026"/>
                  </a:lnTo>
                  <a:lnTo>
                    <a:pt x="33261" y="111848"/>
                  </a:lnTo>
                  <a:lnTo>
                    <a:pt x="31991" y="113347"/>
                  </a:lnTo>
                  <a:lnTo>
                    <a:pt x="28765" y="117233"/>
                  </a:lnTo>
                  <a:lnTo>
                    <a:pt x="28714" y="118389"/>
                  </a:lnTo>
                  <a:lnTo>
                    <a:pt x="30137" y="119595"/>
                  </a:lnTo>
                  <a:lnTo>
                    <a:pt x="30784" y="120142"/>
                  </a:lnTo>
                  <a:lnTo>
                    <a:pt x="31902" y="119888"/>
                  </a:lnTo>
                  <a:lnTo>
                    <a:pt x="35090" y="116027"/>
                  </a:lnTo>
                  <a:lnTo>
                    <a:pt x="36347" y="114541"/>
                  </a:lnTo>
                  <a:lnTo>
                    <a:pt x="39636" y="110756"/>
                  </a:lnTo>
                  <a:lnTo>
                    <a:pt x="39725" y="109613"/>
                  </a:lnTo>
                  <a:close/>
                </a:path>
                <a:path w="179705" h="196850">
                  <a:moveTo>
                    <a:pt x="42176" y="125247"/>
                  </a:moveTo>
                  <a:lnTo>
                    <a:pt x="41249" y="124396"/>
                  </a:lnTo>
                  <a:lnTo>
                    <a:pt x="40157" y="123431"/>
                  </a:lnTo>
                  <a:lnTo>
                    <a:pt x="39039" y="123659"/>
                  </a:lnTo>
                  <a:lnTo>
                    <a:pt x="35725" y="127482"/>
                  </a:lnTo>
                  <a:lnTo>
                    <a:pt x="34455" y="128981"/>
                  </a:lnTo>
                  <a:lnTo>
                    <a:pt x="31229" y="132867"/>
                  </a:lnTo>
                  <a:lnTo>
                    <a:pt x="31178" y="134035"/>
                  </a:lnTo>
                  <a:lnTo>
                    <a:pt x="32600" y="135229"/>
                  </a:lnTo>
                  <a:lnTo>
                    <a:pt x="33248" y="135775"/>
                  </a:lnTo>
                  <a:lnTo>
                    <a:pt x="34353" y="135521"/>
                  </a:lnTo>
                  <a:lnTo>
                    <a:pt x="37553" y="131660"/>
                  </a:lnTo>
                  <a:lnTo>
                    <a:pt x="38811" y="130175"/>
                  </a:lnTo>
                  <a:lnTo>
                    <a:pt x="42100" y="126390"/>
                  </a:lnTo>
                  <a:lnTo>
                    <a:pt x="42176" y="125247"/>
                  </a:lnTo>
                  <a:close/>
                </a:path>
                <a:path w="179705" h="196850">
                  <a:moveTo>
                    <a:pt x="44653" y="140881"/>
                  </a:moveTo>
                  <a:lnTo>
                    <a:pt x="43726" y="140030"/>
                  </a:lnTo>
                  <a:lnTo>
                    <a:pt x="42633" y="139065"/>
                  </a:lnTo>
                  <a:lnTo>
                    <a:pt x="41516" y="139293"/>
                  </a:lnTo>
                  <a:lnTo>
                    <a:pt x="38201" y="143116"/>
                  </a:lnTo>
                  <a:lnTo>
                    <a:pt x="33693" y="148501"/>
                  </a:lnTo>
                  <a:lnTo>
                    <a:pt x="33655" y="149656"/>
                  </a:lnTo>
                  <a:lnTo>
                    <a:pt x="35077" y="150863"/>
                  </a:lnTo>
                  <a:lnTo>
                    <a:pt x="35725" y="151409"/>
                  </a:lnTo>
                  <a:lnTo>
                    <a:pt x="36830" y="151155"/>
                  </a:lnTo>
                  <a:lnTo>
                    <a:pt x="40017" y="147294"/>
                  </a:lnTo>
                  <a:lnTo>
                    <a:pt x="44577" y="142024"/>
                  </a:lnTo>
                  <a:lnTo>
                    <a:pt x="44653" y="140881"/>
                  </a:lnTo>
                  <a:close/>
                </a:path>
                <a:path w="179705" h="196850">
                  <a:moveTo>
                    <a:pt x="47015" y="101460"/>
                  </a:moveTo>
                  <a:lnTo>
                    <a:pt x="45046" y="99606"/>
                  </a:lnTo>
                  <a:lnTo>
                    <a:pt x="43268" y="99923"/>
                  </a:lnTo>
                  <a:lnTo>
                    <a:pt x="40855" y="102577"/>
                  </a:lnTo>
                  <a:lnTo>
                    <a:pt x="40703" y="104406"/>
                  </a:lnTo>
                  <a:lnTo>
                    <a:pt x="41706" y="105308"/>
                  </a:lnTo>
                  <a:lnTo>
                    <a:pt x="42697" y="106222"/>
                  </a:lnTo>
                  <a:lnTo>
                    <a:pt x="44462" y="105905"/>
                  </a:lnTo>
                  <a:lnTo>
                    <a:pt x="45656" y="104584"/>
                  </a:lnTo>
                  <a:lnTo>
                    <a:pt x="46850" y="103263"/>
                  </a:lnTo>
                  <a:lnTo>
                    <a:pt x="47015" y="101460"/>
                  </a:lnTo>
                  <a:close/>
                </a:path>
                <a:path w="179705" h="196850">
                  <a:moveTo>
                    <a:pt x="47104" y="156527"/>
                  </a:moveTo>
                  <a:lnTo>
                    <a:pt x="45097" y="154711"/>
                  </a:lnTo>
                  <a:lnTo>
                    <a:pt x="43967" y="154940"/>
                  </a:lnTo>
                  <a:lnTo>
                    <a:pt x="40652" y="158762"/>
                  </a:lnTo>
                  <a:lnTo>
                    <a:pt x="39382" y="160261"/>
                  </a:lnTo>
                  <a:lnTo>
                    <a:pt x="36156" y="164147"/>
                  </a:lnTo>
                  <a:lnTo>
                    <a:pt x="36106" y="165315"/>
                  </a:lnTo>
                  <a:lnTo>
                    <a:pt x="37528" y="166509"/>
                  </a:lnTo>
                  <a:lnTo>
                    <a:pt x="38176" y="167055"/>
                  </a:lnTo>
                  <a:lnTo>
                    <a:pt x="39281" y="166801"/>
                  </a:lnTo>
                  <a:lnTo>
                    <a:pt x="42481" y="162941"/>
                  </a:lnTo>
                  <a:lnTo>
                    <a:pt x="43738" y="161455"/>
                  </a:lnTo>
                  <a:lnTo>
                    <a:pt x="47028" y="157670"/>
                  </a:lnTo>
                  <a:lnTo>
                    <a:pt x="47104" y="156527"/>
                  </a:lnTo>
                  <a:close/>
                </a:path>
                <a:path w="179705" h="196850">
                  <a:moveTo>
                    <a:pt x="49479" y="117094"/>
                  </a:moveTo>
                  <a:lnTo>
                    <a:pt x="47510" y="115239"/>
                  </a:lnTo>
                  <a:lnTo>
                    <a:pt x="45732" y="115557"/>
                  </a:lnTo>
                  <a:lnTo>
                    <a:pt x="43319" y="118211"/>
                  </a:lnTo>
                  <a:lnTo>
                    <a:pt x="43167" y="120040"/>
                  </a:lnTo>
                  <a:lnTo>
                    <a:pt x="45161" y="121856"/>
                  </a:lnTo>
                  <a:lnTo>
                    <a:pt x="46926" y="121526"/>
                  </a:lnTo>
                  <a:lnTo>
                    <a:pt x="48120" y="120218"/>
                  </a:lnTo>
                  <a:lnTo>
                    <a:pt x="49314" y="118897"/>
                  </a:lnTo>
                  <a:lnTo>
                    <a:pt x="49479" y="117094"/>
                  </a:lnTo>
                  <a:close/>
                </a:path>
                <a:path w="179705" h="196850">
                  <a:moveTo>
                    <a:pt x="51955" y="132727"/>
                  </a:moveTo>
                  <a:lnTo>
                    <a:pt x="50952" y="131800"/>
                  </a:lnTo>
                  <a:lnTo>
                    <a:pt x="49974" y="130873"/>
                  </a:lnTo>
                  <a:lnTo>
                    <a:pt x="48196" y="131191"/>
                  </a:lnTo>
                  <a:lnTo>
                    <a:pt x="45783" y="133845"/>
                  </a:lnTo>
                  <a:lnTo>
                    <a:pt x="45631" y="135674"/>
                  </a:lnTo>
                  <a:lnTo>
                    <a:pt x="46634" y="136575"/>
                  </a:lnTo>
                  <a:lnTo>
                    <a:pt x="47625" y="137490"/>
                  </a:lnTo>
                  <a:lnTo>
                    <a:pt x="49403" y="137172"/>
                  </a:lnTo>
                  <a:lnTo>
                    <a:pt x="50584" y="135851"/>
                  </a:lnTo>
                  <a:lnTo>
                    <a:pt x="51777" y="134531"/>
                  </a:lnTo>
                  <a:lnTo>
                    <a:pt x="51955" y="132727"/>
                  </a:lnTo>
                  <a:close/>
                </a:path>
                <a:path w="179705" h="196850">
                  <a:moveTo>
                    <a:pt x="54419" y="148361"/>
                  </a:moveTo>
                  <a:lnTo>
                    <a:pt x="52451" y="146507"/>
                  </a:lnTo>
                  <a:lnTo>
                    <a:pt x="50673" y="146824"/>
                  </a:lnTo>
                  <a:lnTo>
                    <a:pt x="48260" y="149479"/>
                  </a:lnTo>
                  <a:lnTo>
                    <a:pt x="48107" y="151307"/>
                  </a:lnTo>
                  <a:lnTo>
                    <a:pt x="49110" y="152209"/>
                  </a:lnTo>
                  <a:lnTo>
                    <a:pt x="50101" y="153123"/>
                  </a:lnTo>
                  <a:lnTo>
                    <a:pt x="51866" y="152806"/>
                  </a:lnTo>
                  <a:lnTo>
                    <a:pt x="53060" y="151485"/>
                  </a:lnTo>
                  <a:lnTo>
                    <a:pt x="54254" y="150164"/>
                  </a:lnTo>
                  <a:lnTo>
                    <a:pt x="54419" y="148361"/>
                  </a:lnTo>
                  <a:close/>
                </a:path>
                <a:path w="179705" h="196850">
                  <a:moveTo>
                    <a:pt x="60083" y="87858"/>
                  </a:moveTo>
                  <a:lnTo>
                    <a:pt x="58191" y="85915"/>
                  </a:lnTo>
                  <a:lnTo>
                    <a:pt x="57048" y="86067"/>
                  </a:lnTo>
                  <a:lnTo>
                    <a:pt x="53467" y="89674"/>
                  </a:lnTo>
                  <a:lnTo>
                    <a:pt x="48590" y="94780"/>
                  </a:lnTo>
                  <a:lnTo>
                    <a:pt x="48463" y="95923"/>
                  </a:lnTo>
                  <a:lnTo>
                    <a:pt x="49809" y="97218"/>
                  </a:lnTo>
                  <a:lnTo>
                    <a:pt x="50419" y="97815"/>
                  </a:lnTo>
                  <a:lnTo>
                    <a:pt x="51549" y="97624"/>
                  </a:lnTo>
                  <a:lnTo>
                    <a:pt x="55003" y="93967"/>
                  </a:lnTo>
                  <a:lnTo>
                    <a:pt x="59918" y="89001"/>
                  </a:lnTo>
                  <a:lnTo>
                    <a:pt x="60083" y="87858"/>
                  </a:lnTo>
                  <a:close/>
                </a:path>
                <a:path w="179705" h="196850">
                  <a:moveTo>
                    <a:pt x="62547" y="103492"/>
                  </a:moveTo>
                  <a:lnTo>
                    <a:pt x="60655" y="101549"/>
                  </a:lnTo>
                  <a:lnTo>
                    <a:pt x="59512" y="101701"/>
                  </a:lnTo>
                  <a:lnTo>
                    <a:pt x="55930" y="105308"/>
                  </a:lnTo>
                  <a:lnTo>
                    <a:pt x="51066" y="110413"/>
                  </a:lnTo>
                  <a:lnTo>
                    <a:pt x="50927" y="111556"/>
                  </a:lnTo>
                  <a:lnTo>
                    <a:pt x="52273" y="112852"/>
                  </a:lnTo>
                  <a:lnTo>
                    <a:pt x="52882" y="113449"/>
                  </a:lnTo>
                  <a:lnTo>
                    <a:pt x="54013" y="113258"/>
                  </a:lnTo>
                  <a:lnTo>
                    <a:pt x="54787" y="112458"/>
                  </a:lnTo>
                  <a:lnTo>
                    <a:pt x="57467" y="109613"/>
                  </a:lnTo>
                  <a:lnTo>
                    <a:pt x="58839" y="108204"/>
                  </a:lnTo>
                  <a:lnTo>
                    <a:pt x="62395" y="104635"/>
                  </a:lnTo>
                  <a:lnTo>
                    <a:pt x="62547" y="103492"/>
                  </a:lnTo>
                  <a:close/>
                </a:path>
                <a:path w="179705" h="196850">
                  <a:moveTo>
                    <a:pt x="65024" y="119126"/>
                  </a:moveTo>
                  <a:lnTo>
                    <a:pt x="63131" y="117182"/>
                  </a:lnTo>
                  <a:lnTo>
                    <a:pt x="61988" y="117335"/>
                  </a:lnTo>
                  <a:lnTo>
                    <a:pt x="58407" y="120942"/>
                  </a:lnTo>
                  <a:lnTo>
                    <a:pt x="53543" y="126047"/>
                  </a:lnTo>
                  <a:lnTo>
                    <a:pt x="53403" y="127190"/>
                  </a:lnTo>
                  <a:lnTo>
                    <a:pt x="54025" y="127774"/>
                  </a:lnTo>
                  <a:lnTo>
                    <a:pt x="54305" y="128066"/>
                  </a:lnTo>
                  <a:lnTo>
                    <a:pt x="54749" y="128485"/>
                  </a:lnTo>
                  <a:lnTo>
                    <a:pt x="55359" y="129082"/>
                  </a:lnTo>
                  <a:lnTo>
                    <a:pt x="56489" y="128892"/>
                  </a:lnTo>
                  <a:lnTo>
                    <a:pt x="59944" y="125247"/>
                  </a:lnTo>
                  <a:lnTo>
                    <a:pt x="61315" y="123837"/>
                  </a:lnTo>
                  <a:lnTo>
                    <a:pt x="64871" y="120269"/>
                  </a:lnTo>
                  <a:lnTo>
                    <a:pt x="65024" y="119126"/>
                  </a:lnTo>
                  <a:close/>
                </a:path>
                <a:path w="179705" h="196850">
                  <a:moveTo>
                    <a:pt x="67487" y="134759"/>
                  </a:moveTo>
                  <a:lnTo>
                    <a:pt x="65582" y="132816"/>
                  </a:lnTo>
                  <a:lnTo>
                    <a:pt x="64439" y="132969"/>
                  </a:lnTo>
                  <a:lnTo>
                    <a:pt x="60858" y="136575"/>
                  </a:lnTo>
                  <a:lnTo>
                    <a:pt x="55994" y="141681"/>
                  </a:lnTo>
                  <a:lnTo>
                    <a:pt x="55854" y="142824"/>
                  </a:lnTo>
                  <a:lnTo>
                    <a:pt x="57200" y="144119"/>
                  </a:lnTo>
                  <a:lnTo>
                    <a:pt x="57810" y="144716"/>
                  </a:lnTo>
                  <a:lnTo>
                    <a:pt x="58940" y="144526"/>
                  </a:lnTo>
                  <a:lnTo>
                    <a:pt x="62407" y="140881"/>
                  </a:lnTo>
                  <a:lnTo>
                    <a:pt x="63779" y="139471"/>
                  </a:lnTo>
                  <a:lnTo>
                    <a:pt x="67322" y="135902"/>
                  </a:lnTo>
                  <a:lnTo>
                    <a:pt x="67487" y="134759"/>
                  </a:lnTo>
                  <a:close/>
                </a:path>
                <a:path w="179705" h="196850">
                  <a:moveTo>
                    <a:pt x="67983" y="80187"/>
                  </a:moveTo>
                  <a:lnTo>
                    <a:pt x="66128" y="78193"/>
                  </a:lnTo>
                  <a:lnTo>
                    <a:pt x="64325" y="78397"/>
                  </a:lnTo>
                  <a:lnTo>
                    <a:pt x="61734" y="80899"/>
                  </a:lnTo>
                  <a:lnTo>
                    <a:pt x="61455" y="82715"/>
                  </a:lnTo>
                  <a:lnTo>
                    <a:pt x="62382" y="83693"/>
                  </a:lnTo>
                  <a:lnTo>
                    <a:pt x="63322" y="84658"/>
                  </a:lnTo>
                  <a:lnTo>
                    <a:pt x="65112" y="84442"/>
                  </a:lnTo>
                  <a:lnTo>
                    <a:pt x="66395" y="83210"/>
                  </a:lnTo>
                  <a:lnTo>
                    <a:pt x="67678" y="81978"/>
                  </a:lnTo>
                  <a:lnTo>
                    <a:pt x="67983" y="80187"/>
                  </a:lnTo>
                  <a:close/>
                </a:path>
                <a:path w="179705" h="196850">
                  <a:moveTo>
                    <a:pt x="70434" y="95834"/>
                  </a:moveTo>
                  <a:lnTo>
                    <a:pt x="69519" y="94830"/>
                  </a:lnTo>
                  <a:lnTo>
                    <a:pt x="68592" y="93840"/>
                  </a:lnTo>
                  <a:lnTo>
                    <a:pt x="66789" y="94043"/>
                  </a:lnTo>
                  <a:lnTo>
                    <a:pt x="64185" y="96545"/>
                  </a:lnTo>
                  <a:lnTo>
                    <a:pt x="63906" y="98361"/>
                  </a:lnTo>
                  <a:lnTo>
                    <a:pt x="65773" y="100304"/>
                  </a:lnTo>
                  <a:lnTo>
                    <a:pt x="67576" y="100088"/>
                  </a:lnTo>
                  <a:lnTo>
                    <a:pt x="68859" y="98856"/>
                  </a:lnTo>
                  <a:lnTo>
                    <a:pt x="70142" y="97624"/>
                  </a:lnTo>
                  <a:lnTo>
                    <a:pt x="70434" y="95834"/>
                  </a:lnTo>
                  <a:close/>
                </a:path>
                <a:path w="179705" h="196850">
                  <a:moveTo>
                    <a:pt x="72898" y="111467"/>
                  </a:moveTo>
                  <a:lnTo>
                    <a:pt x="71056" y="109474"/>
                  </a:lnTo>
                  <a:lnTo>
                    <a:pt x="69240" y="109677"/>
                  </a:lnTo>
                  <a:lnTo>
                    <a:pt x="66649" y="112179"/>
                  </a:lnTo>
                  <a:lnTo>
                    <a:pt x="66370" y="113995"/>
                  </a:lnTo>
                  <a:lnTo>
                    <a:pt x="68237" y="115938"/>
                  </a:lnTo>
                  <a:lnTo>
                    <a:pt x="70040" y="115722"/>
                  </a:lnTo>
                  <a:lnTo>
                    <a:pt x="71323" y="114490"/>
                  </a:lnTo>
                  <a:lnTo>
                    <a:pt x="72605" y="113258"/>
                  </a:lnTo>
                  <a:lnTo>
                    <a:pt x="72898" y="111467"/>
                  </a:lnTo>
                  <a:close/>
                </a:path>
                <a:path w="179705" h="196850">
                  <a:moveTo>
                    <a:pt x="75374" y="127101"/>
                  </a:moveTo>
                  <a:lnTo>
                    <a:pt x="73520" y="125107"/>
                  </a:lnTo>
                  <a:lnTo>
                    <a:pt x="71716" y="125310"/>
                  </a:lnTo>
                  <a:lnTo>
                    <a:pt x="69113" y="127812"/>
                  </a:lnTo>
                  <a:lnTo>
                    <a:pt x="68834" y="129628"/>
                  </a:lnTo>
                  <a:lnTo>
                    <a:pt x="70713" y="131572"/>
                  </a:lnTo>
                  <a:lnTo>
                    <a:pt x="72504" y="131356"/>
                  </a:lnTo>
                  <a:lnTo>
                    <a:pt x="73787" y="130124"/>
                  </a:lnTo>
                  <a:lnTo>
                    <a:pt x="75069" y="128892"/>
                  </a:lnTo>
                  <a:lnTo>
                    <a:pt x="75374" y="127101"/>
                  </a:lnTo>
                  <a:close/>
                </a:path>
                <a:path w="179705" h="196850">
                  <a:moveTo>
                    <a:pt x="82029" y="67437"/>
                  </a:moveTo>
                  <a:lnTo>
                    <a:pt x="80264" y="65366"/>
                  </a:lnTo>
                  <a:lnTo>
                    <a:pt x="79121" y="65443"/>
                  </a:lnTo>
                  <a:lnTo>
                    <a:pt x="75272" y="68821"/>
                  </a:lnTo>
                  <a:lnTo>
                    <a:pt x="73787" y="70154"/>
                  </a:lnTo>
                  <a:lnTo>
                    <a:pt x="70027" y="73596"/>
                  </a:lnTo>
                  <a:lnTo>
                    <a:pt x="69811" y="74739"/>
                  </a:lnTo>
                  <a:lnTo>
                    <a:pt x="71069" y="76123"/>
                  </a:lnTo>
                  <a:lnTo>
                    <a:pt x="71640" y="76746"/>
                  </a:lnTo>
                  <a:lnTo>
                    <a:pt x="72783" y="76631"/>
                  </a:lnTo>
                  <a:lnTo>
                    <a:pt x="76504" y="73228"/>
                  </a:lnTo>
                  <a:lnTo>
                    <a:pt x="77978" y="71907"/>
                  </a:lnTo>
                  <a:lnTo>
                    <a:pt x="81788" y="68554"/>
                  </a:lnTo>
                  <a:lnTo>
                    <a:pt x="82029" y="67437"/>
                  </a:lnTo>
                  <a:close/>
                </a:path>
                <a:path w="179705" h="196850">
                  <a:moveTo>
                    <a:pt x="84493" y="83070"/>
                  </a:moveTo>
                  <a:lnTo>
                    <a:pt x="82727" y="81000"/>
                  </a:lnTo>
                  <a:lnTo>
                    <a:pt x="81584" y="81076"/>
                  </a:lnTo>
                  <a:lnTo>
                    <a:pt x="77724" y="84455"/>
                  </a:lnTo>
                  <a:lnTo>
                    <a:pt x="72478" y="89230"/>
                  </a:lnTo>
                  <a:lnTo>
                    <a:pt x="72275" y="90373"/>
                  </a:lnTo>
                  <a:lnTo>
                    <a:pt x="73533" y="91757"/>
                  </a:lnTo>
                  <a:lnTo>
                    <a:pt x="74104" y="92379"/>
                  </a:lnTo>
                  <a:lnTo>
                    <a:pt x="75247" y="92265"/>
                  </a:lnTo>
                  <a:lnTo>
                    <a:pt x="78968" y="88861"/>
                  </a:lnTo>
                  <a:lnTo>
                    <a:pt x="80441" y="87541"/>
                  </a:lnTo>
                  <a:lnTo>
                    <a:pt x="84251" y="84188"/>
                  </a:lnTo>
                  <a:lnTo>
                    <a:pt x="84493" y="83070"/>
                  </a:lnTo>
                  <a:close/>
                </a:path>
                <a:path w="179705" h="196850">
                  <a:moveTo>
                    <a:pt x="86956" y="98717"/>
                  </a:moveTo>
                  <a:lnTo>
                    <a:pt x="85191" y="96647"/>
                  </a:lnTo>
                  <a:lnTo>
                    <a:pt x="84035" y="96723"/>
                  </a:lnTo>
                  <a:lnTo>
                    <a:pt x="80187" y="100101"/>
                  </a:lnTo>
                  <a:lnTo>
                    <a:pt x="74942" y="104876"/>
                  </a:lnTo>
                  <a:lnTo>
                    <a:pt x="74739" y="106019"/>
                  </a:lnTo>
                  <a:lnTo>
                    <a:pt x="75996" y="107403"/>
                  </a:lnTo>
                  <a:lnTo>
                    <a:pt x="76568" y="108026"/>
                  </a:lnTo>
                  <a:lnTo>
                    <a:pt x="77711" y="107911"/>
                  </a:lnTo>
                  <a:lnTo>
                    <a:pt x="81432" y="104508"/>
                  </a:lnTo>
                  <a:lnTo>
                    <a:pt x="82905" y="103187"/>
                  </a:lnTo>
                  <a:lnTo>
                    <a:pt x="86715" y="99834"/>
                  </a:lnTo>
                  <a:lnTo>
                    <a:pt x="86956" y="98717"/>
                  </a:lnTo>
                  <a:close/>
                </a:path>
                <a:path w="179705" h="196850">
                  <a:moveTo>
                    <a:pt x="89420" y="114350"/>
                  </a:moveTo>
                  <a:lnTo>
                    <a:pt x="87655" y="112280"/>
                  </a:lnTo>
                  <a:lnTo>
                    <a:pt x="86512" y="112356"/>
                  </a:lnTo>
                  <a:lnTo>
                    <a:pt x="82664" y="115735"/>
                  </a:lnTo>
                  <a:lnTo>
                    <a:pt x="81178" y="117068"/>
                  </a:lnTo>
                  <a:lnTo>
                    <a:pt x="77419" y="120510"/>
                  </a:lnTo>
                  <a:lnTo>
                    <a:pt x="77203" y="121653"/>
                  </a:lnTo>
                  <a:lnTo>
                    <a:pt x="78460" y="123037"/>
                  </a:lnTo>
                  <a:lnTo>
                    <a:pt x="79032" y="123659"/>
                  </a:lnTo>
                  <a:lnTo>
                    <a:pt x="80175" y="123545"/>
                  </a:lnTo>
                  <a:lnTo>
                    <a:pt x="83896" y="120142"/>
                  </a:lnTo>
                  <a:lnTo>
                    <a:pt x="85369" y="118821"/>
                  </a:lnTo>
                  <a:lnTo>
                    <a:pt x="89179" y="115468"/>
                  </a:lnTo>
                  <a:lnTo>
                    <a:pt x="89420" y="114350"/>
                  </a:lnTo>
                  <a:close/>
                </a:path>
                <a:path w="179705" h="196850">
                  <a:moveTo>
                    <a:pt x="90487" y="60286"/>
                  </a:moveTo>
                  <a:lnTo>
                    <a:pt x="88773" y="58178"/>
                  </a:lnTo>
                  <a:lnTo>
                    <a:pt x="86944" y="58267"/>
                  </a:lnTo>
                  <a:lnTo>
                    <a:pt x="84162" y="60591"/>
                  </a:lnTo>
                  <a:lnTo>
                    <a:pt x="83743" y="62382"/>
                  </a:lnTo>
                  <a:lnTo>
                    <a:pt x="85496" y="64465"/>
                  </a:lnTo>
                  <a:lnTo>
                    <a:pt x="87299" y="64363"/>
                  </a:lnTo>
                  <a:lnTo>
                    <a:pt x="88684" y="63207"/>
                  </a:lnTo>
                  <a:lnTo>
                    <a:pt x="90055" y="62052"/>
                  </a:lnTo>
                  <a:lnTo>
                    <a:pt x="90487" y="60286"/>
                  </a:lnTo>
                  <a:close/>
                </a:path>
                <a:path w="179705" h="196850">
                  <a:moveTo>
                    <a:pt x="92951" y="75920"/>
                  </a:moveTo>
                  <a:lnTo>
                    <a:pt x="91236" y="73812"/>
                  </a:lnTo>
                  <a:lnTo>
                    <a:pt x="89408" y="73901"/>
                  </a:lnTo>
                  <a:lnTo>
                    <a:pt x="86626" y="76225"/>
                  </a:lnTo>
                  <a:lnTo>
                    <a:pt x="86207" y="78016"/>
                  </a:lnTo>
                  <a:lnTo>
                    <a:pt x="87960" y="80098"/>
                  </a:lnTo>
                  <a:lnTo>
                    <a:pt x="89763" y="79997"/>
                  </a:lnTo>
                  <a:lnTo>
                    <a:pt x="91147" y="78841"/>
                  </a:lnTo>
                  <a:lnTo>
                    <a:pt x="92519" y="77685"/>
                  </a:lnTo>
                  <a:lnTo>
                    <a:pt x="92951" y="75920"/>
                  </a:lnTo>
                  <a:close/>
                </a:path>
                <a:path w="179705" h="196850">
                  <a:moveTo>
                    <a:pt x="95415" y="91554"/>
                  </a:moveTo>
                  <a:lnTo>
                    <a:pt x="93700" y="89446"/>
                  </a:lnTo>
                  <a:lnTo>
                    <a:pt x="91871" y="89535"/>
                  </a:lnTo>
                  <a:lnTo>
                    <a:pt x="89090" y="91859"/>
                  </a:lnTo>
                  <a:lnTo>
                    <a:pt x="88684" y="93649"/>
                  </a:lnTo>
                  <a:lnTo>
                    <a:pt x="90424" y="95732"/>
                  </a:lnTo>
                  <a:lnTo>
                    <a:pt x="92240" y="95631"/>
                  </a:lnTo>
                  <a:lnTo>
                    <a:pt x="93611" y="94475"/>
                  </a:lnTo>
                  <a:lnTo>
                    <a:pt x="94996" y="93319"/>
                  </a:lnTo>
                  <a:lnTo>
                    <a:pt x="95415" y="91554"/>
                  </a:lnTo>
                  <a:close/>
                </a:path>
                <a:path w="179705" h="196850">
                  <a:moveTo>
                    <a:pt x="97891" y="107188"/>
                  </a:moveTo>
                  <a:lnTo>
                    <a:pt x="96177" y="105079"/>
                  </a:lnTo>
                  <a:lnTo>
                    <a:pt x="94348" y="105168"/>
                  </a:lnTo>
                  <a:lnTo>
                    <a:pt x="91567" y="107492"/>
                  </a:lnTo>
                  <a:lnTo>
                    <a:pt x="91147" y="109283"/>
                  </a:lnTo>
                  <a:lnTo>
                    <a:pt x="92900" y="111366"/>
                  </a:lnTo>
                  <a:lnTo>
                    <a:pt x="94703" y="111264"/>
                  </a:lnTo>
                  <a:lnTo>
                    <a:pt x="96088" y="110109"/>
                  </a:lnTo>
                  <a:lnTo>
                    <a:pt x="97459" y="108966"/>
                  </a:lnTo>
                  <a:lnTo>
                    <a:pt x="97891" y="107188"/>
                  </a:lnTo>
                  <a:close/>
                </a:path>
                <a:path w="179705" h="196850">
                  <a:moveTo>
                    <a:pt x="105537" y="48450"/>
                  </a:moveTo>
                  <a:lnTo>
                    <a:pt x="103898" y="46278"/>
                  </a:lnTo>
                  <a:lnTo>
                    <a:pt x="102743" y="46291"/>
                  </a:lnTo>
                  <a:lnTo>
                    <a:pt x="98628" y="49403"/>
                  </a:lnTo>
                  <a:lnTo>
                    <a:pt x="93014" y="53848"/>
                  </a:lnTo>
                  <a:lnTo>
                    <a:pt x="92722" y="54978"/>
                  </a:lnTo>
                  <a:lnTo>
                    <a:pt x="93891" y="56426"/>
                  </a:lnTo>
                  <a:lnTo>
                    <a:pt x="94424" y="57086"/>
                  </a:lnTo>
                  <a:lnTo>
                    <a:pt x="95580" y="57048"/>
                  </a:lnTo>
                  <a:lnTo>
                    <a:pt x="101130" y="52654"/>
                  </a:lnTo>
                  <a:lnTo>
                    <a:pt x="105206" y="49568"/>
                  </a:lnTo>
                  <a:lnTo>
                    <a:pt x="105537" y="48450"/>
                  </a:lnTo>
                  <a:close/>
                </a:path>
                <a:path w="179705" h="196850">
                  <a:moveTo>
                    <a:pt x="107988" y="64084"/>
                  </a:moveTo>
                  <a:lnTo>
                    <a:pt x="106349" y="61912"/>
                  </a:lnTo>
                  <a:lnTo>
                    <a:pt x="105194" y="61925"/>
                  </a:lnTo>
                  <a:lnTo>
                    <a:pt x="101079" y="65036"/>
                  </a:lnTo>
                  <a:lnTo>
                    <a:pt x="95465" y="69481"/>
                  </a:lnTo>
                  <a:lnTo>
                    <a:pt x="95186" y="70599"/>
                  </a:lnTo>
                  <a:lnTo>
                    <a:pt x="96342" y="72059"/>
                  </a:lnTo>
                  <a:lnTo>
                    <a:pt x="96875" y="72720"/>
                  </a:lnTo>
                  <a:lnTo>
                    <a:pt x="98031" y="72682"/>
                  </a:lnTo>
                  <a:lnTo>
                    <a:pt x="103581" y="68287"/>
                  </a:lnTo>
                  <a:lnTo>
                    <a:pt x="107657" y="65201"/>
                  </a:lnTo>
                  <a:lnTo>
                    <a:pt x="107988" y="64084"/>
                  </a:lnTo>
                  <a:close/>
                </a:path>
                <a:path w="179705" h="196850">
                  <a:moveTo>
                    <a:pt x="110464" y="79717"/>
                  </a:moveTo>
                  <a:lnTo>
                    <a:pt x="108826" y="77546"/>
                  </a:lnTo>
                  <a:lnTo>
                    <a:pt x="107670" y="77558"/>
                  </a:lnTo>
                  <a:lnTo>
                    <a:pt x="103555" y="80670"/>
                  </a:lnTo>
                  <a:lnTo>
                    <a:pt x="97942" y="85115"/>
                  </a:lnTo>
                  <a:lnTo>
                    <a:pt x="97663" y="86245"/>
                  </a:lnTo>
                  <a:lnTo>
                    <a:pt x="98818" y="87693"/>
                  </a:lnTo>
                  <a:lnTo>
                    <a:pt x="99352" y="88353"/>
                  </a:lnTo>
                  <a:lnTo>
                    <a:pt x="100507" y="88315"/>
                  </a:lnTo>
                  <a:lnTo>
                    <a:pt x="106057" y="83921"/>
                  </a:lnTo>
                  <a:lnTo>
                    <a:pt x="110134" y="80835"/>
                  </a:lnTo>
                  <a:lnTo>
                    <a:pt x="110464" y="79717"/>
                  </a:lnTo>
                  <a:close/>
                </a:path>
                <a:path w="179705" h="196850">
                  <a:moveTo>
                    <a:pt x="112915" y="95351"/>
                  </a:moveTo>
                  <a:lnTo>
                    <a:pt x="111290" y="93179"/>
                  </a:lnTo>
                  <a:lnTo>
                    <a:pt x="110134" y="93192"/>
                  </a:lnTo>
                  <a:lnTo>
                    <a:pt x="106019" y="96304"/>
                  </a:lnTo>
                  <a:lnTo>
                    <a:pt x="100406" y="100749"/>
                  </a:lnTo>
                  <a:lnTo>
                    <a:pt x="100114" y="101879"/>
                  </a:lnTo>
                  <a:lnTo>
                    <a:pt x="101282" y="103327"/>
                  </a:lnTo>
                  <a:lnTo>
                    <a:pt x="101815" y="103987"/>
                  </a:lnTo>
                  <a:lnTo>
                    <a:pt x="102971" y="103949"/>
                  </a:lnTo>
                  <a:lnTo>
                    <a:pt x="108521" y="99555"/>
                  </a:lnTo>
                  <a:lnTo>
                    <a:pt x="112598" y="96469"/>
                  </a:lnTo>
                  <a:lnTo>
                    <a:pt x="112915" y="95351"/>
                  </a:lnTo>
                  <a:close/>
                </a:path>
                <a:path w="179705" h="196850">
                  <a:moveTo>
                    <a:pt x="114541" y="41859"/>
                  </a:moveTo>
                  <a:lnTo>
                    <a:pt x="112966" y="39649"/>
                  </a:lnTo>
                  <a:lnTo>
                    <a:pt x="111125" y="39611"/>
                  </a:lnTo>
                  <a:lnTo>
                    <a:pt x="109626" y="40690"/>
                  </a:lnTo>
                  <a:lnTo>
                    <a:pt x="108153" y="41770"/>
                  </a:lnTo>
                  <a:lnTo>
                    <a:pt x="107607" y="43522"/>
                  </a:lnTo>
                  <a:lnTo>
                    <a:pt x="109207" y="45707"/>
                  </a:lnTo>
                  <a:lnTo>
                    <a:pt x="111048" y="45732"/>
                  </a:lnTo>
                  <a:lnTo>
                    <a:pt x="112509" y="44665"/>
                  </a:lnTo>
                  <a:lnTo>
                    <a:pt x="113969" y="43599"/>
                  </a:lnTo>
                  <a:lnTo>
                    <a:pt x="114541" y="41859"/>
                  </a:lnTo>
                  <a:close/>
                </a:path>
                <a:path w="179705" h="196850">
                  <a:moveTo>
                    <a:pt x="117005" y="57492"/>
                  </a:moveTo>
                  <a:lnTo>
                    <a:pt x="115430" y="55283"/>
                  </a:lnTo>
                  <a:lnTo>
                    <a:pt x="113588" y="55245"/>
                  </a:lnTo>
                  <a:lnTo>
                    <a:pt x="112090" y="56324"/>
                  </a:lnTo>
                  <a:lnTo>
                    <a:pt x="110617" y="57404"/>
                  </a:lnTo>
                  <a:lnTo>
                    <a:pt x="110070" y="59156"/>
                  </a:lnTo>
                  <a:lnTo>
                    <a:pt x="111671" y="61341"/>
                  </a:lnTo>
                  <a:lnTo>
                    <a:pt x="113512" y="61366"/>
                  </a:lnTo>
                  <a:lnTo>
                    <a:pt x="114973" y="60299"/>
                  </a:lnTo>
                  <a:lnTo>
                    <a:pt x="116433" y="59232"/>
                  </a:lnTo>
                  <a:lnTo>
                    <a:pt x="117005" y="57492"/>
                  </a:lnTo>
                  <a:close/>
                </a:path>
                <a:path w="179705" h="196850">
                  <a:moveTo>
                    <a:pt x="119468" y="73126"/>
                  </a:moveTo>
                  <a:lnTo>
                    <a:pt x="117906" y="70916"/>
                  </a:lnTo>
                  <a:lnTo>
                    <a:pt x="116052" y="70878"/>
                  </a:lnTo>
                  <a:lnTo>
                    <a:pt x="113093" y="73037"/>
                  </a:lnTo>
                  <a:lnTo>
                    <a:pt x="112547" y="74790"/>
                  </a:lnTo>
                  <a:lnTo>
                    <a:pt x="114147" y="76974"/>
                  </a:lnTo>
                  <a:lnTo>
                    <a:pt x="115989" y="77000"/>
                  </a:lnTo>
                  <a:lnTo>
                    <a:pt x="117449" y="75933"/>
                  </a:lnTo>
                  <a:lnTo>
                    <a:pt x="118910" y="74866"/>
                  </a:lnTo>
                  <a:lnTo>
                    <a:pt x="119468" y="73126"/>
                  </a:lnTo>
                  <a:close/>
                </a:path>
                <a:path w="179705" h="196850">
                  <a:moveTo>
                    <a:pt x="121945" y="88760"/>
                  </a:moveTo>
                  <a:lnTo>
                    <a:pt x="120370" y="86550"/>
                  </a:lnTo>
                  <a:lnTo>
                    <a:pt x="118529" y="86512"/>
                  </a:lnTo>
                  <a:lnTo>
                    <a:pt x="117030" y="87591"/>
                  </a:lnTo>
                  <a:lnTo>
                    <a:pt x="115557" y="88671"/>
                  </a:lnTo>
                  <a:lnTo>
                    <a:pt x="115011" y="90424"/>
                  </a:lnTo>
                  <a:lnTo>
                    <a:pt x="116611" y="92608"/>
                  </a:lnTo>
                  <a:lnTo>
                    <a:pt x="118452" y="92633"/>
                  </a:lnTo>
                  <a:lnTo>
                    <a:pt x="119913" y="91567"/>
                  </a:lnTo>
                  <a:lnTo>
                    <a:pt x="121373" y="90500"/>
                  </a:lnTo>
                  <a:lnTo>
                    <a:pt x="121945" y="88760"/>
                  </a:lnTo>
                  <a:close/>
                </a:path>
                <a:path w="179705" h="196850">
                  <a:moveTo>
                    <a:pt x="130530" y="31013"/>
                  </a:moveTo>
                  <a:lnTo>
                    <a:pt x="129057" y="28740"/>
                  </a:lnTo>
                  <a:lnTo>
                    <a:pt x="127889" y="28676"/>
                  </a:lnTo>
                  <a:lnTo>
                    <a:pt x="123520" y="31521"/>
                  </a:lnTo>
                  <a:lnTo>
                    <a:pt x="117551" y="35585"/>
                  </a:lnTo>
                  <a:lnTo>
                    <a:pt x="117170" y="36690"/>
                  </a:lnTo>
                  <a:lnTo>
                    <a:pt x="118237" y="38227"/>
                  </a:lnTo>
                  <a:lnTo>
                    <a:pt x="118719" y="38925"/>
                  </a:lnTo>
                  <a:lnTo>
                    <a:pt x="119888" y="38963"/>
                  </a:lnTo>
                  <a:lnTo>
                    <a:pt x="124129" y="36055"/>
                  </a:lnTo>
                  <a:lnTo>
                    <a:pt x="130136" y="32105"/>
                  </a:lnTo>
                  <a:lnTo>
                    <a:pt x="130530" y="31013"/>
                  </a:lnTo>
                  <a:close/>
                </a:path>
                <a:path w="179705" h="196850">
                  <a:moveTo>
                    <a:pt x="132994" y="46647"/>
                  </a:moveTo>
                  <a:lnTo>
                    <a:pt x="131521" y="44373"/>
                  </a:lnTo>
                  <a:lnTo>
                    <a:pt x="130352" y="44310"/>
                  </a:lnTo>
                  <a:lnTo>
                    <a:pt x="125984" y="47155"/>
                  </a:lnTo>
                  <a:lnTo>
                    <a:pt x="124294" y="48285"/>
                  </a:lnTo>
                  <a:lnTo>
                    <a:pt x="120015" y="51219"/>
                  </a:lnTo>
                  <a:lnTo>
                    <a:pt x="119634" y="52324"/>
                  </a:lnTo>
                  <a:lnTo>
                    <a:pt x="120700" y="53860"/>
                  </a:lnTo>
                  <a:lnTo>
                    <a:pt x="121183" y="54559"/>
                  </a:lnTo>
                  <a:lnTo>
                    <a:pt x="122351" y="54597"/>
                  </a:lnTo>
                  <a:lnTo>
                    <a:pt x="126593" y="51689"/>
                  </a:lnTo>
                  <a:lnTo>
                    <a:pt x="132588" y="47739"/>
                  </a:lnTo>
                  <a:lnTo>
                    <a:pt x="132994" y="46647"/>
                  </a:lnTo>
                  <a:close/>
                </a:path>
                <a:path w="179705" h="196850">
                  <a:moveTo>
                    <a:pt x="135458" y="62280"/>
                  </a:moveTo>
                  <a:lnTo>
                    <a:pt x="133985" y="60007"/>
                  </a:lnTo>
                  <a:lnTo>
                    <a:pt x="132816" y="59944"/>
                  </a:lnTo>
                  <a:lnTo>
                    <a:pt x="128447" y="62788"/>
                  </a:lnTo>
                  <a:lnTo>
                    <a:pt x="122478" y="66852"/>
                  </a:lnTo>
                  <a:lnTo>
                    <a:pt x="122097" y="67957"/>
                  </a:lnTo>
                  <a:lnTo>
                    <a:pt x="123164" y="69494"/>
                  </a:lnTo>
                  <a:lnTo>
                    <a:pt x="123647" y="70192"/>
                  </a:lnTo>
                  <a:lnTo>
                    <a:pt x="124815" y="70231"/>
                  </a:lnTo>
                  <a:lnTo>
                    <a:pt x="129057" y="67322"/>
                  </a:lnTo>
                  <a:lnTo>
                    <a:pt x="135064" y="63373"/>
                  </a:lnTo>
                  <a:lnTo>
                    <a:pt x="135458" y="62280"/>
                  </a:lnTo>
                  <a:close/>
                </a:path>
                <a:path w="179705" h="196850">
                  <a:moveTo>
                    <a:pt x="137922" y="77914"/>
                  </a:moveTo>
                  <a:lnTo>
                    <a:pt x="136448" y="75641"/>
                  </a:lnTo>
                  <a:lnTo>
                    <a:pt x="135280" y="75577"/>
                  </a:lnTo>
                  <a:lnTo>
                    <a:pt x="130911" y="78422"/>
                  </a:lnTo>
                  <a:lnTo>
                    <a:pt x="129222" y="79552"/>
                  </a:lnTo>
                  <a:lnTo>
                    <a:pt x="124942" y="82486"/>
                  </a:lnTo>
                  <a:lnTo>
                    <a:pt x="124561" y="83591"/>
                  </a:lnTo>
                  <a:lnTo>
                    <a:pt x="125628" y="85128"/>
                  </a:lnTo>
                  <a:lnTo>
                    <a:pt x="126111" y="85826"/>
                  </a:lnTo>
                  <a:lnTo>
                    <a:pt x="127279" y="85864"/>
                  </a:lnTo>
                  <a:lnTo>
                    <a:pt x="131521" y="82956"/>
                  </a:lnTo>
                  <a:lnTo>
                    <a:pt x="137528" y="79006"/>
                  </a:lnTo>
                  <a:lnTo>
                    <a:pt x="137922" y="77914"/>
                  </a:lnTo>
                  <a:close/>
                </a:path>
                <a:path w="179705" h="196850">
                  <a:moveTo>
                    <a:pt x="140106" y="25019"/>
                  </a:moveTo>
                  <a:lnTo>
                    <a:pt x="138696" y="22707"/>
                  </a:lnTo>
                  <a:lnTo>
                    <a:pt x="136829" y="22555"/>
                  </a:lnTo>
                  <a:lnTo>
                    <a:pt x="133680" y="24498"/>
                  </a:lnTo>
                  <a:lnTo>
                    <a:pt x="133007" y="26225"/>
                  </a:lnTo>
                  <a:lnTo>
                    <a:pt x="134467" y="28511"/>
                  </a:lnTo>
                  <a:lnTo>
                    <a:pt x="136296" y="28651"/>
                  </a:lnTo>
                  <a:lnTo>
                    <a:pt x="137858" y="27686"/>
                  </a:lnTo>
                  <a:lnTo>
                    <a:pt x="139420" y="26720"/>
                  </a:lnTo>
                  <a:lnTo>
                    <a:pt x="140106" y="25019"/>
                  </a:lnTo>
                  <a:close/>
                </a:path>
                <a:path w="179705" h="196850">
                  <a:moveTo>
                    <a:pt x="142570" y="40652"/>
                  </a:moveTo>
                  <a:lnTo>
                    <a:pt x="141160" y="38341"/>
                  </a:lnTo>
                  <a:lnTo>
                    <a:pt x="139293" y="38188"/>
                  </a:lnTo>
                  <a:lnTo>
                    <a:pt x="136144" y="40132"/>
                  </a:lnTo>
                  <a:lnTo>
                    <a:pt x="135470" y="41859"/>
                  </a:lnTo>
                  <a:lnTo>
                    <a:pt x="136918" y="44145"/>
                  </a:lnTo>
                  <a:lnTo>
                    <a:pt x="138760" y="44284"/>
                  </a:lnTo>
                  <a:lnTo>
                    <a:pt x="140322" y="43319"/>
                  </a:lnTo>
                  <a:lnTo>
                    <a:pt x="141884" y="42354"/>
                  </a:lnTo>
                  <a:lnTo>
                    <a:pt x="142570" y="40652"/>
                  </a:lnTo>
                  <a:close/>
                </a:path>
                <a:path w="179705" h="196850">
                  <a:moveTo>
                    <a:pt x="145034" y="56286"/>
                  </a:moveTo>
                  <a:lnTo>
                    <a:pt x="143624" y="53975"/>
                  </a:lnTo>
                  <a:lnTo>
                    <a:pt x="141757" y="53822"/>
                  </a:lnTo>
                  <a:lnTo>
                    <a:pt x="138620" y="55765"/>
                  </a:lnTo>
                  <a:lnTo>
                    <a:pt x="137934" y="57492"/>
                  </a:lnTo>
                  <a:lnTo>
                    <a:pt x="139395" y="59778"/>
                  </a:lnTo>
                  <a:lnTo>
                    <a:pt x="141224" y="59918"/>
                  </a:lnTo>
                  <a:lnTo>
                    <a:pt x="142786" y="58953"/>
                  </a:lnTo>
                  <a:lnTo>
                    <a:pt x="144348" y="57988"/>
                  </a:lnTo>
                  <a:lnTo>
                    <a:pt x="145034" y="56286"/>
                  </a:lnTo>
                  <a:close/>
                </a:path>
                <a:path w="179705" h="196850">
                  <a:moveTo>
                    <a:pt x="147497" y="71920"/>
                  </a:moveTo>
                  <a:lnTo>
                    <a:pt x="146088" y="69608"/>
                  </a:lnTo>
                  <a:lnTo>
                    <a:pt x="144221" y="69456"/>
                  </a:lnTo>
                  <a:lnTo>
                    <a:pt x="141071" y="71399"/>
                  </a:lnTo>
                  <a:lnTo>
                    <a:pt x="140398" y="73126"/>
                  </a:lnTo>
                  <a:lnTo>
                    <a:pt x="141859" y="75412"/>
                  </a:lnTo>
                  <a:lnTo>
                    <a:pt x="143687" y="75552"/>
                  </a:lnTo>
                  <a:lnTo>
                    <a:pt x="145249" y="74587"/>
                  </a:lnTo>
                  <a:lnTo>
                    <a:pt x="146812" y="73621"/>
                  </a:lnTo>
                  <a:lnTo>
                    <a:pt x="147497" y="71920"/>
                  </a:lnTo>
                  <a:close/>
                </a:path>
                <a:path w="179705" h="196850">
                  <a:moveTo>
                    <a:pt x="157048" y="15227"/>
                  </a:moveTo>
                  <a:lnTo>
                    <a:pt x="155727" y="12865"/>
                  </a:lnTo>
                  <a:lnTo>
                    <a:pt x="154546" y="12712"/>
                  </a:lnTo>
                  <a:lnTo>
                    <a:pt x="149923" y="15278"/>
                  </a:lnTo>
                  <a:lnTo>
                    <a:pt x="148145" y="16294"/>
                  </a:lnTo>
                  <a:lnTo>
                    <a:pt x="143611" y="18948"/>
                  </a:lnTo>
                  <a:lnTo>
                    <a:pt x="143141" y="20027"/>
                  </a:lnTo>
                  <a:lnTo>
                    <a:pt x="144106" y="21628"/>
                  </a:lnTo>
                  <a:lnTo>
                    <a:pt x="144538" y="22352"/>
                  </a:lnTo>
                  <a:lnTo>
                    <a:pt x="145707" y="22466"/>
                  </a:lnTo>
                  <a:lnTo>
                    <a:pt x="150215" y="19837"/>
                  </a:lnTo>
                  <a:lnTo>
                    <a:pt x="151980" y="18834"/>
                  </a:lnTo>
                  <a:lnTo>
                    <a:pt x="156552" y="16294"/>
                  </a:lnTo>
                  <a:lnTo>
                    <a:pt x="157048" y="15227"/>
                  </a:lnTo>
                  <a:close/>
                </a:path>
                <a:path w="179705" h="196850">
                  <a:moveTo>
                    <a:pt x="159512" y="30861"/>
                  </a:moveTo>
                  <a:lnTo>
                    <a:pt x="158203" y="28486"/>
                  </a:lnTo>
                  <a:lnTo>
                    <a:pt x="157022" y="28346"/>
                  </a:lnTo>
                  <a:lnTo>
                    <a:pt x="152400" y="30899"/>
                  </a:lnTo>
                  <a:lnTo>
                    <a:pt x="146075" y="34582"/>
                  </a:lnTo>
                  <a:lnTo>
                    <a:pt x="145618" y="35661"/>
                  </a:lnTo>
                  <a:lnTo>
                    <a:pt x="146570" y="37261"/>
                  </a:lnTo>
                  <a:lnTo>
                    <a:pt x="147002" y="37985"/>
                  </a:lnTo>
                  <a:lnTo>
                    <a:pt x="148183" y="38100"/>
                  </a:lnTo>
                  <a:lnTo>
                    <a:pt x="152679" y="35471"/>
                  </a:lnTo>
                  <a:lnTo>
                    <a:pt x="154444" y="34467"/>
                  </a:lnTo>
                  <a:lnTo>
                    <a:pt x="159016" y="31927"/>
                  </a:lnTo>
                  <a:lnTo>
                    <a:pt x="159512" y="30861"/>
                  </a:lnTo>
                  <a:close/>
                </a:path>
                <a:path w="179705" h="196850">
                  <a:moveTo>
                    <a:pt x="161975" y="46494"/>
                  </a:moveTo>
                  <a:lnTo>
                    <a:pt x="160667" y="44119"/>
                  </a:lnTo>
                  <a:lnTo>
                    <a:pt x="159473" y="43980"/>
                  </a:lnTo>
                  <a:lnTo>
                    <a:pt x="154863" y="46532"/>
                  </a:lnTo>
                  <a:lnTo>
                    <a:pt x="148539" y="50215"/>
                  </a:lnTo>
                  <a:lnTo>
                    <a:pt x="148069" y="51295"/>
                  </a:lnTo>
                  <a:lnTo>
                    <a:pt x="149034" y="52895"/>
                  </a:lnTo>
                  <a:lnTo>
                    <a:pt x="149466" y="53619"/>
                  </a:lnTo>
                  <a:lnTo>
                    <a:pt x="150647" y="53733"/>
                  </a:lnTo>
                  <a:lnTo>
                    <a:pt x="155143" y="51104"/>
                  </a:lnTo>
                  <a:lnTo>
                    <a:pt x="156908" y="50101"/>
                  </a:lnTo>
                  <a:lnTo>
                    <a:pt x="161480" y="47561"/>
                  </a:lnTo>
                  <a:lnTo>
                    <a:pt x="161975" y="46494"/>
                  </a:lnTo>
                  <a:close/>
                </a:path>
                <a:path w="179705" h="196850">
                  <a:moveTo>
                    <a:pt x="164439" y="62128"/>
                  </a:moveTo>
                  <a:lnTo>
                    <a:pt x="163131" y="59753"/>
                  </a:lnTo>
                  <a:lnTo>
                    <a:pt x="161950" y="59613"/>
                  </a:lnTo>
                  <a:lnTo>
                    <a:pt x="157327" y="62166"/>
                  </a:lnTo>
                  <a:lnTo>
                    <a:pt x="151003" y="65849"/>
                  </a:lnTo>
                  <a:lnTo>
                    <a:pt x="150545" y="66929"/>
                  </a:lnTo>
                  <a:lnTo>
                    <a:pt x="151498" y="68529"/>
                  </a:lnTo>
                  <a:lnTo>
                    <a:pt x="151942" y="69253"/>
                  </a:lnTo>
                  <a:lnTo>
                    <a:pt x="153111" y="69367"/>
                  </a:lnTo>
                  <a:lnTo>
                    <a:pt x="157607" y="66738"/>
                  </a:lnTo>
                  <a:lnTo>
                    <a:pt x="159372" y="65735"/>
                  </a:lnTo>
                  <a:lnTo>
                    <a:pt x="163944" y="63195"/>
                  </a:lnTo>
                  <a:lnTo>
                    <a:pt x="164439" y="62128"/>
                  </a:lnTo>
                  <a:close/>
                </a:path>
                <a:path w="179705" h="196850">
                  <a:moveTo>
                    <a:pt x="166903" y="77762"/>
                  </a:moveTo>
                  <a:lnTo>
                    <a:pt x="165595" y="75387"/>
                  </a:lnTo>
                  <a:lnTo>
                    <a:pt x="164414" y="75247"/>
                  </a:lnTo>
                  <a:lnTo>
                    <a:pt x="159791" y="77800"/>
                  </a:lnTo>
                  <a:lnTo>
                    <a:pt x="153466" y="81483"/>
                  </a:lnTo>
                  <a:lnTo>
                    <a:pt x="153009" y="82562"/>
                  </a:lnTo>
                  <a:lnTo>
                    <a:pt x="153962" y="84162"/>
                  </a:lnTo>
                  <a:lnTo>
                    <a:pt x="154393" y="84886"/>
                  </a:lnTo>
                  <a:lnTo>
                    <a:pt x="155575" y="85001"/>
                  </a:lnTo>
                  <a:lnTo>
                    <a:pt x="160070" y="82372"/>
                  </a:lnTo>
                  <a:lnTo>
                    <a:pt x="161836" y="81368"/>
                  </a:lnTo>
                  <a:lnTo>
                    <a:pt x="166408" y="78828"/>
                  </a:lnTo>
                  <a:lnTo>
                    <a:pt x="166903" y="77762"/>
                  </a:lnTo>
                  <a:close/>
                </a:path>
                <a:path w="179705" h="196850">
                  <a:moveTo>
                    <a:pt x="167170" y="9867"/>
                  </a:moveTo>
                  <a:lnTo>
                    <a:pt x="165912" y="7467"/>
                  </a:lnTo>
                  <a:lnTo>
                    <a:pt x="164045" y="7188"/>
                  </a:lnTo>
                  <a:lnTo>
                    <a:pt x="160718" y="8928"/>
                  </a:lnTo>
                  <a:lnTo>
                    <a:pt x="159905" y="10604"/>
                  </a:lnTo>
                  <a:lnTo>
                    <a:pt x="161201" y="12979"/>
                  </a:lnTo>
                  <a:lnTo>
                    <a:pt x="163055" y="13246"/>
                  </a:lnTo>
                  <a:lnTo>
                    <a:pt x="164693" y="12382"/>
                  </a:lnTo>
                  <a:lnTo>
                    <a:pt x="166331" y="11518"/>
                  </a:lnTo>
                  <a:lnTo>
                    <a:pt x="167170" y="9867"/>
                  </a:lnTo>
                  <a:close/>
                </a:path>
                <a:path w="179705" h="196850">
                  <a:moveTo>
                    <a:pt x="169621" y="25501"/>
                  </a:moveTo>
                  <a:lnTo>
                    <a:pt x="168998" y="24295"/>
                  </a:lnTo>
                  <a:lnTo>
                    <a:pt x="168363" y="23101"/>
                  </a:lnTo>
                  <a:lnTo>
                    <a:pt x="166509" y="22821"/>
                  </a:lnTo>
                  <a:lnTo>
                    <a:pt x="163182" y="24561"/>
                  </a:lnTo>
                  <a:lnTo>
                    <a:pt x="162369" y="26238"/>
                  </a:lnTo>
                  <a:lnTo>
                    <a:pt x="163664" y="28625"/>
                  </a:lnTo>
                  <a:lnTo>
                    <a:pt x="165506" y="28879"/>
                  </a:lnTo>
                  <a:lnTo>
                    <a:pt x="167157" y="28016"/>
                  </a:lnTo>
                  <a:lnTo>
                    <a:pt x="168795" y="27152"/>
                  </a:lnTo>
                  <a:lnTo>
                    <a:pt x="169621" y="25501"/>
                  </a:lnTo>
                  <a:close/>
                </a:path>
                <a:path w="179705" h="196850">
                  <a:moveTo>
                    <a:pt x="172097" y="41135"/>
                  </a:moveTo>
                  <a:lnTo>
                    <a:pt x="170840" y="38735"/>
                  </a:lnTo>
                  <a:lnTo>
                    <a:pt x="168973" y="38455"/>
                  </a:lnTo>
                  <a:lnTo>
                    <a:pt x="165646" y="40195"/>
                  </a:lnTo>
                  <a:lnTo>
                    <a:pt x="164833" y="41871"/>
                  </a:lnTo>
                  <a:lnTo>
                    <a:pt x="166128" y="44246"/>
                  </a:lnTo>
                  <a:lnTo>
                    <a:pt x="167982" y="44513"/>
                  </a:lnTo>
                  <a:lnTo>
                    <a:pt x="169621" y="43649"/>
                  </a:lnTo>
                  <a:lnTo>
                    <a:pt x="171259" y="42786"/>
                  </a:lnTo>
                  <a:lnTo>
                    <a:pt x="172097" y="41135"/>
                  </a:lnTo>
                  <a:close/>
                </a:path>
                <a:path w="179705" h="196850">
                  <a:moveTo>
                    <a:pt x="174574" y="56769"/>
                  </a:moveTo>
                  <a:lnTo>
                    <a:pt x="173304" y="54368"/>
                  </a:lnTo>
                  <a:lnTo>
                    <a:pt x="171450" y="54089"/>
                  </a:lnTo>
                  <a:lnTo>
                    <a:pt x="168122" y="55829"/>
                  </a:lnTo>
                  <a:lnTo>
                    <a:pt x="167309" y="57505"/>
                  </a:lnTo>
                  <a:lnTo>
                    <a:pt x="168605" y="59880"/>
                  </a:lnTo>
                  <a:lnTo>
                    <a:pt x="170459" y="60147"/>
                  </a:lnTo>
                  <a:lnTo>
                    <a:pt x="172097" y="59283"/>
                  </a:lnTo>
                  <a:lnTo>
                    <a:pt x="173736" y="58420"/>
                  </a:lnTo>
                  <a:lnTo>
                    <a:pt x="174574" y="56769"/>
                  </a:lnTo>
                  <a:close/>
                </a:path>
                <a:path w="179705" h="196850">
                  <a:moveTo>
                    <a:pt x="177025" y="72402"/>
                  </a:moveTo>
                  <a:lnTo>
                    <a:pt x="176403" y="71196"/>
                  </a:lnTo>
                  <a:lnTo>
                    <a:pt x="175768" y="70002"/>
                  </a:lnTo>
                  <a:lnTo>
                    <a:pt x="173901" y="69723"/>
                  </a:lnTo>
                  <a:lnTo>
                    <a:pt x="170573" y="71462"/>
                  </a:lnTo>
                  <a:lnTo>
                    <a:pt x="169760" y="73139"/>
                  </a:lnTo>
                  <a:lnTo>
                    <a:pt x="171056" y="75526"/>
                  </a:lnTo>
                  <a:lnTo>
                    <a:pt x="172910" y="75780"/>
                  </a:lnTo>
                  <a:lnTo>
                    <a:pt x="174548" y="74917"/>
                  </a:lnTo>
                  <a:lnTo>
                    <a:pt x="176199" y="74053"/>
                  </a:lnTo>
                  <a:lnTo>
                    <a:pt x="177025" y="72402"/>
                  </a:lnTo>
                  <a:close/>
                </a:path>
                <a:path w="179705" h="196850">
                  <a:moveTo>
                    <a:pt x="179311" y="50571"/>
                  </a:moveTo>
                  <a:lnTo>
                    <a:pt x="178562" y="50939"/>
                  </a:lnTo>
                  <a:lnTo>
                    <a:pt x="178015" y="51981"/>
                  </a:lnTo>
                  <a:lnTo>
                    <a:pt x="178574" y="53098"/>
                  </a:lnTo>
                  <a:lnTo>
                    <a:pt x="178676" y="53276"/>
                  </a:lnTo>
                  <a:lnTo>
                    <a:pt x="178854" y="53644"/>
                  </a:lnTo>
                  <a:lnTo>
                    <a:pt x="179260" y="54394"/>
                  </a:lnTo>
                  <a:lnTo>
                    <a:pt x="179311" y="50571"/>
                  </a:lnTo>
                  <a:close/>
                </a:path>
                <a:path w="179705" h="196850">
                  <a:moveTo>
                    <a:pt x="179374" y="33680"/>
                  </a:moveTo>
                  <a:lnTo>
                    <a:pt x="177165" y="34772"/>
                  </a:lnTo>
                  <a:lnTo>
                    <a:pt x="176098" y="35306"/>
                  </a:lnTo>
                  <a:lnTo>
                    <a:pt x="175552" y="36347"/>
                  </a:lnTo>
                  <a:lnTo>
                    <a:pt x="175933" y="37109"/>
                  </a:lnTo>
                  <a:lnTo>
                    <a:pt x="176123" y="37465"/>
                  </a:lnTo>
                  <a:lnTo>
                    <a:pt x="176212" y="37655"/>
                  </a:lnTo>
                  <a:lnTo>
                    <a:pt x="176403" y="38011"/>
                  </a:lnTo>
                  <a:lnTo>
                    <a:pt x="176784" y="38760"/>
                  </a:lnTo>
                  <a:lnTo>
                    <a:pt x="177965" y="38963"/>
                  </a:lnTo>
                  <a:lnTo>
                    <a:pt x="179362" y="38277"/>
                  </a:lnTo>
                  <a:lnTo>
                    <a:pt x="179374" y="33680"/>
                  </a:lnTo>
                  <a:close/>
                </a:path>
                <a:path w="179705" h="196850">
                  <a:moveTo>
                    <a:pt x="179451" y="16814"/>
                  </a:moveTo>
                  <a:lnTo>
                    <a:pt x="178422" y="17310"/>
                  </a:lnTo>
                  <a:lnTo>
                    <a:pt x="174688" y="19138"/>
                  </a:lnTo>
                  <a:lnTo>
                    <a:pt x="173634" y="19672"/>
                  </a:lnTo>
                  <a:lnTo>
                    <a:pt x="173075" y="20713"/>
                  </a:lnTo>
                  <a:lnTo>
                    <a:pt x="174307" y="23126"/>
                  </a:lnTo>
                  <a:lnTo>
                    <a:pt x="175488" y="23329"/>
                  </a:lnTo>
                  <a:lnTo>
                    <a:pt x="179425" y="21386"/>
                  </a:lnTo>
                  <a:lnTo>
                    <a:pt x="179451" y="16814"/>
                  </a:lnTo>
                  <a:close/>
                </a:path>
                <a:path w="179705" h="196850">
                  <a:moveTo>
                    <a:pt x="179514" y="0"/>
                  </a:moveTo>
                  <a:lnTo>
                    <a:pt x="170624" y="5080"/>
                  </a:lnTo>
                  <a:lnTo>
                    <a:pt x="171284" y="6375"/>
                  </a:lnTo>
                  <a:lnTo>
                    <a:pt x="171843" y="7493"/>
                  </a:lnTo>
                  <a:lnTo>
                    <a:pt x="173024" y="7696"/>
                  </a:lnTo>
                  <a:lnTo>
                    <a:pt x="177774" y="5359"/>
                  </a:lnTo>
                  <a:lnTo>
                    <a:pt x="179501" y="4533"/>
                  </a:lnTo>
                  <a:lnTo>
                    <a:pt x="179514" y="0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69"/>
            <p:cNvSpPr/>
            <p:nvPr/>
          </p:nvSpPr>
          <p:spPr>
            <a:xfrm>
              <a:off x="2817393" y="4174096"/>
              <a:ext cx="158750" cy="179070"/>
            </a:xfrm>
            <a:custGeom>
              <a:avLst/>
              <a:gdLst/>
              <a:ahLst/>
              <a:cxnLst/>
              <a:rect l="l" t="t" r="r" b="b"/>
              <a:pathLst>
                <a:path w="158750" h="179070">
                  <a:moveTo>
                    <a:pt x="10388" y="119888"/>
                  </a:moveTo>
                  <a:lnTo>
                    <a:pt x="8255" y="118211"/>
                  </a:lnTo>
                  <a:lnTo>
                    <a:pt x="7162" y="118516"/>
                  </a:lnTo>
                  <a:lnTo>
                    <a:pt x="6477" y="119405"/>
                  </a:lnTo>
                  <a:lnTo>
                    <a:pt x="2946" y="124117"/>
                  </a:lnTo>
                  <a:lnTo>
                    <a:pt x="0" y="128193"/>
                  </a:lnTo>
                  <a:lnTo>
                    <a:pt x="12" y="128866"/>
                  </a:lnTo>
                  <a:lnTo>
                    <a:pt x="279" y="129540"/>
                  </a:lnTo>
                  <a:lnTo>
                    <a:pt x="2209" y="130949"/>
                  </a:lnTo>
                  <a:lnTo>
                    <a:pt x="3289" y="130632"/>
                  </a:lnTo>
                  <a:lnTo>
                    <a:pt x="6210" y="126593"/>
                  </a:lnTo>
                  <a:lnTo>
                    <a:pt x="10388" y="121031"/>
                  </a:lnTo>
                  <a:lnTo>
                    <a:pt x="10388" y="119888"/>
                  </a:lnTo>
                  <a:close/>
                </a:path>
                <a:path w="158750" h="179070">
                  <a:moveTo>
                    <a:pt x="12852" y="135521"/>
                  </a:moveTo>
                  <a:lnTo>
                    <a:pt x="10718" y="133845"/>
                  </a:lnTo>
                  <a:lnTo>
                    <a:pt x="9626" y="134150"/>
                  </a:lnTo>
                  <a:lnTo>
                    <a:pt x="6578" y="138163"/>
                  </a:lnTo>
                  <a:lnTo>
                    <a:pt x="4749" y="140652"/>
                  </a:lnTo>
                  <a:lnTo>
                    <a:pt x="6553" y="145148"/>
                  </a:lnTo>
                  <a:lnTo>
                    <a:pt x="8674" y="142214"/>
                  </a:lnTo>
                  <a:lnTo>
                    <a:pt x="12852" y="136664"/>
                  </a:lnTo>
                  <a:lnTo>
                    <a:pt x="12852" y="135521"/>
                  </a:lnTo>
                  <a:close/>
                </a:path>
                <a:path w="158750" h="179070">
                  <a:moveTo>
                    <a:pt x="15316" y="151155"/>
                  </a:moveTo>
                  <a:lnTo>
                    <a:pt x="14643" y="150634"/>
                  </a:lnTo>
                  <a:lnTo>
                    <a:pt x="14338" y="150380"/>
                  </a:lnTo>
                  <a:lnTo>
                    <a:pt x="14173" y="150266"/>
                  </a:lnTo>
                  <a:lnTo>
                    <a:pt x="13182" y="149491"/>
                  </a:lnTo>
                  <a:lnTo>
                    <a:pt x="12090" y="149783"/>
                  </a:lnTo>
                  <a:lnTo>
                    <a:pt x="11404" y="150672"/>
                  </a:lnTo>
                  <a:lnTo>
                    <a:pt x="9690" y="152946"/>
                  </a:lnTo>
                  <a:lnTo>
                    <a:pt x="11480" y="157391"/>
                  </a:lnTo>
                  <a:lnTo>
                    <a:pt x="15316" y="152298"/>
                  </a:lnTo>
                  <a:lnTo>
                    <a:pt x="15316" y="151155"/>
                  </a:lnTo>
                  <a:close/>
                </a:path>
                <a:path w="158750" h="179070">
                  <a:moveTo>
                    <a:pt x="17106" y="111290"/>
                  </a:moveTo>
                  <a:lnTo>
                    <a:pt x="15024" y="109575"/>
                  </a:lnTo>
                  <a:lnTo>
                    <a:pt x="13271" y="110007"/>
                  </a:lnTo>
                  <a:lnTo>
                    <a:pt x="11061" y="112801"/>
                  </a:lnTo>
                  <a:lnTo>
                    <a:pt x="11023" y="114630"/>
                  </a:lnTo>
                  <a:lnTo>
                    <a:pt x="13131" y="116319"/>
                  </a:lnTo>
                  <a:lnTo>
                    <a:pt x="14871" y="115874"/>
                  </a:lnTo>
                  <a:lnTo>
                    <a:pt x="15963" y="114490"/>
                  </a:lnTo>
                  <a:lnTo>
                    <a:pt x="17056" y="113106"/>
                  </a:lnTo>
                  <a:lnTo>
                    <a:pt x="17106" y="111290"/>
                  </a:lnTo>
                  <a:close/>
                </a:path>
                <a:path w="158750" h="179070">
                  <a:moveTo>
                    <a:pt x="17780" y="166789"/>
                  </a:moveTo>
                  <a:lnTo>
                    <a:pt x="15646" y="165112"/>
                  </a:lnTo>
                  <a:lnTo>
                    <a:pt x="14681" y="165366"/>
                  </a:lnTo>
                  <a:lnTo>
                    <a:pt x="15252" y="166789"/>
                  </a:lnTo>
                  <a:lnTo>
                    <a:pt x="16586" y="169519"/>
                  </a:lnTo>
                  <a:lnTo>
                    <a:pt x="17780" y="167932"/>
                  </a:lnTo>
                  <a:lnTo>
                    <a:pt x="17780" y="166789"/>
                  </a:lnTo>
                  <a:close/>
                </a:path>
                <a:path w="158750" h="179070">
                  <a:moveTo>
                    <a:pt x="19570" y="126936"/>
                  </a:moveTo>
                  <a:lnTo>
                    <a:pt x="17475" y="125222"/>
                  </a:lnTo>
                  <a:lnTo>
                    <a:pt x="15735" y="125653"/>
                  </a:lnTo>
                  <a:lnTo>
                    <a:pt x="13512" y="128447"/>
                  </a:lnTo>
                  <a:lnTo>
                    <a:pt x="13487" y="130276"/>
                  </a:lnTo>
                  <a:lnTo>
                    <a:pt x="15595" y="131965"/>
                  </a:lnTo>
                  <a:lnTo>
                    <a:pt x="17335" y="131521"/>
                  </a:lnTo>
                  <a:lnTo>
                    <a:pt x="18427" y="130136"/>
                  </a:lnTo>
                  <a:lnTo>
                    <a:pt x="19519" y="128752"/>
                  </a:lnTo>
                  <a:lnTo>
                    <a:pt x="19570" y="126936"/>
                  </a:lnTo>
                  <a:close/>
                </a:path>
                <a:path w="158750" h="179070">
                  <a:moveTo>
                    <a:pt x="22034" y="142570"/>
                  </a:moveTo>
                  <a:lnTo>
                    <a:pt x="19951" y="140855"/>
                  </a:lnTo>
                  <a:lnTo>
                    <a:pt x="18199" y="141287"/>
                  </a:lnTo>
                  <a:lnTo>
                    <a:pt x="15989" y="144081"/>
                  </a:lnTo>
                  <a:lnTo>
                    <a:pt x="15951" y="145897"/>
                  </a:lnTo>
                  <a:lnTo>
                    <a:pt x="18059" y="147599"/>
                  </a:lnTo>
                  <a:lnTo>
                    <a:pt x="19799" y="147154"/>
                  </a:lnTo>
                  <a:lnTo>
                    <a:pt x="20891" y="145770"/>
                  </a:lnTo>
                  <a:lnTo>
                    <a:pt x="21983" y="144386"/>
                  </a:lnTo>
                  <a:lnTo>
                    <a:pt x="22034" y="142570"/>
                  </a:lnTo>
                  <a:close/>
                </a:path>
                <a:path w="158750" h="179070">
                  <a:moveTo>
                    <a:pt x="24498" y="158216"/>
                  </a:moveTo>
                  <a:lnTo>
                    <a:pt x="22415" y="156489"/>
                  </a:lnTo>
                  <a:lnTo>
                    <a:pt x="20662" y="156921"/>
                  </a:lnTo>
                  <a:lnTo>
                    <a:pt x="18453" y="159715"/>
                  </a:lnTo>
                  <a:lnTo>
                    <a:pt x="18415" y="161544"/>
                  </a:lnTo>
                  <a:lnTo>
                    <a:pt x="20523" y="163233"/>
                  </a:lnTo>
                  <a:lnTo>
                    <a:pt x="22263" y="162788"/>
                  </a:lnTo>
                  <a:lnTo>
                    <a:pt x="23355" y="161404"/>
                  </a:lnTo>
                  <a:lnTo>
                    <a:pt x="24447" y="160020"/>
                  </a:lnTo>
                  <a:lnTo>
                    <a:pt x="24498" y="158216"/>
                  </a:lnTo>
                  <a:close/>
                </a:path>
                <a:path w="158750" h="179070">
                  <a:moveTo>
                    <a:pt x="26962" y="173837"/>
                  </a:moveTo>
                  <a:lnTo>
                    <a:pt x="25920" y="172974"/>
                  </a:lnTo>
                  <a:lnTo>
                    <a:pt x="24866" y="172123"/>
                  </a:lnTo>
                  <a:lnTo>
                    <a:pt x="23126" y="172554"/>
                  </a:lnTo>
                  <a:lnTo>
                    <a:pt x="20904" y="175348"/>
                  </a:lnTo>
                  <a:lnTo>
                    <a:pt x="20878" y="177165"/>
                  </a:lnTo>
                  <a:lnTo>
                    <a:pt x="22987" y="178866"/>
                  </a:lnTo>
                  <a:lnTo>
                    <a:pt x="24726" y="178422"/>
                  </a:lnTo>
                  <a:lnTo>
                    <a:pt x="25819" y="177038"/>
                  </a:lnTo>
                  <a:lnTo>
                    <a:pt x="26911" y="175653"/>
                  </a:lnTo>
                  <a:lnTo>
                    <a:pt x="26962" y="173837"/>
                  </a:lnTo>
                  <a:close/>
                </a:path>
                <a:path w="158750" h="179070">
                  <a:moveTo>
                    <a:pt x="29171" y="96913"/>
                  </a:moveTo>
                  <a:lnTo>
                    <a:pt x="28244" y="96062"/>
                  </a:lnTo>
                  <a:lnTo>
                    <a:pt x="27152" y="95097"/>
                  </a:lnTo>
                  <a:lnTo>
                    <a:pt x="26035" y="95326"/>
                  </a:lnTo>
                  <a:lnTo>
                    <a:pt x="22720" y="99148"/>
                  </a:lnTo>
                  <a:lnTo>
                    <a:pt x="21450" y="100647"/>
                  </a:lnTo>
                  <a:lnTo>
                    <a:pt x="18224" y="104533"/>
                  </a:lnTo>
                  <a:lnTo>
                    <a:pt x="18173" y="105689"/>
                  </a:lnTo>
                  <a:lnTo>
                    <a:pt x="19596" y="106895"/>
                  </a:lnTo>
                  <a:lnTo>
                    <a:pt x="20243" y="107442"/>
                  </a:lnTo>
                  <a:lnTo>
                    <a:pt x="21348" y="107188"/>
                  </a:lnTo>
                  <a:lnTo>
                    <a:pt x="24549" y="103327"/>
                  </a:lnTo>
                  <a:lnTo>
                    <a:pt x="25806" y="101841"/>
                  </a:lnTo>
                  <a:lnTo>
                    <a:pt x="29095" y="98056"/>
                  </a:lnTo>
                  <a:lnTo>
                    <a:pt x="29171" y="96913"/>
                  </a:lnTo>
                  <a:close/>
                </a:path>
                <a:path w="158750" h="179070">
                  <a:moveTo>
                    <a:pt x="31635" y="112547"/>
                  </a:moveTo>
                  <a:lnTo>
                    <a:pt x="30708" y="111696"/>
                  </a:lnTo>
                  <a:lnTo>
                    <a:pt x="30543" y="111569"/>
                  </a:lnTo>
                  <a:lnTo>
                    <a:pt x="29616" y="110731"/>
                  </a:lnTo>
                  <a:lnTo>
                    <a:pt x="28498" y="110959"/>
                  </a:lnTo>
                  <a:lnTo>
                    <a:pt x="25184" y="114782"/>
                  </a:lnTo>
                  <a:lnTo>
                    <a:pt x="20675" y="120167"/>
                  </a:lnTo>
                  <a:lnTo>
                    <a:pt x="20637" y="121323"/>
                  </a:lnTo>
                  <a:lnTo>
                    <a:pt x="22059" y="122529"/>
                  </a:lnTo>
                  <a:lnTo>
                    <a:pt x="22707" y="123075"/>
                  </a:lnTo>
                  <a:lnTo>
                    <a:pt x="23812" y="122821"/>
                  </a:lnTo>
                  <a:lnTo>
                    <a:pt x="27000" y="118960"/>
                  </a:lnTo>
                  <a:lnTo>
                    <a:pt x="31559" y="113690"/>
                  </a:lnTo>
                  <a:lnTo>
                    <a:pt x="31635" y="112547"/>
                  </a:lnTo>
                  <a:close/>
                </a:path>
                <a:path w="158750" h="179070">
                  <a:moveTo>
                    <a:pt x="34099" y="128181"/>
                  </a:moveTo>
                  <a:lnTo>
                    <a:pt x="33172" y="127330"/>
                  </a:lnTo>
                  <a:lnTo>
                    <a:pt x="32080" y="126365"/>
                  </a:lnTo>
                  <a:lnTo>
                    <a:pt x="30962" y="126593"/>
                  </a:lnTo>
                  <a:lnTo>
                    <a:pt x="27647" y="130416"/>
                  </a:lnTo>
                  <a:lnTo>
                    <a:pt x="26377" y="131914"/>
                  </a:lnTo>
                  <a:lnTo>
                    <a:pt x="23152" y="135801"/>
                  </a:lnTo>
                  <a:lnTo>
                    <a:pt x="23101" y="136956"/>
                  </a:lnTo>
                  <a:lnTo>
                    <a:pt x="24523" y="138163"/>
                  </a:lnTo>
                  <a:lnTo>
                    <a:pt x="25171" y="138709"/>
                  </a:lnTo>
                  <a:lnTo>
                    <a:pt x="26276" y="138455"/>
                  </a:lnTo>
                  <a:lnTo>
                    <a:pt x="29476" y="134594"/>
                  </a:lnTo>
                  <a:lnTo>
                    <a:pt x="30734" y="133108"/>
                  </a:lnTo>
                  <a:lnTo>
                    <a:pt x="34023" y="129324"/>
                  </a:lnTo>
                  <a:lnTo>
                    <a:pt x="34099" y="128181"/>
                  </a:lnTo>
                  <a:close/>
                </a:path>
                <a:path w="158750" h="179070">
                  <a:moveTo>
                    <a:pt x="36474" y="88747"/>
                  </a:moveTo>
                  <a:lnTo>
                    <a:pt x="34505" y="86893"/>
                  </a:lnTo>
                  <a:lnTo>
                    <a:pt x="32715" y="87210"/>
                  </a:lnTo>
                  <a:lnTo>
                    <a:pt x="30314" y="89865"/>
                  </a:lnTo>
                  <a:lnTo>
                    <a:pt x="30162" y="91694"/>
                  </a:lnTo>
                  <a:lnTo>
                    <a:pt x="32156" y="93510"/>
                  </a:lnTo>
                  <a:lnTo>
                    <a:pt x="33921" y="93192"/>
                  </a:lnTo>
                  <a:lnTo>
                    <a:pt x="35115" y="91871"/>
                  </a:lnTo>
                  <a:lnTo>
                    <a:pt x="36309" y="90551"/>
                  </a:lnTo>
                  <a:lnTo>
                    <a:pt x="36474" y="88747"/>
                  </a:lnTo>
                  <a:close/>
                </a:path>
                <a:path w="158750" h="179070">
                  <a:moveTo>
                    <a:pt x="36563" y="143814"/>
                  </a:moveTo>
                  <a:lnTo>
                    <a:pt x="34544" y="142011"/>
                  </a:lnTo>
                  <a:lnTo>
                    <a:pt x="33426" y="142227"/>
                  </a:lnTo>
                  <a:lnTo>
                    <a:pt x="30111" y="146050"/>
                  </a:lnTo>
                  <a:lnTo>
                    <a:pt x="28841" y="147548"/>
                  </a:lnTo>
                  <a:lnTo>
                    <a:pt x="25615" y="151447"/>
                  </a:lnTo>
                  <a:lnTo>
                    <a:pt x="25565" y="152603"/>
                  </a:lnTo>
                  <a:lnTo>
                    <a:pt x="26987" y="153797"/>
                  </a:lnTo>
                  <a:lnTo>
                    <a:pt x="27635" y="154343"/>
                  </a:lnTo>
                  <a:lnTo>
                    <a:pt x="28740" y="154089"/>
                  </a:lnTo>
                  <a:lnTo>
                    <a:pt x="31940" y="150228"/>
                  </a:lnTo>
                  <a:lnTo>
                    <a:pt x="33197" y="148742"/>
                  </a:lnTo>
                  <a:lnTo>
                    <a:pt x="36487" y="144957"/>
                  </a:lnTo>
                  <a:lnTo>
                    <a:pt x="36563" y="143814"/>
                  </a:lnTo>
                  <a:close/>
                </a:path>
                <a:path w="158750" h="179070">
                  <a:moveTo>
                    <a:pt x="38938" y="104394"/>
                  </a:moveTo>
                  <a:lnTo>
                    <a:pt x="36969" y="102539"/>
                  </a:lnTo>
                  <a:lnTo>
                    <a:pt x="35191" y="102857"/>
                  </a:lnTo>
                  <a:lnTo>
                    <a:pt x="32778" y="105511"/>
                  </a:lnTo>
                  <a:lnTo>
                    <a:pt x="32626" y="107340"/>
                  </a:lnTo>
                  <a:lnTo>
                    <a:pt x="33629" y="108242"/>
                  </a:lnTo>
                  <a:lnTo>
                    <a:pt x="34620" y="109156"/>
                  </a:lnTo>
                  <a:lnTo>
                    <a:pt x="36385" y="108839"/>
                  </a:lnTo>
                  <a:lnTo>
                    <a:pt x="37579" y="107518"/>
                  </a:lnTo>
                  <a:lnTo>
                    <a:pt x="38773" y="106197"/>
                  </a:lnTo>
                  <a:lnTo>
                    <a:pt x="38938" y="104394"/>
                  </a:lnTo>
                  <a:close/>
                </a:path>
                <a:path w="158750" h="179070">
                  <a:moveTo>
                    <a:pt x="39039" y="159461"/>
                  </a:moveTo>
                  <a:lnTo>
                    <a:pt x="37020" y="157645"/>
                  </a:lnTo>
                  <a:lnTo>
                    <a:pt x="35890" y="157873"/>
                  </a:lnTo>
                  <a:lnTo>
                    <a:pt x="32575" y="161696"/>
                  </a:lnTo>
                  <a:lnTo>
                    <a:pt x="31305" y="163195"/>
                  </a:lnTo>
                  <a:lnTo>
                    <a:pt x="28079" y="167081"/>
                  </a:lnTo>
                  <a:lnTo>
                    <a:pt x="28028" y="168236"/>
                  </a:lnTo>
                  <a:lnTo>
                    <a:pt x="29451" y="169443"/>
                  </a:lnTo>
                  <a:lnTo>
                    <a:pt x="30099" y="169989"/>
                  </a:lnTo>
                  <a:lnTo>
                    <a:pt x="31216" y="169735"/>
                  </a:lnTo>
                  <a:lnTo>
                    <a:pt x="34404" y="165874"/>
                  </a:lnTo>
                  <a:lnTo>
                    <a:pt x="35661" y="164388"/>
                  </a:lnTo>
                  <a:lnTo>
                    <a:pt x="38950" y="160604"/>
                  </a:lnTo>
                  <a:lnTo>
                    <a:pt x="39039" y="159461"/>
                  </a:lnTo>
                  <a:close/>
                </a:path>
                <a:path w="158750" h="179070">
                  <a:moveTo>
                    <a:pt x="41402" y="120027"/>
                  </a:moveTo>
                  <a:lnTo>
                    <a:pt x="39433" y="118173"/>
                  </a:lnTo>
                  <a:lnTo>
                    <a:pt x="37655" y="118491"/>
                  </a:lnTo>
                  <a:lnTo>
                    <a:pt x="35242" y="121145"/>
                  </a:lnTo>
                  <a:lnTo>
                    <a:pt x="35090" y="122974"/>
                  </a:lnTo>
                  <a:lnTo>
                    <a:pt x="37084" y="124790"/>
                  </a:lnTo>
                  <a:lnTo>
                    <a:pt x="38849" y="124472"/>
                  </a:lnTo>
                  <a:lnTo>
                    <a:pt x="40043" y="123151"/>
                  </a:lnTo>
                  <a:lnTo>
                    <a:pt x="41236" y="121831"/>
                  </a:lnTo>
                  <a:lnTo>
                    <a:pt x="41402" y="120027"/>
                  </a:lnTo>
                  <a:close/>
                </a:path>
                <a:path w="158750" h="179070">
                  <a:moveTo>
                    <a:pt x="43865" y="135661"/>
                  </a:moveTo>
                  <a:lnTo>
                    <a:pt x="41897" y="133807"/>
                  </a:lnTo>
                  <a:lnTo>
                    <a:pt x="40106" y="134124"/>
                  </a:lnTo>
                  <a:lnTo>
                    <a:pt x="38900" y="135445"/>
                  </a:lnTo>
                  <a:lnTo>
                    <a:pt x="37706" y="136779"/>
                  </a:lnTo>
                  <a:lnTo>
                    <a:pt x="37553" y="138607"/>
                  </a:lnTo>
                  <a:lnTo>
                    <a:pt x="39547" y="140423"/>
                  </a:lnTo>
                  <a:lnTo>
                    <a:pt x="41313" y="140093"/>
                  </a:lnTo>
                  <a:lnTo>
                    <a:pt x="42506" y="138785"/>
                  </a:lnTo>
                  <a:lnTo>
                    <a:pt x="43700" y="137464"/>
                  </a:lnTo>
                  <a:lnTo>
                    <a:pt x="43865" y="135661"/>
                  </a:lnTo>
                  <a:close/>
                </a:path>
                <a:path w="158750" h="179070">
                  <a:moveTo>
                    <a:pt x="46329" y="151295"/>
                  </a:moveTo>
                  <a:lnTo>
                    <a:pt x="44361" y="149453"/>
                  </a:lnTo>
                  <a:lnTo>
                    <a:pt x="42583" y="149771"/>
                  </a:lnTo>
                  <a:lnTo>
                    <a:pt x="40170" y="152412"/>
                  </a:lnTo>
                  <a:lnTo>
                    <a:pt x="40017" y="154241"/>
                  </a:lnTo>
                  <a:lnTo>
                    <a:pt x="41021" y="155143"/>
                  </a:lnTo>
                  <a:lnTo>
                    <a:pt x="42011" y="156057"/>
                  </a:lnTo>
                  <a:lnTo>
                    <a:pt x="43776" y="155740"/>
                  </a:lnTo>
                  <a:lnTo>
                    <a:pt x="44970" y="154419"/>
                  </a:lnTo>
                  <a:lnTo>
                    <a:pt x="46164" y="153098"/>
                  </a:lnTo>
                  <a:lnTo>
                    <a:pt x="46329" y="151295"/>
                  </a:lnTo>
                  <a:close/>
                </a:path>
                <a:path w="158750" h="179070">
                  <a:moveTo>
                    <a:pt x="49542" y="75158"/>
                  </a:moveTo>
                  <a:lnTo>
                    <a:pt x="47650" y="73215"/>
                  </a:lnTo>
                  <a:lnTo>
                    <a:pt x="46507" y="73367"/>
                  </a:lnTo>
                  <a:lnTo>
                    <a:pt x="42926" y="76974"/>
                  </a:lnTo>
                  <a:lnTo>
                    <a:pt x="38061" y="82080"/>
                  </a:lnTo>
                  <a:lnTo>
                    <a:pt x="37922" y="83223"/>
                  </a:lnTo>
                  <a:lnTo>
                    <a:pt x="39268" y="84518"/>
                  </a:lnTo>
                  <a:lnTo>
                    <a:pt x="39878" y="85115"/>
                  </a:lnTo>
                  <a:lnTo>
                    <a:pt x="41008" y="84924"/>
                  </a:lnTo>
                  <a:lnTo>
                    <a:pt x="44462" y="81280"/>
                  </a:lnTo>
                  <a:lnTo>
                    <a:pt x="45834" y="79870"/>
                  </a:lnTo>
                  <a:lnTo>
                    <a:pt x="49390" y="76301"/>
                  </a:lnTo>
                  <a:lnTo>
                    <a:pt x="49542" y="75158"/>
                  </a:lnTo>
                  <a:close/>
                </a:path>
                <a:path w="158750" h="179070">
                  <a:moveTo>
                    <a:pt x="52006" y="90792"/>
                  </a:moveTo>
                  <a:lnTo>
                    <a:pt x="50114" y="88849"/>
                  </a:lnTo>
                  <a:lnTo>
                    <a:pt x="48971" y="89001"/>
                  </a:lnTo>
                  <a:lnTo>
                    <a:pt x="45389" y="92608"/>
                  </a:lnTo>
                  <a:lnTo>
                    <a:pt x="40525" y="97713"/>
                  </a:lnTo>
                  <a:lnTo>
                    <a:pt x="40386" y="98856"/>
                  </a:lnTo>
                  <a:lnTo>
                    <a:pt x="41732" y="100152"/>
                  </a:lnTo>
                  <a:lnTo>
                    <a:pt x="42341" y="100749"/>
                  </a:lnTo>
                  <a:lnTo>
                    <a:pt x="43472" y="100558"/>
                  </a:lnTo>
                  <a:lnTo>
                    <a:pt x="46926" y="96913"/>
                  </a:lnTo>
                  <a:lnTo>
                    <a:pt x="48298" y="95504"/>
                  </a:lnTo>
                  <a:lnTo>
                    <a:pt x="51854" y="91935"/>
                  </a:lnTo>
                  <a:lnTo>
                    <a:pt x="52006" y="90792"/>
                  </a:lnTo>
                  <a:close/>
                </a:path>
                <a:path w="158750" h="179070">
                  <a:moveTo>
                    <a:pt x="54470" y="106426"/>
                  </a:moveTo>
                  <a:lnTo>
                    <a:pt x="52578" y="104482"/>
                  </a:lnTo>
                  <a:lnTo>
                    <a:pt x="51435" y="104635"/>
                  </a:lnTo>
                  <a:lnTo>
                    <a:pt x="47853" y="108242"/>
                  </a:lnTo>
                  <a:lnTo>
                    <a:pt x="42989" y="113347"/>
                  </a:lnTo>
                  <a:lnTo>
                    <a:pt x="42849" y="114490"/>
                  </a:lnTo>
                  <a:lnTo>
                    <a:pt x="44196" y="115785"/>
                  </a:lnTo>
                  <a:lnTo>
                    <a:pt x="44805" y="116382"/>
                  </a:lnTo>
                  <a:lnTo>
                    <a:pt x="45935" y="116192"/>
                  </a:lnTo>
                  <a:lnTo>
                    <a:pt x="49403" y="112547"/>
                  </a:lnTo>
                  <a:lnTo>
                    <a:pt x="50761" y="111137"/>
                  </a:lnTo>
                  <a:lnTo>
                    <a:pt x="54317" y="107569"/>
                  </a:lnTo>
                  <a:lnTo>
                    <a:pt x="54470" y="106426"/>
                  </a:lnTo>
                  <a:close/>
                </a:path>
                <a:path w="158750" h="179070">
                  <a:moveTo>
                    <a:pt x="56934" y="122059"/>
                  </a:moveTo>
                  <a:lnTo>
                    <a:pt x="55041" y="120116"/>
                  </a:lnTo>
                  <a:lnTo>
                    <a:pt x="53898" y="120269"/>
                  </a:lnTo>
                  <a:lnTo>
                    <a:pt x="50317" y="123875"/>
                  </a:lnTo>
                  <a:lnTo>
                    <a:pt x="45453" y="128981"/>
                  </a:lnTo>
                  <a:lnTo>
                    <a:pt x="45313" y="130124"/>
                  </a:lnTo>
                  <a:lnTo>
                    <a:pt x="46659" y="131419"/>
                  </a:lnTo>
                  <a:lnTo>
                    <a:pt x="47269" y="132016"/>
                  </a:lnTo>
                  <a:lnTo>
                    <a:pt x="48399" y="131826"/>
                  </a:lnTo>
                  <a:lnTo>
                    <a:pt x="51854" y="128181"/>
                  </a:lnTo>
                  <a:lnTo>
                    <a:pt x="53225" y="126771"/>
                  </a:lnTo>
                  <a:lnTo>
                    <a:pt x="56781" y="123202"/>
                  </a:lnTo>
                  <a:lnTo>
                    <a:pt x="56934" y="122059"/>
                  </a:lnTo>
                  <a:close/>
                </a:path>
                <a:path w="158750" h="179070">
                  <a:moveTo>
                    <a:pt x="57416" y="67487"/>
                  </a:moveTo>
                  <a:lnTo>
                    <a:pt x="55575" y="65493"/>
                  </a:lnTo>
                  <a:lnTo>
                    <a:pt x="53771" y="65697"/>
                  </a:lnTo>
                  <a:lnTo>
                    <a:pt x="51168" y="68199"/>
                  </a:lnTo>
                  <a:lnTo>
                    <a:pt x="50888" y="70015"/>
                  </a:lnTo>
                  <a:lnTo>
                    <a:pt x="52755" y="71958"/>
                  </a:lnTo>
                  <a:lnTo>
                    <a:pt x="54559" y="71742"/>
                  </a:lnTo>
                  <a:lnTo>
                    <a:pt x="55841" y="70510"/>
                  </a:lnTo>
                  <a:lnTo>
                    <a:pt x="57124" y="69278"/>
                  </a:lnTo>
                  <a:lnTo>
                    <a:pt x="57416" y="67487"/>
                  </a:lnTo>
                  <a:close/>
                </a:path>
                <a:path w="158750" h="179070">
                  <a:moveTo>
                    <a:pt x="59410" y="137680"/>
                  </a:moveTo>
                  <a:lnTo>
                    <a:pt x="57518" y="135750"/>
                  </a:lnTo>
                  <a:lnTo>
                    <a:pt x="56375" y="135902"/>
                  </a:lnTo>
                  <a:lnTo>
                    <a:pt x="52793" y="139509"/>
                  </a:lnTo>
                  <a:lnTo>
                    <a:pt x="51422" y="140919"/>
                  </a:lnTo>
                  <a:lnTo>
                    <a:pt x="47929" y="144614"/>
                  </a:lnTo>
                  <a:lnTo>
                    <a:pt x="47790" y="145757"/>
                  </a:lnTo>
                  <a:lnTo>
                    <a:pt x="49136" y="147053"/>
                  </a:lnTo>
                  <a:lnTo>
                    <a:pt x="49745" y="147650"/>
                  </a:lnTo>
                  <a:lnTo>
                    <a:pt x="50876" y="147459"/>
                  </a:lnTo>
                  <a:lnTo>
                    <a:pt x="54330" y="143802"/>
                  </a:lnTo>
                  <a:lnTo>
                    <a:pt x="59258" y="138836"/>
                  </a:lnTo>
                  <a:lnTo>
                    <a:pt x="59410" y="137680"/>
                  </a:lnTo>
                  <a:close/>
                </a:path>
                <a:path w="158750" h="179070">
                  <a:moveTo>
                    <a:pt x="59893" y="83121"/>
                  </a:moveTo>
                  <a:lnTo>
                    <a:pt x="58039" y="81127"/>
                  </a:lnTo>
                  <a:lnTo>
                    <a:pt x="56235" y="81330"/>
                  </a:lnTo>
                  <a:lnTo>
                    <a:pt x="53644" y="83832"/>
                  </a:lnTo>
                  <a:lnTo>
                    <a:pt x="53365" y="85648"/>
                  </a:lnTo>
                  <a:lnTo>
                    <a:pt x="54292" y="86626"/>
                  </a:lnTo>
                  <a:lnTo>
                    <a:pt x="55232" y="87591"/>
                  </a:lnTo>
                  <a:lnTo>
                    <a:pt x="57023" y="87376"/>
                  </a:lnTo>
                  <a:lnTo>
                    <a:pt x="58305" y="86144"/>
                  </a:lnTo>
                  <a:lnTo>
                    <a:pt x="59588" y="84912"/>
                  </a:lnTo>
                  <a:lnTo>
                    <a:pt x="59893" y="83121"/>
                  </a:lnTo>
                  <a:close/>
                </a:path>
                <a:path w="158750" h="179070">
                  <a:moveTo>
                    <a:pt x="62357" y="98755"/>
                  </a:moveTo>
                  <a:lnTo>
                    <a:pt x="61442" y="97751"/>
                  </a:lnTo>
                  <a:lnTo>
                    <a:pt x="60515" y="96761"/>
                  </a:lnTo>
                  <a:lnTo>
                    <a:pt x="58712" y="96964"/>
                  </a:lnTo>
                  <a:lnTo>
                    <a:pt x="56108" y="99466"/>
                  </a:lnTo>
                  <a:lnTo>
                    <a:pt x="55829" y="101282"/>
                  </a:lnTo>
                  <a:lnTo>
                    <a:pt x="57708" y="103225"/>
                  </a:lnTo>
                  <a:lnTo>
                    <a:pt x="59499" y="103009"/>
                  </a:lnTo>
                  <a:lnTo>
                    <a:pt x="60782" y="101777"/>
                  </a:lnTo>
                  <a:lnTo>
                    <a:pt x="62064" y="100545"/>
                  </a:lnTo>
                  <a:lnTo>
                    <a:pt x="62357" y="98755"/>
                  </a:lnTo>
                  <a:close/>
                </a:path>
                <a:path w="158750" h="179070">
                  <a:moveTo>
                    <a:pt x="64820" y="114401"/>
                  </a:moveTo>
                  <a:lnTo>
                    <a:pt x="62979" y="112407"/>
                  </a:lnTo>
                  <a:lnTo>
                    <a:pt x="61163" y="112610"/>
                  </a:lnTo>
                  <a:lnTo>
                    <a:pt x="58572" y="115112"/>
                  </a:lnTo>
                  <a:lnTo>
                    <a:pt x="58293" y="116928"/>
                  </a:lnTo>
                  <a:lnTo>
                    <a:pt x="60159" y="118872"/>
                  </a:lnTo>
                  <a:lnTo>
                    <a:pt x="61963" y="118656"/>
                  </a:lnTo>
                  <a:lnTo>
                    <a:pt x="63246" y="117424"/>
                  </a:lnTo>
                  <a:lnTo>
                    <a:pt x="64528" y="116192"/>
                  </a:lnTo>
                  <a:lnTo>
                    <a:pt x="64820" y="114401"/>
                  </a:lnTo>
                  <a:close/>
                </a:path>
                <a:path w="158750" h="179070">
                  <a:moveTo>
                    <a:pt x="67297" y="130035"/>
                  </a:moveTo>
                  <a:lnTo>
                    <a:pt x="65443" y="128041"/>
                  </a:lnTo>
                  <a:lnTo>
                    <a:pt x="63639" y="128244"/>
                  </a:lnTo>
                  <a:lnTo>
                    <a:pt x="61048" y="130746"/>
                  </a:lnTo>
                  <a:lnTo>
                    <a:pt x="60769" y="132562"/>
                  </a:lnTo>
                  <a:lnTo>
                    <a:pt x="61696" y="133540"/>
                  </a:lnTo>
                  <a:lnTo>
                    <a:pt x="62636" y="134505"/>
                  </a:lnTo>
                  <a:lnTo>
                    <a:pt x="64427" y="134289"/>
                  </a:lnTo>
                  <a:lnTo>
                    <a:pt x="65709" y="133057"/>
                  </a:lnTo>
                  <a:lnTo>
                    <a:pt x="66992" y="131826"/>
                  </a:lnTo>
                  <a:lnTo>
                    <a:pt x="67297" y="130035"/>
                  </a:lnTo>
                  <a:close/>
                </a:path>
                <a:path w="158750" h="179070">
                  <a:moveTo>
                    <a:pt x="71488" y="54737"/>
                  </a:moveTo>
                  <a:lnTo>
                    <a:pt x="69723" y="52666"/>
                  </a:lnTo>
                  <a:lnTo>
                    <a:pt x="68580" y="52743"/>
                  </a:lnTo>
                  <a:lnTo>
                    <a:pt x="64719" y="56121"/>
                  </a:lnTo>
                  <a:lnTo>
                    <a:pt x="59474" y="60896"/>
                  </a:lnTo>
                  <a:lnTo>
                    <a:pt x="59270" y="62039"/>
                  </a:lnTo>
                  <a:lnTo>
                    <a:pt x="60528" y="63423"/>
                  </a:lnTo>
                  <a:lnTo>
                    <a:pt x="61099" y="64046"/>
                  </a:lnTo>
                  <a:lnTo>
                    <a:pt x="62242" y="63931"/>
                  </a:lnTo>
                  <a:lnTo>
                    <a:pt x="65963" y="60528"/>
                  </a:lnTo>
                  <a:lnTo>
                    <a:pt x="67437" y="59207"/>
                  </a:lnTo>
                  <a:lnTo>
                    <a:pt x="71247" y="55854"/>
                  </a:lnTo>
                  <a:lnTo>
                    <a:pt x="71488" y="54737"/>
                  </a:lnTo>
                  <a:close/>
                </a:path>
                <a:path w="158750" h="179070">
                  <a:moveTo>
                    <a:pt x="73939" y="70370"/>
                  </a:moveTo>
                  <a:lnTo>
                    <a:pt x="72174" y="68300"/>
                  </a:lnTo>
                  <a:lnTo>
                    <a:pt x="71031" y="68376"/>
                  </a:lnTo>
                  <a:lnTo>
                    <a:pt x="67183" y="71755"/>
                  </a:lnTo>
                  <a:lnTo>
                    <a:pt x="65697" y="73088"/>
                  </a:lnTo>
                  <a:lnTo>
                    <a:pt x="61937" y="76542"/>
                  </a:lnTo>
                  <a:lnTo>
                    <a:pt x="61722" y="77673"/>
                  </a:lnTo>
                  <a:lnTo>
                    <a:pt x="62979" y="79057"/>
                  </a:lnTo>
                  <a:lnTo>
                    <a:pt x="63563" y="79679"/>
                  </a:lnTo>
                  <a:lnTo>
                    <a:pt x="64693" y="79565"/>
                  </a:lnTo>
                  <a:lnTo>
                    <a:pt x="68414" y="76161"/>
                  </a:lnTo>
                  <a:lnTo>
                    <a:pt x="69888" y="74841"/>
                  </a:lnTo>
                  <a:lnTo>
                    <a:pt x="73698" y="71488"/>
                  </a:lnTo>
                  <a:lnTo>
                    <a:pt x="73939" y="70370"/>
                  </a:lnTo>
                  <a:close/>
                </a:path>
                <a:path w="158750" h="179070">
                  <a:moveTo>
                    <a:pt x="76415" y="86004"/>
                  </a:moveTo>
                  <a:lnTo>
                    <a:pt x="74650" y="83934"/>
                  </a:lnTo>
                  <a:lnTo>
                    <a:pt x="73507" y="84010"/>
                  </a:lnTo>
                  <a:lnTo>
                    <a:pt x="69659" y="87388"/>
                  </a:lnTo>
                  <a:lnTo>
                    <a:pt x="64401" y="92163"/>
                  </a:lnTo>
                  <a:lnTo>
                    <a:pt x="64198" y="93306"/>
                  </a:lnTo>
                  <a:lnTo>
                    <a:pt x="65455" y="94691"/>
                  </a:lnTo>
                  <a:lnTo>
                    <a:pt x="66027" y="95313"/>
                  </a:lnTo>
                  <a:lnTo>
                    <a:pt x="67170" y="95199"/>
                  </a:lnTo>
                  <a:lnTo>
                    <a:pt x="70891" y="91795"/>
                  </a:lnTo>
                  <a:lnTo>
                    <a:pt x="72364" y="90474"/>
                  </a:lnTo>
                  <a:lnTo>
                    <a:pt x="76174" y="87122"/>
                  </a:lnTo>
                  <a:lnTo>
                    <a:pt x="76415" y="86004"/>
                  </a:lnTo>
                  <a:close/>
                </a:path>
                <a:path w="158750" h="179070">
                  <a:moveTo>
                    <a:pt x="78879" y="101638"/>
                  </a:moveTo>
                  <a:lnTo>
                    <a:pt x="77114" y="99568"/>
                  </a:lnTo>
                  <a:lnTo>
                    <a:pt x="75971" y="99656"/>
                  </a:lnTo>
                  <a:lnTo>
                    <a:pt x="75107" y="100393"/>
                  </a:lnTo>
                  <a:lnTo>
                    <a:pt x="72110" y="103022"/>
                  </a:lnTo>
                  <a:lnTo>
                    <a:pt x="66865" y="107810"/>
                  </a:lnTo>
                  <a:lnTo>
                    <a:pt x="66662" y="108940"/>
                  </a:lnTo>
                  <a:lnTo>
                    <a:pt x="67919" y="110324"/>
                  </a:lnTo>
                  <a:lnTo>
                    <a:pt x="68491" y="110947"/>
                  </a:lnTo>
                  <a:lnTo>
                    <a:pt x="69634" y="110832"/>
                  </a:lnTo>
                  <a:lnTo>
                    <a:pt x="73355" y="107429"/>
                  </a:lnTo>
                  <a:lnTo>
                    <a:pt x="74828" y="106108"/>
                  </a:lnTo>
                  <a:lnTo>
                    <a:pt x="78638" y="102755"/>
                  </a:lnTo>
                  <a:lnTo>
                    <a:pt x="78879" y="101638"/>
                  </a:lnTo>
                  <a:close/>
                </a:path>
                <a:path w="158750" h="179070">
                  <a:moveTo>
                    <a:pt x="79933" y="47586"/>
                  </a:moveTo>
                  <a:lnTo>
                    <a:pt x="78232" y="45478"/>
                  </a:lnTo>
                  <a:lnTo>
                    <a:pt x="76390" y="45567"/>
                  </a:lnTo>
                  <a:lnTo>
                    <a:pt x="75006" y="46736"/>
                  </a:lnTo>
                  <a:lnTo>
                    <a:pt x="73609" y="47891"/>
                  </a:lnTo>
                  <a:lnTo>
                    <a:pt x="73202" y="49682"/>
                  </a:lnTo>
                  <a:lnTo>
                    <a:pt x="74942" y="51765"/>
                  </a:lnTo>
                  <a:lnTo>
                    <a:pt x="76758" y="51663"/>
                  </a:lnTo>
                  <a:lnTo>
                    <a:pt x="78130" y="50507"/>
                  </a:lnTo>
                  <a:lnTo>
                    <a:pt x="79514" y="49352"/>
                  </a:lnTo>
                  <a:lnTo>
                    <a:pt x="79933" y="47586"/>
                  </a:lnTo>
                  <a:close/>
                </a:path>
                <a:path w="158750" h="179070">
                  <a:moveTo>
                    <a:pt x="81343" y="117284"/>
                  </a:moveTo>
                  <a:lnTo>
                    <a:pt x="79578" y="115214"/>
                  </a:lnTo>
                  <a:lnTo>
                    <a:pt x="78435" y="115290"/>
                  </a:lnTo>
                  <a:lnTo>
                    <a:pt x="74587" y="118668"/>
                  </a:lnTo>
                  <a:lnTo>
                    <a:pt x="73101" y="120002"/>
                  </a:lnTo>
                  <a:lnTo>
                    <a:pt x="69342" y="123456"/>
                  </a:lnTo>
                  <a:lnTo>
                    <a:pt x="69126" y="124587"/>
                  </a:lnTo>
                  <a:lnTo>
                    <a:pt x="70383" y="125971"/>
                  </a:lnTo>
                  <a:lnTo>
                    <a:pt x="70967" y="126593"/>
                  </a:lnTo>
                  <a:lnTo>
                    <a:pt x="72097" y="126479"/>
                  </a:lnTo>
                  <a:lnTo>
                    <a:pt x="75819" y="123075"/>
                  </a:lnTo>
                  <a:lnTo>
                    <a:pt x="77292" y="121754"/>
                  </a:lnTo>
                  <a:lnTo>
                    <a:pt x="81102" y="118402"/>
                  </a:lnTo>
                  <a:lnTo>
                    <a:pt x="81343" y="117284"/>
                  </a:lnTo>
                  <a:close/>
                </a:path>
                <a:path w="158750" h="179070">
                  <a:moveTo>
                    <a:pt x="82410" y="63220"/>
                  </a:moveTo>
                  <a:lnTo>
                    <a:pt x="80695" y="61112"/>
                  </a:lnTo>
                  <a:lnTo>
                    <a:pt x="78867" y="61214"/>
                  </a:lnTo>
                  <a:lnTo>
                    <a:pt x="76085" y="63525"/>
                  </a:lnTo>
                  <a:lnTo>
                    <a:pt x="75679" y="65316"/>
                  </a:lnTo>
                  <a:lnTo>
                    <a:pt x="77419" y="67398"/>
                  </a:lnTo>
                  <a:lnTo>
                    <a:pt x="79235" y="67297"/>
                  </a:lnTo>
                  <a:lnTo>
                    <a:pt x="80606" y="66141"/>
                  </a:lnTo>
                  <a:lnTo>
                    <a:pt x="81991" y="64998"/>
                  </a:lnTo>
                  <a:lnTo>
                    <a:pt x="82410" y="63220"/>
                  </a:lnTo>
                  <a:close/>
                </a:path>
                <a:path w="158750" h="179070">
                  <a:moveTo>
                    <a:pt x="84874" y="78854"/>
                  </a:moveTo>
                  <a:lnTo>
                    <a:pt x="83159" y="76746"/>
                  </a:lnTo>
                  <a:lnTo>
                    <a:pt x="81330" y="76835"/>
                  </a:lnTo>
                  <a:lnTo>
                    <a:pt x="78549" y="79159"/>
                  </a:lnTo>
                  <a:lnTo>
                    <a:pt x="78130" y="80949"/>
                  </a:lnTo>
                  <a:lnTo>
                    <a:pt x="79883" y="83032"/>
                  </a:lnTo>
                  <a:lnTo>
                    <a:pt x="81686" y="82931"/>
                  </a:lnTo>
                  <a:lnTo>
                    <a:pt x="83070" y="81775"/>
                  </a:lnTo>
                  <a:lnTo>
                    <a:pt x="84442" y="80632"/>
                  </a:lnTo>
                  <a:lnTo>
                    <a:pt x="84874" y="78854"/>
                  </a:lnTo>
                  <a:close/>
                </a:path>
                <a:path w="158750" h="179070">
                  <a:moveTo>
                    <a:pt x="87337" y="94488"/>
                  </a:moveTo>
                  <a:lnTo>
                    <a:pt x="85636" y="92379"/>
                  </a:lnTo>
                  <a:lnTo>
                    <a:pt x="83794" y="92468"/>
                  </a:lnTo>
                  <a:lnTo>
                    <a:pt x="82410" y="93637"/>
                  </a:lnTo>
                  <a:lnTo>
                    <a:pt x="81013" y="94792"/>
                  </a:lnTo>
                  <a:lnTo>
                    <a:pt x="80606" y="96583"/>
                  </a:lnTo>
                  <a:lnTo>
                    <a:pt x="82346" y="98666"/>
                  </a:lnTo>
                  <a:lnTo>
                    <a:pt x="84162" y="98564"/>
                  </a:lnTo>
                  <a:lnTo>
                    <a:pt x="85534" y="97409"/>
                  </a:lnTo>
                  <a:lnTo>
                    <a:pt x="86918" y="96266"/>
                  </a:lnTo>
                  <a:lnTo>
                    <a:pt x="87337" y="94488"/>
                  </a:lnTo>
                  <a:close/>
                </a:path>
                <a:path w="158750" h="179070">
                  <a:moveTo>
                    <a:pt x="89801" y="110121"/>
                  </a:moveTo>
                  <a:lnTo>
                    <a:pt x="88087" y="108013"/>
                  </a:lnTo>
                  <a:lnTo>
                    <a:pt x="86258" y="108115"/>
                  </a:lnTo>
                  <a:lnTo>
                    <a:pt x="83477" y="110426"/>
                  </a:lnTo>
                  <a:lnTo>
                    <a:pt x="83058" y="112217"/>
                  </a:lnTo>
                  <a:lnTo>
                    <a:pt x="84810" y="114300"/>
                  </a:lnTo>
                  <a:lnTo>
                    <a:pt x="86614" y="114198"/>
                  </a:lnTo>
                  <a:lnTo>
                    <a:pt x="87998" y="113042"/>
                  </a:lnTo>
                  <a:lnTo>
                    <a:pt x="89382" y="111899"/>
                  </a:lnTo>
                  <a:lnTo>
                    <a:pt x="89801" y="110121"/>
                  </a:lnTo>
                  <a:close/>
                </a:path>
                <a:path w="158750" h="179070">
                  <a:moveTo>
                    <a:pt x="94983" y="35750"/>
                  </a:moveTo>
                  <a:lnTo>
                    <a:pt x="93345" y="33578"/>
                  </a:lnTo>
                  <a:lnTo>
                    <a:pt x="92189" y="33578"/>
                  </a:lnTo>
                  <a:lnTo>
                    <a:pt x="88074" y="36703"/>
                  </a:lnTo>
                  <a:lnTo>
                    <a:pt x="86487" y="37934"/>
                  </a:lnTo>
                  <a:lnTo>
                    <a:pt x="83362" y="40436"/>
                  </a:lnTo>
                  <a:lnTo>
                    <a:pt x="82461" y="41135"/>
                  </a:lnTo>
                  <a:lnTo>
                    <a:pt x="82181" y="42265"/>
                  </a:lnTo>
                  <a:lnTo>
                    <a:pt x="83337" y="43726"/>
                  </a:lnTo>
                  <a:lnTo>
                    <a:pt x="83870" y="44386"/>
                  </a:lnTo>
                  <a:lnTo>
                    <a:pt x="85013" y="44348"/>
                  </a:lnTo>
                  <a:lnTo>
                    <a:pt x="89001" y="41173"/>
                  </a:lnTo>
                  <a:lnTo>
                    <a:pt x="90576" y="39954"/>
                  </a:lnTo>
                  <a:lnTo>
                    <a:pt x="94653" y="36868"/>
                  </a:lnTo>
                  <a:lnTo>
                    <a:pt x="94983" y="35750"/>
                  </a:lnTo>
                  <a:close/>
                </a:path>
                <a:path w="158750" h="179070">
                  <a:moveTo>
                    <a:pt x="97447" y="51384"/>
                  </a:moveTo>
                  <a:lnTo>
                    <a:pt x="95808" y="49212"/>
                  </a:lnTo>
                  <a:lnTo>
                    <a:pt x="94653" y="49212"/>
                  </a:lnTo>
                  <a:lnTo>
                    <a:pt x="90538" y="52336"/>
                  </a:lnTo>
                  <a:lnTo>
                    <a:pt x="88950" y="53568"/>
                  </a:lnTo>
                  <a:lnTo>
                    <a:pt x="84924" y="56769"/>
                  </a:lnTo>
                  <a:lnTo>
                    <a:pt x="84632" y="57899"/>
                  </a:lnTo>
                  <a:lnTo>
                    <a:pt x="85801" y="59359"/>
                  </a:lnTo>
                  <a:lnTo>
                    <a:pt x="86334" y="60020"/>
                  </a:lnTo>
                  <a:lnTo>
                    <a:pt x="87477" y="59982"/>
                  </a:lnTo>
                  <a:lnTo>
                    <a:pt x="91465" y="56807"/>
                  </a:lnTo>
                  <a:lnTo>
                    <a:pt x="93040" y="55587"/>
                  </a:lnTo>
                  <a:lnTo>
                    <a:pt x="97116" y="52501"/>
                  </a:lnTo>
                  <a:lnTo>
                    <a:pt x="97447" y="51384"/>
                  </a:lnTo>
                  <a:close/>
                </a:path>
                <a:path w="158750" h="179070">
                  <a:moveTo>
                    <a:pt x="99910" y="67017"/>
                  </a:moveTo>
                  <a:lnTo>
                    <a:pt x="98285" y="64846"/>
                  </a:lnTo>
                  <a:lnTo>
                    <a:pt x="97116" y="64858"/>
                  </a:lnTo>
                  <a:lnTo>
                    <a:pt x="93014" y="67970"/>
                  </a:lnTo>
                  <a:lnTo>
                    <a:pt x="91427" y="69202"/>
                  </a:lnTo>
                  <a:lnTo>
                    <a:pt x="87401" y="72402"/>
                  </a:lnTo>
                  <a:lnTo>
                    <a:pt x="87109" y="73533"/>
                  </a:lnTo>
                  <a:lnTo>
                    <a:pt x="88277" y="74993"/>
                  </a:lnTo>
                  <a:lnTo>
                    <a:pt x="88798" y="75653"/>
                  </a:lnTo>
                  <a:lnTo>
                    <a:pt x="89954" y="75615"/>
                  </a:lnTo>
                  <a:lnTo>
                    <a:pt x="93941" y="72440"/>
                  </a:lnTo>
                  <a:lnTo>
                    <a:pt x="95516" y="71221"/>
                  </a:lnTo>
                  <a:lnTo>
                    <a:pt x="99593" y="68135"/>
                  </a:lnTo>
                  <a:lnTo>
                    <a:pt x="99910" y="67017"/>
                  </a:lnTo>
                  <a:close/>
                </a:path>
                <a:path w="158750" h="179070">
                  <a:moveTo>
                    <a:pt x="102387" y="82651"/>
                  </a:moveTo>
                  <a:lnTo>
                    <a:pt x="100749" y="80479"/>
                  </a:lnTo>
                  <a:lnTo>
                    <a:pt x="99593" y="80492"/>
                  </a:lnTo>
                  <a:lnTo>
                    <a:pt x="95478" y="83604"/>
                  </a:lnTo>
                  <a:lnTo>
                    <a:pt x="93891" y="84836"/>
                  </a:lnTo>
                  <a:lnTo>
                    <a:pt x="90766" y="87337"/>
                  </a:lnTo>
                  <a:lnTo>
                    <a:pt x="89865" y="88036"/>
                  </a:lnTo>
                  <a:lnTo>
                    <a:pt x="89585" y="89166"/>
                  </a:lnTo>
                  <a:lnTo>
                    <a:pt x="90741" y="90627"/>
                  </a:lnTo>
                  <a:lnTo>
                    <a:pt x="91274" y="91287"/>
                  </a:lnTo>
                  <a:lnTo>
                    <a:pt x="92430" y="91249"/>
                  </a:lnTo>
                  <a:lnTo>
                    <a:pt x="96405" y="88074"/>
                  </a:lnTo>
                  <a:lnTo>
                    <a:pt x="97980" y="86855"/>
                  </a:lnTo>
                  <a:lnTo>
                    <a:pt x="102057" y="83769"/>
                  </a:lnTo>
                  <a:lnTo>
                    <a:pt x="102387" y="82651"/>
                  </a:lnTo>
                  <a:close/>
                </a:path>
                <a:path w="158750" h="179070">
                  <a:moveTo>
                    <a:pt x="104000" y="29146"/>
                  </a:moveTo>
                  <a:lnTo>
                    <a:pt x="103200" y="28041"/>
                  </a:lnTo>
                  <a:lnTo>
                    <a:pt x="102425" y="26936"/>
                  </a:lnTo>
                  <a:lnTo>
                    <a:pt x="100584" y="26898"/>
                  </a:lnTo>
                  <a:lnTo>
                    <a:pt x="99085" y="27978"/>
                  </a:lnTo>
                  <a:lnTo>
                    <a:pt x="97612" y="29057"/>
                  </a:lnTo>
                  <a:lnTo>
                    <a:pt x="97066" y="30810"/>
                  </a:lnTo>
                  <a:lnTo>
                    <a:pt x="98666" y="32994"/>
                  </a:lnTo>
                  <a:lnTo>
                    <a:pt x="100507" y="33020"/>
                  </a:lnTo>
                  <a:lnTo>
                    <a:pt x="101968" y="31953"/>
                  </a:lnTo>
                  <a:lnTo>
                    <a:pt x="103428" y="30886"/>
                  </a:lnTo>
                  <a:lnTo>
                    <a:pt x="104000" y="29146"/>
                  </a:lnTo>
                  <a:close/>
                </a:path>
                <a:path w="158750" h="179070">
                  <a:moveTo>
                    <a:pt x="104851" y="98285"/>
                  </a:moveTo>
                  <a:lnTo>
                    <a:pt x="103212" y="96113"/>
                  </a:lnTo>
                  <a:lnTo>
                    <a:pt x="102057" y="96126"/>
                  </a:lnTo>
                  <a:lnTo>
                    <a:pt x="97942" y="99237"/>
                  </a:lnTo>
                  <a:lnTo>
                    <a:pt x="96354" y="100469"/>
                  </a:lnTo>
                  <a:lnTo>
                    <a:pt x="92329" y="103670"/>
                  </a:lnTo>
                  <a:lnTo>
                    <a:pt x="92036" y="104800"/>
                  </a:lnTo>
                  <a:lnTo>
                    <a:pt x="93205" y="106260"/>
                  </a:lnTo>
                  <a:lnTo>
                    <a:pt x="93738" y="106921"/>
                  </a:lnTo>
                  <a:lnTo>
                    <a:pt x="94894" y="106883"/>
                  </a:lnTo>
                  <a:lnTo>
                    <a:pt x="98869" y="103708"/>
                  </a:lnTo>
                  <a:lnTo>
                    <a:pt x="100444" y="102489"/>
                  </a:lnTo>
                  <a:lnTo>
                    <a:pt x="104521" y="99402"/>
                  </a:lnTo>
                  <a:lnTo>
                    <a:pt x="104851" y="98285"/>
                  </a:lnTo>
                  <a:close/>
                </a:path>
                <a:path w="158750" h="179070">
                  <a:moveTo>
                    <a:pt x="106451" y="44780"/>
                  </a:moveTo>
                  <a:lnTo>
                    <a:pt x="104889" y="42570"/>
                  </a:lnTo>
                  <a:lnTo>
                    <a:pt x="103035" y="42532"/>
                  </a:lnTo>
                  <a:lnTo>
                    <a:pt x="100076" y="44691"/>
                  </a:lnTo>
                  <a:lnTo>
                    <a:pt x="99529" y="46443"/>
                  </a:lnTo>
                  <a:lnTo>
                    <a:pt x="101130" y="48628"/>
                  </a:lnTo>
                  <a:lnTo>
                    <a:pt x="102971" y="48653"/>
                  </a:lnTo>
                  <a:lnTo>
                    <a:pt x="104432" y="47586"/>
                  </a:lnTo>
                  <a:lnTo>
                    <a:pt x="105892" y="46520"/>
                  </a:lnTo>
                  <a:lnTo>
                    <a:pt x="106451" y="44780"/>
                  </a:lnTo>
                  <a:close/>
                </a:path>
                <a:path w="158750" h="179070">
                  <a:moveTo>
                    <a:pt x="108927" y="60426"/>
                  </a:moveTo>
                  <a:lnTo>
                    <a:pt x="107353" y="58216"/>
                  </a:lnTo>
                  <a:lnTo>
                    <a:pt x="105511" y="58178"/>
                  </a:lnTo>
                  <a:lnTo>
                    <a:pt x="104013" y="59258"/>
                  </a:lnTo>
                  <a:lnTo>
                    <a:pt x="102539" y="60337"/>
                  </a:lnTo>
                  <a:lnTo>
                    <a:pt x="101993" y="62090"/>
                  </a:lnTo>
                  <a:lnTo>
                    <a:pt x="103593" y="64274"/>
                  </a:lnTo>
                  <a:lnTo>
                    <a:pt x="105435" y="64300"/>
                  </a:lnTo>
                  <a:lnTo>
                    <a:pt x="106895" y="63233"/>
                  </a:lnTo>
                  <a:lnTo>
                    <a:pt x="108356" y="62166"/>
                  </a:lnTo>
                  <a:lnTo>
                    <a:pt x="108927" y="60426"/>
                  </a:lnTo>
                  <a:close/>
                </a:path>
                <a:path w="158750" h="179070">
                  <a:moveTo>
                    <a:pt x="111404" y="76060"/>
                  </a:moveTo>
                  <a:lnTo>
                    <a:pt x="110604" y="74955"/>
                  </a:lnTo>
                  <a:lnTo>
                    <a:pt x="109829" y="73850"/>
                  </a:lnTo>
                  <a:lnTo>
                    <a:pt x="107975" y="73812"/>
                  </a:lnTo>
                  <a:lnTo>
                    <a:pt x="105016" y="75971"/>
                  </a:lnTo>
                  <a:lnTo>
                    <a:pt x="104470" y="77724"/>
                  </a:lnTo>
                  <a:lnTo>
                    <a:pt x="106070" y="79908"/>
                  </a:lnTo>
                  <a:lnTo>
                    <a:pt x="107911" y="79933"/>
                  </a:lnTo>
                  <a:lnTo>
                    <a:pt x="109372" y="78867"/>
                  </a:lnTo>
                  <a:lnTo>
                    <a:pt x="110832" y="77800"/>
                  </a:lnTo>
                  <a:lnTo>
                    <a:pt x="111404" y="76060"/>
                  </a:lnTo>
                  <a:close/>
                </a:path>
                <a:path w="158750" h="179070">
                  <a:moveTo>
                    <a:pt x="113855" y="91694"/>
                  </a:moveTo>
                  <a:lnTo>
                    <a:pt x="112280" y="89484"/>
                  </a:lnTo>
                  <a:lnTo>
                    <a:pt x="110439" y="89446"/>
                  </a:lnTo>
                  <a:lnTo>
                    <a:pt x="108940" y="90525"/>
                  </a:lnTo>
                  <a:lnTo>
                    <a:pt x="107467" y="91605"/>
                  </a:lnTo>
                  <a:lnTo>
                    <a:pt x="106921" y="93357"/>
                  </a:lnTo>
                  <a:lnTo>
                    <a:pt x="107734" y="94449"/>
                  </a:lnTo>
                  <a:lnTo>
                    <a:pt x="108521" y="95542"/>
                  </a:lnTo>
                  <a:lnTo>
                    <a:pt x="110363" y="95567"/>
                  </a:lnTo>
                  <a:lnTo>
                    <a:pt x="111823" y="94500"/>
                  </a:lnTo>
                  <a:lnTo>
                    <a:pt x="113296" y="93433"/>
                  </a:lnTo>
                  <a:lnTo>
                    <a:pt x="113855" y="91694"/>
                  </a:lnTo>
                  <a:close/>
                </a:path>
                <a:path w="158750" h="179070">
                  <a:moveTo>
                    <a:pt x="116332" y="107327"/>
                  </a:moveTo>
                  <a:lnTo>
                    <a:pt x="114757" y="105117"/>
                  </a:lnTo>
                  <a:lnTo>
                    <a:pt x="112915" y="105079"/>
                  </a:lnTo>
                  <a:lnTo>
                    <a:pt x="111417" y="106159"/>
                  </a:lnTo>
                  <a:lnTo>
                    <a:pt x="109943" y="107238"/>
                  </a:lnTo>
                  <a:lnTo>
                    <a:pt x="109397" y="108991"/>
                  </a:lnTo>
                  <a:lnTo>
                    <a:pt x="110998" y="111175"/>
                  </a:lnTo>
                  <a:lnTo>
                    <a:pt x="112839" y="111201"/>
                  </a:lnTo>
                  <a:lnTo>
                    <a:pt x="114300" y="110134"/>
                  </a:lnTo>
                  <a:lnTo>
                    <a:pt x="115760" y="109067"/>
                  </a:lnTo>
                  <a:lnTo>
                    <a:pt x="116332" y="107327"/>
                  </a:lnTo>
                  <a:close/>
                </a:path>
                <a:path w="158750" h="179070">
                  <a:moveTo>
                    <a:pt x="119989" y="18300"/>
                  </a:moveTo>
                  <a:lnTo>
                    <a:pt x="118516" y="16027"/>
                  </a:lnTo>
                  <a:lnTo>
                    <a:pt x="117335" y="15963"/>
                  </a:lnTo>
                  <a:lnTo>
                    <a:pt x="112979" y="18808"/>
                  </a:lnTo>
                  <a:lnTo>
                    <a:pt x="111290" y="19939"/>
                  </a:lnTo>
                  <a:lnTo>
                    <a:pt x="107010" y="22872"/>
                  </a:lnTo>
                  <a:lnTo>
                    <a:pt x="106629" y="23977"/>
                  </a:lnTo>
                  <a:lnTo>
                    <a:pt x="107696" y="25514"/>
                  </a:lnTo>
                  <a:lnTo>
                    <a:pt x="108178" y="26212"/>
                  </a:lnTo>
                  <a:lnTo>
                    <a:pt x="109334" y="26250"/>
                  </a:lnTo>
                  <a:lnTo>
                    <a:pt x="115252" y="22225"/>
                  </a:lnTo>
                  <a:lnTo>
                    <a:pt x="119583" y="19392"/>
                  </a:lnTo>
                  <a:lnTo>
                    <a:pt x="119989" y="18300"/>
                  </a:lnTo>
                  <a:close/>
                </a:path>
                <a:path w="158750" h="179070">
                  <a:moveTo>
                    <a:pt x="122453" y="33947"/>
                  </a:moveTo>
                  <a:lnTo>
                    <a:pt x="120980" y="31673"/>
                  </a:lnTo>
                  <a:lnTo>
                    <a:pt x="119811" y="31610"/>
                  </a:lnTo>
                  <a:lnTo>
                    <a:pt x="115443" y="34455"/>
                  </a:lnTo>
                  <a:lnTo>
                    <a:pt x="109474" y="38519"/>
                  </a:lnTo>
                  <a:lnTo>
                    <a:pt x="109093" y="39624"/>
                  </a:lnTo>
                  <a:lnTo>
                    <a:pt x="110159" y="41160"/>
                  </a:lnTo>
                  <a:lnTo>
                    <a:pt x="110642" y="41859"/>
                  </a:lnTo>
                  <a:lnTo>
                    <a:pt x="111810" y="41897"/>
                  </a:lnTo>
                  <a:lnTo>
                    <a:pt x="116052" y="38989"/>
                  </a:lnTo>
                  <a:lnTo>
                    <a:pt x="122059" y="35039"/>
                  </a:lnTo>
                  <a:lnTo>
                    <a:pt x="122453" y="33947"/>
                  </a:lnTo>
                  <a:close/>
                </a:path>
                <a:path w="158750" h="179070">
                  <a:moveTo>
                    <a:pt x="124917" y="49580"/>
                  </a:moveTo>
                  <a:lnTo>
                    <a:pt x="123444" y="47307"/>
                  </a:lnTo>
                  <a:lnTo>
                    <a:pt x="122275" y="47244"/>
                  </a:lnTo>
                  <a:lnTo>
                    <a:pt x="117906" y="50088"/>
                  </a:lnTo>
                  <a:lnTo>
                    <a:pt x="116217" y="51219"/>
                  </a:lnTo>
                  <a:lnTo>
                    <a:pt x="111937" y="54152"/>
                  </a:lnTo>
                  <a:lnTo>
                    <a:pt x="111556" y="55257"/>
                  </a:lnTo>
                  <a:lnTo>
                    <a:pt x="112623" y="56794"/>
                  </a:lnTo>
                  <a:lnTo>
                    <a:pt x="113106" y="57492"/>
                  </a:lnTo>
                  <a:lnTo>
                    <a:pt x="114274" y="57531"/>
                  </a:lnTo>
                  <a:lnTo>
                    <a:pt x="118516" y="54622"/>
                  </a:lnTo>
                  <a:lnTo>
                    <a:pt x="124523" y="50673"/>
                  </a:lnTo>
                  <a:lnTo>
                    <a:pt x="124917" y="49580"/>
                  </a:lnTo>
                  <a:close/>
                </a:path>
                <a:path w="158750" h="179070">
                  <a:moveTo>
                    <a:pt x="127381" y="65214"/>
                  </a:moveTo>
                  <a:lnTo>
                    <a:pt x="125907" y="62941"/>
                  </a:lnTo>
                  <a:lnTo>
                    <a:pt x="124726" y="62877"/>
                  </a:lnTo>
                  <a:lnTo>
                    <a:pt x="120370" y="65722"/>
                  </a:lnTo>
                  <a:lnTo>
                    <a:pt x="118681" y="66852"/>
                  </a:lnTo>
                  <a:lnTo>
                    <a:pt x="114401" y="69786"/>
                  </a:lnTo>
                  <a:lnTo>
                    <a:pt x="114020" y="70891"/>
                  </a:lnTo>
                  <a:lnTo>
                    <a:pt x="115087" y="72428"/>
                  </a:lnTo>
                  <a:lnTo>
                    <a:pt x="115570" y="73126"/>
                  </a:lnTo>
                  <a:lnTo>
                    <a:pt x="116725" y="73164"/>
                  </a:lnTo>
                  <a:lnTo>
                    <a:pt x="122643" y="69138"/>
                  </a:lnTo>
                  <a:lnTo>
                    <a:pt x="126974" y="66306"/>
                  </a:lnTo>
                  <a:lnTo>
                    <a:pt x="127381" y="65214"/>
                  </a:lnTo>
                  <a:close/>
                </a:path>
                <a:path w="158750" h="179070">
                  <a:moveTo>
                    <a:pt x="129565" y="12306"/>
                  </a:moveTo>
                  <a:lnTo>
                    <a:pt x="128155" y="9994"/>
                  </a:lnTo>
                  <a:lnTo>
                    <a:pt x="126288" y="9842"/>
                  </a:lnTo>
                  <a:lnTo>
                    <a:pt x="123139" y="11785"/>
                  </a:lnTo>
                  <a:lnTo>
                    <a:pt x="122466" y="13512"/>
                  </a:lnTo>
                  <a:lnTo>
                    <a:pt x="123913" y="15798"/>
                  </a:lnTo>
                  <a:lnTo>
                    <a:pt x="125755" y="15938"/>
                  </a:lnTo>
                  <a:lnTo>
                    <a:pt x="127317" y="14973"/>
                  </a:lnTo>
                  <a:lnTo>
                    <a:pt x="128879" y="14008"/>
                  </a:lnTo>
                  <a:lnTo>
                    <a:pt x="129565" y="12306"/>
                  </a:lnTo>
                  <a:close/>
                </a:path>
                <a:path w="158750" h="179070">
                  <a:moveTo>
                    <a:pt x="129844" y="80848"/>
                  </a:moveTo>
                  <a:lnTo>
                    <a:pt x="128371" y="78574"/>
                  </a:lnTo>
                  <a:lnTo>
                    <a:pt x="127203" y="78511"/>
                  </a:lnTo>
                  <a:lnTo>
                    <a:pt x="122834" y="81356"/>
                  </a:lnTo>
                  <a:lnTo>
                    <a:pt x="116865" y="85420"/>
                  </a:lnTo>
                  <a:lnTo>
                    <a:pt x="116484" y="86525"/>
                  </a:lnTo>
                  <a:lnTo>
                    <a:pt x="117551" y="88061"/>
                  </a:lnTo>
                  <a:lnTo>
                    <a:pt x="118033" y="88760"/>
                  </a:lnTo>
                  <a:lnTo>
                    <a:pt x="119202" y="88798"/>
                  </a:lnTo>
                  <a:lnTo>
                    <a:pt x="123444" y="85890"/>
                  </a:lnTo>
                  <a:lnTo>
                    <a:pt x="129451" y="81940"/>
                  </a:lnTo>
                  <a:lnTo>
                    <a:pt x="129844" y="80848"/>
                  </a:lnTo>
                  <a:close/>
                </a:path>
                <a:path w="158750" h="179070">
                  <a:moveTo>
                    <a:pt x="132029" y="27952"/>
                  </a:moveTo>
                  <a:lnTo>
                    <a:pt x="130619" y="25641"/>
                  </a:lnTo>
                  <a:lnTo>
                    <a:pt x="128752" y="25488"/>
                  </a:lnTo>
                  <a:lnTo>
                    <a:pt x="125603" y="27432"/>
                  </a:lnTo>
                  <a:lnTo>
                    <a:pt x="124929" y="29159"/>
                  </a:lnTo>
                  <a:lnTo>
                    <a:pt x="126390" y="31445"/>
                  </a:lnTo>
                  <a:lnTo>
                    <a:pt x="128219" y="31584"/>
                  </a:lnTo>
                  <a:lnTo>
                    <a:pt x="129781" y="30619"/>
                  </a:lnTo>
                  <a:lnTo>
                    <a:pt x="131343" y="29654"/>
                  </a:lnTo>
                  <a:lnTo>
                    <a:pt x="132029" y="27952"/>
                  </a:lnTo>
                  <a:close/>
                </a:path>
                <a:path w="158750" h="179070">
                  <a:moveTo>
                    <a:pt x="132321" y="96481"/>
                  </a:moveTo>
                  <a:lnTo>
                    <a:pt x="130848" y="94208"/>
                  </a:lnTo>
                  <a:lnTo>
                    <a:pt x="129679" y="94145"/>
                  </a:lnTo>
                  <a:lnTo>
                    <a:pt x="125310" y="96989"/>
                  </a:lnTo>
                  <a:lnTo>
                    <a:pt x="123621" y="98120"/>
                  </a:lnTo>
                  <a:lnTo>
                    <a:pt x="119341" y="101053"/>
                  </a:lnTo>
                  <a:lnTo>
                    <a:pt x="118960" y="102158"/>
                  </a:lnTo>
                  <a:lnTo>
                    <a:pt x="120027" y="103695"/>
                  </a:lnTo>
                  <a:lnTo>
                    <a:pt x="120510" y="104394"/>
                  </a:lnTo>
                  <a:lnTo>
                    <a:pt x="121678" y="104432"/>
                  </a:lnTo>
                  <a:lnTo>
                    <a:pt x="125920" y="101523"/>
                  </a:lnTo>
                  <a:lnTo>
                    <a:pt x="131927" y="97574"/>
                  </a:lnTo>
                  <a:lnTo>
                    <a:pt x="132321" y="96481"/>
                  </a:lnTo>
                  <a:close/>
                </a:path>
                <a:path w="158750" h="179070">
                  <a:moveTo>
                    <a:pt x="134493" y="43586"/>
                  </a:moveTo>
                  <a:lnTo>
                    <a:pt x="133083" y="41275"/>
                  </a:lnTo>
                  <a:lnTo>
                    <a:pt x="131216" y="41122"/>
                  </a:lnTo>
                  <a:lnTo>
                    <a:pt x="128066" y="43065"/>
                  </a:lnTo>
                  <a:lnTo>
                    <a:pt x="127393" y="44792"/>
                  </a:lnTo>
                  <a:lnTo>
                    <a:pt x="128841" y="47078"/>
                  </a:lnTo>
                  <a:lnTo>
                    <a:pt x="130683" y="47218"/>
                  </a:lnTo>
                  <a:lnTo>
                    <a:pt x="132245" y="46253"/>
                  </a:lnTo>
                  <a:lnTo>
                    <a:pt x="133807" y="45288"/>
                  </a:lnTo>
                  <a:lnTo>
                    <a:pt x="134493" y="43586"/>
                  </a:lnTo>
                  <a:close/>
                </a:path>
                <a:path w="158750" h="179070">
                  <a:moveTo>
                    <a:pt x="136956" y="59220"/>
                  </a:moveTo>
                  <a:lnTo>
                    <a:pt x="135547" y="56908"/>
                  </a:lnTo>
                  <a:lnTo>
                    <a:pt x="133680" y="56756"/>
                  </a:lnTo>
                  <a:lnTo>
                    <a:pt x="130543" y="58699"/>
                  </a:lnTo>
                  <a:lnTo>
                    <a:pt x="129857" y="60426"/>
                  </a:lnTo>
                  <a:lnTo>
                    <a:pt x="131318" y="62712"/>
                  </a:lnTo>
                  <a:lnTo>
                    <a:pt x="133146" y="62852"/>
                  </a:lnTo>
                  <a:lnTo>
                    <a:pt x="134708" y="61887"/>
                  </a:lnTo>
                  <a:lnTo>
                    <a:pt x="136271" y="60921"/>
                  </a:lnTo>
                  <a:lnTo>
                    <a:pt x="136956" y="59220"/>
                  </a:lnTo>
                  <a:close/>
                </a:path>
                <a:path w="158750" h="179070">
                  <a:moveTo>
                    <a:pt x="139420" y="74853"/>
                  </a:moveTo>
                  <a:lnTo>
                    <a:pt x="138010" y="72542"/>
                  </a:lnTo>
                  <a:lnTo>
                    <a:pt x="136144" y="72390"/>
                  </a:lnTo>
                  <a:lnTo>
                    <a:pt x="132994" y="74333"/>
                  </a:lnTo>
                  <a:lnTo>
                    <a:pt x="132321" y="76060"/>
                  </a:lnTo>
                  <a:lnTo>
                    <a:pt x="133781" y="78346"/>
                  </a:lnTo>
                  <a:lnTo>
                    <a:pt x="135610" y="78486"/>
                  </a:lnTo>
                  <a:lnTo>
                    <a:pt x="137172" y="77520"/>
                  </a:lnTo>
                  <a:lnTo>
                    <a:pt x="138734" y="76555"/>
                  </a:lnTo>
                  <a:lnTo>
                    <a:pt x="139420" y="74853"/>
                  </a:lnTo>
                  <a:close/>
                </a:path>
                <a:path w="158750" h="179070">
                  <a:moveTo>
                    <a:pt x="141897" y="90487"/>
                  </a:moveTo>
                  <a:lnTo>
                    <a:pt x="140487" y="88176"/>
                  </a:lnTo>
                  <a:lnTo>
                    <a:pt x="138620" y="88023"/>
                  </a:lnTo>
                  <a:lnTo>
                    <a:pt x="135470" y="89966"/>
                  </a:lnTo>
                  <a:lnTo>
                    <a:pt x="134797" y="91694"/>
                  </a:lnTo>
                  <a:lnTo>
                    <a:pt x="136245" y="93992"/>
                  </a:lnTo>
                  <a:lnTo>
                    <a:pt x="138087" y="94119"/>
                  </a:lnTo>
                  <a:lnTo>
                    <a:pt x="139649" y="93154"/>
                  </a:lnTo>
                  <a:lnTo>
                    <a:pt x="141211" y="92189"/>
                  </a:lnTo>
                  <a:lnTo>
                    <a:pt x="141897" y="90487"/>
                  </a:lnTo>
                  <a:close/>
                </a:path>
                <a:path w="158750" h="179070">
                  <a:moveTo>
                    <a:pt x="146494" y="2514"/>
                  </a:moveTo>
                  <a:lnTo>
                    <a:pt x="145186" y="139"/>
                  </a:lnTo>
                  <a:lnTo>
                    <a:pt x="144005" y="0"/>
                  </a:lnTo>
                  <a:lnTo>
                    <a:pt x="139382" y="2552"/>
                  </a:lnTo>
                  <a:lnTo>
                    <a:pt x="133057" y="6235"/>
                  </a:lnTo>
                  <a:lnTo>
                    <a:pt x="132600" y="7315"/>
                  </a:lnTo>
                  <a:lnTo>
                    <a:pt x="133553" y="8915"/>
                  </a:lnTo>
                  <a:lnTo>
                    <a:pt x="133985" y="9639"/>
                  </a:lnTo>
                  <a:lnTo>
                    <a:pt x="135166" y="9753"/>
                  </a:lnTo>
                  <a:lnTo>
                    <a:pt x="139661" y="7124"/>
                  </a:lnTo>
                  <a:lnTo>
                    <a:pt x="141427" y="6121"/>
                  </a:lnTo>
                  <a:lnTo>
                    <a:pt x="145999" y="3581"/>
                  </a:lnTo>
                  <a:lnTo>
                    <a:pt x="146494" y="2514"/>
                  </a:lnTo>
                  <a:close/>
                </a:path>
                <a:path w="158750" h="179070">
                  <a:moveTo>
                    <a:pt x="148971" y="18161"/>
                  </a:moveTo>
                  <a:lnTo>
                    <a:pt x="147662" y="15786"/>
                  </a:lnTo>
                  <a:lnTo>
                    <a:pt x="146469" y="15646"/>
                  </a:lnTo>
                  <a:lnTo>
                    <a:pt x="141859" y="18199"/>
                  </a:lnTo>
                  <a:lnTo>
                    <a:pt x="135534" y="21882"/>
                  </a:lnTo>
                  <a:lnTo>
                    <a:pt x="135064" y="22961"/>
                  </a:lnTo>
                  <a:lnTo>
                    <a:pt x="136029" y="24561"/>
                  </a:lnTo>
                  <a:lnTo>
                    <a:pt x="136461" y="25285"/>
                  </a:lnTo>
                  <a:lnTo>
                    <a:pt x="137642" y="25412"/>
                  </a:lnTo>
                  <a:lnTo>
                    <a:pt x="142138" y="22771"/>
                  </a:lnTo>
                  <a:lnTo>
                    <a:pt x="143903" y="21767"/>
                  </a:lnTo>
                  <a:lnTo>
                    <a:pt x="148475" y="19227"/>
                  </a:lnTo>
                  <a:lnTo>
                    <a:pt x="148971" y="18161"/>
                  </a:lnTo>
                  <a:close/>
                </a:path>
                <a:path w="158750" h="179070">
                  <a:moveTo>
                    <a:pt x="151434" y="33794"/>
                  </a:moveTo>
                  <a:lnTo>
                    <a:pt x="150126" y="31419"/>
                  </a:lnTo>
                  <a:lnTo>
                    <a:pt x="148945" y="31280"/>
                  </a:lnTo>
                  <a:lnTo>
                    <a:pt x="144322" y="33832"/>
                  </a:lnTo>
                  <a:lnTo>
                    <a:pt x="137998" y="37515"/>
                  </a:lnTo>
                  <a:lnTo>
                    <a:pt x="137541" y="38595"/>
                  </a:lnTo>
                  <a:lnTo>
                    <a:pt x="138493" y="40195"/>
                  </a:lnTo>
                  <a:lnTo>
                    <a:pt x="138925" y="40919"/>
                  </a:lnTo>
                  <a:lnTo>
                    <a:pt x="140106" y="41033"/>
                  </a:lnTo>
                  <a:lnTo>
                    <a:pt x="144602" y="38404"/>
                  </a:lnTo>
                  <a:lnTo>
                    <a:pt x="146367" y="37401"/>
                  </a:lnTo>
                  <a:lnTo>
                    <a:pt x="150939" y="34861"/>
                  </a:lnTo>
                  <a:lnTo>
                    <a:pt x="151434" y="33794"/>
                  </a:lnTo>
                  <a:close/>
                </a:path>
                <a:path w="158750" h="179070">
                  <a:moveTo>
                    <a:pt x="153898" y="49428"/>
                  </a:moveTo>
                  <a:lnTo>
                    <a:pt x="152590" y="47053"/>
                  </a:lnTo>
                  <a:lnTo>
                    <a:pt x="151396" y="46913"/>
                  </a:lnTo>
                  <a:lnTo>
                    <a:pt x="146786" y="49466"/>
                  </a:lnTo>
                  <a:lnTo>
                    <a:pt x="140462" y="53149"/>
                  </a:lnTo>
                  <a:lnTo>
                    <a:pt x="139992" y="54229"/>
                  </a:lnTo>
                  <a:lnTo>
                    <a:pt x="140957" y="55829"/>
                  </a:lnTo>
                  <a:lnTo>
                    <a:pt x="141389" y="56553"/>
                  </a:lnTo>
                  <a:lnTo>
                    <a:pt x="142570" y="56667"/>
                  </a:lnTo>
                  <a:lnTo>
                    <a:pt x="147066" y="54038"/>
                  </a:lnTo>
                  <a:lnTo>
                    <a:pt x="148831" y="53035"/>
                  </a:lnTo>
                  <a:lnTo>
                    <a:pt x="153403" y="50495"/>
                  </a:lnTo>
                  <a:lnTo>
                    <a:pt x="153898" y="49428"/>
                  </a:lnTo>
                  <a:close/>
                </a:path>
                <a:path w="158750" h="179070">
                  <a:moveTo>
                    <a:pt x="156362" y="65062"/>
                  </a:moveTo>
                  <a:lnTo>
                    <a:pt x="155041" y="62687"/>
                  </a:lnTo>
                  <a:lnTo>
                    <a:pt x="153860" y="62547"/>
                  </a:lnTo>
                  <a:lnTo>
                    <a:pt x="149250" y="65100"/>
                  </a:lnTo>
                  <a:lnTo>
                    <a:pt x="142925" y="68783"/>
                  </a:lnTo>
                  <a:lnTo>
                    <a:pt x="142455" y="69862"/>
                  </a:lnTo>
                  <a:lnTo>
                    <a:pt x="143421" y="71462"/>
                  </a:lnTo>
                  <a:lnTo>
                    <a:pt x="143852" y="72186"/>
                  </a:lnTo>
                  <a:lnTo>
                    <a:pt x="145021" y="72301"/>
                  </a:lnTo>
                  <a:lnTo>
                    <a:pt x="149529" y="69672"/>
                  </a:lnTo>
                  <a:lnTo>
                    <a:pt x="151295" y="68668"/>
                  </a:lnTo>
                  <a:lnTo>
                    <a:pt x="155867" y="66128"/>
                  </a:lnTo>
                  <a:lnTo>
                    <a:pt x="156362" y="65062"/>
                  </a:lnTo>
                  <a:close/>
                </a:path>
                <a:path w="158750" h="179070">
                  <a:moveTo>
                    <a:pt x="157695" y="78663"/>
                  </a:moveTo>
                  <a:lnTo>
                    <a:pt x="157518" y="78320"/>
                  </a:lnTo>
                  <a:lnTo>
                    <a:pt x="156337" y="78181"/>
                  </a:lnTo>
                  <a:lnTo>
                    <a:pt x="151714" y="80733"/>
                  </a:lnTo>
                  <a:lnTo>
                    <a:pt x="145389" y="84416"/>
                  </a:lnTo>
                  <a:lnTo>
                    <a:pt x="144932" y="85496"/>
                  </a:lnTo>
                  <a:lnTo>
                    <a:pt x="145681" y="86741"/>
                  </a:lnTo>
                  <a:lnTo>
                    <a:pt x="146316" y="87820"/>
                  </a:lnTo>
                  <a:lnTo>
                    <a:pt x="147497" y="87934"/>
                  </a:lnTo>
                  <a:lnTo>
                    <a:pt x="151993" y="85305"/>
                  </a:lnTo>
                  <a:lnTo>
                    <a:pt x="157657" y="82130"/>
                  </a:lnTo>
                  <a:lnTo>
                    <a:pt x="157695" y="78663"/>
                  </a:lnTo>
                  <a:close/>
                </a:path>
                <a:path w="158750" h="179070">
                  <a:moveTo>
                    <a:pt x="158115" y="42837"/>
                  </a:moveTo>
                  <a:lnTo>
                    <a:pt x="157568" y="43129"/>
                  </a:lnTo>
                  <a:lnTo>
                    <a:pt x="156756" y="44805"/>
                  </a:lnTo>
                  <a:lnTo>
                    <a:pt x="157403" y="45999"/>
                  </a:lnTo>
                  <a:lnTo>
                    <a:pt x="158064" y="47193"/>
                  </a:lnTo>
                  <a:lnTo>
                    <a:pt x="158115" y="42837"/>
                  </a:lnTo>
                  <a:close/>
                </a:path>
                <a:path w="158750" h="179070">
                  <a:moveTo>
                    <a:pt x="158318" y="25755"/>
                  </a:moveTo>
                  <a:lnTo>
                    <a:pt x="156768" y="26619"/>
                  </a:lnTo>
                  <a:lnTo>
                    <a:pt x="155105" y="27495"/>
                  </a:lnTo>
                  <a:lnTo>
                    <a:pt x="154292" y="29171"/>
                  </a:lnTo>
                  <a:lnTo>
                    <a:pt x="155587" y="31546"/>
                  </a:lnTo>
                  <a:lnTo>
                    <a:pt x="157441" y="31813"/>
                  </a:lnTo>
                  <a:lnTo>
                    <a:pt x="158254" y="31381"/>
                  </a:lnTo>
                  <a:lnTo>
                    <a:pt x="158318" y="25755"/>
                  </a:lnTo>
                  <a:close/>
                </a:path>
                <a:path w="158750" h="179070">
                  <a:moveTo>
                    <a:pt x="158483" y="11595"/>
                  </a:moveTo>
                  <a:lnTo>
                    <a:pt x="157835" y="10401"/>
                  </a:lnTo>
                  <a:lnTo>
                    <a:pt x="155968" y="10121"/>
                  </a:lnTo>
                  <a:lnTo>
                    <a:pt x="152641" y="11861"/>
                  </a:lnTo>
                  <a:lnTo>
                    <a:pt x="151828" y="13538"/>
                  </a:lnTo>
                  <a:lnTo>
                    <a:pt x="153123" y="15925"/>
                  </a:lnTo>
                  <a:lnTo>
                    <a:pt x="154978" y="16179"/>
                  </a:lnTo>
                  <a:lnTo>
                    <a:pt x="158254" y="14452"/>
                  </a:lnTo>
                  <a:lnTo>
                    <a:pt x="158445" y="14058"/>
                  </a:lnTo>
                  <a:lnTo>
                    <a:pt x="158483" y="11595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70"/>
            <p:cNvSpPr/>
            <p:nvPr/>
          </p:nvSpPr>
          <p:spPr>
            <a:xfrm>
              <a:off x="2843072" y="4268635"/>
              <a:ext cx="132080" cy="168275"/>
            </a:xfrm>
            <a:custGeom>
              <a:avLst/>
              <a:gdLst/>
              <a:ahLst/>
              <a:cxnLst/>
              <a:rect l="l" t="t" r="r" b="b"/>
              <a:pathLst>
                <a:path w="132080" h="168275">
                  <a:moveTo>
                    <a:pt x="3746" y="94945"/>
                  </a:moveTo>
                  <a:lnTo>
                    <a:pt x="1663" y="93218"/>
                  </a:lnTo>
                  <a:lnTo>
                    <a:pt x="0" y="93611"/>
                  </a:lnTo>
                  <a:lnTo>
                    <a:pt x="2425" y="98374"/>
                  </a:lnTo>
                  <a:lnTo>
                    <a:pt x="3695" y="96748"/>
                  </a:lnTo>
                  <a:lnTo>
                    <a:pt x="3746" y="94945"/>
                  </a:lnTo>
                  <a:close/>
                </a:path>
                <a:path w="132080" h="168275">
                  <a:moveTo>
                    <a:pt x="15811" y="80543"/>
                  </a:moveTo>
                  <a:lnTo>
                    <a:pt x="13792" y="78740"/>
                  </a:lnTo>
                  <a:lnTo>
                    <a:pt x="12674" y="78955"/>
                  </a:lnTo>
                  <a:lnTo>
                    <a:pt x="9359" y="82778"/>
                  </a:lnTo>
                  <a:lnTo>
                    <a:pt x="8089" y="84277"/>
                  </a:lnTo>
                  <a:lnTo>
                    <a:pt x="4864" y="88176"/>
                  </a:lnTo>
                  <a:lnTo>
                    <a:pt x="4813" y="89331"/>
                  </a:lnTo>
                  <a:lnTo>
                    <a:pt x="6235" y="90525"/>
                  </a:lnTo>
                  <a:lnTo>
                    <a:pt x="6883" y="91071"/>
                  </a:lnTo>
                  <a:lnTo>
                    <a:pt x="7988" y="90817"/>
                  </a:lnTo>
                  <a:lnTo>
                    <a:pt x="11188" y="86956"/>
                  </a:lnTo>
                  <a:lnTo>
                    <a:pt x="12446" y="85471"/>
                  </a:lnTo>
                  <a:lnTo>
                    <a:pt x="15735" y="81686"/>
                  </a:lnTo>
                  <a:lnTo>
                    <a:pt x="15811" y="80543"/>
                  </a:lnTo>
                  <a:close/>
                </a:path>
                <a:path w="132080" h="168275">
                  <a:moveTo>
                    <a:pt x="18288" y="96189"/>
                  </a:moveTo>
                  <a:lnTo>
                    <a:pt x="17360" y="95338"/>
                  </a:lnTo>
                  <a:lnTo>
                    <a:pt x="16268" y="94373"/>
                  </a:lnTo>
                  <a:lnTo>
                    <a:pt x="15151" y="94602"/>
                  </a:lnTo>
                  <a:lnTo>
                    <a:pt x="11836" y="98425"/>
                  </a:lnTo>
                  <a:lnTo>
                    <a:pt x="10566" y="99923"/>
                  </a:lnTo>
                  <a:lnTo>
                    <a:pt x="7340" y="103809"/>
                  </a:lnTo>
                  <a:lnTo>
                    <a:pt x="7289" y="104965"/>
                  </a:lnTo>
                  <a:lnTo>
                    <a:pt x="8712" y="106172"/>
                  </a:lnTo>
                  <a:lnTo>
                    <a:pt x="9359" y="106718"/>
                  </a:lnTo>
                  <a:lnTo>
                    <a:pt x="10464" y="106464"/>
                  </a:lnTo>
                  <a:lnTo>
                    <a:pt x="13665" y="102603"/>
                  </a:lnTo>
                  <a:lnTo>
                    <a:pt x="14922" y="101117"/>
                  </a:lnTo>
                  <a:lnTo>
                    <a:pt x="18211" y="97332"/>
                  </a:lnTo>
                  <a:lnTo>
                    <a:pt x="18288" y="96189"/>
                  </a:lnTo>
                  <a:close/>
                </a:path>
                <a:path w="132080" h="168275">
                  <a:moveTo>
                    <a:pt x="20764" y="111823"/>
                  </a:moveTo>
                  <a:lnTo>
                    <a:pt x="18745" y="110020"/>
                  </a:lnTo>
                  <a:lnTo>
                    <a:pt x="17614" y="110236"/>
                  </a:lnTo>
                  <a:lnTo>
                    <a:pt x="14300" y="114058"/>
                  </a:lnTo>
                  <a:lnTo>
                    <a:pt x="11849" y="116967"/>
                  </a:lnTo>
                  <a:lnTo>
                    <a:pt x="13868" y="120954"/>
                  </a:lnTo>
                  <a:lnTo>
                    <a:pt x="16129" y="118237"/>
                  </a:lnTo>
                  <a:lnTo>
                    <a:pt x="17386" y="116751"/>
                  </a:lnTo>
                  <a:lnTo>
                    <a:pt x="20675" y="112966"/>
                  </a:lnTo>
                  <a:lnTo>
                    <a:pt x="20764" y="111823"/>
                  </a:lnTo>
                  <a:close/>
                </a:path>
                <a:path w="132080" h="168275">
                  <a:moveTo>
                    <a:pt x="23126" y="72402"/>
                  </a:moveTo>
                  <a:lnTo>
                    <a:pt x="21158" y="70548"/>
                  </a:lnTo>
                  <a:lnTo>
                    <a:pt x="19380" y="70866"/>
                  </a:lnTo>
                  <a:lnTo>
                    <a:pt x="18161" y="72186"/>
                  </a:lnTo>
                  <a:lnTo>
                    <a:pt x="16967" y="73520"/>
                  </a:lnTo>
                  <a:lnTo>
                    <a:pt x="16814" y="75349"/>
                  </a:lnTo>
                  <a:lnTo>
                    <a:pt x="18808" y="77165"/>
                  </a:lnTo>
                  <a:lnTo>
                    <a:pt x="20574" y="76835"/>
                  </a:lnTo>
                  <a:lnTo>
                    <a:pt x="21767" y="75526"/>
                  </a:lnTo>
                  <a:lnTo>
                    <a:pt x="22961" y="74206"/>
                  </a:lnTo>
                  <a:lnTo>
                    <a:pt x="23126" y="72402"/>
                  </a:lnTo>
                  <a:close/>
                </a:path>
                <a:path w="132080" h="168275">
                  <a:moveTo>
                    <a:pt x="23215" y="127457"/>
                  </a:moveTo>
                  <a:lnTo>
                    <a:pt x="22580" y="126885"/>
                  </a:lnTo>
                  <a:lnTo>
                    <a:pt x="22288" y="126606"/>
                  </a:lnTo>
                  <a:lnTo>
                    <a:pt x="21196" y="125641"/>
                  </a:lnTo>
                  <a:lnTo>
                    <a:pt x="20078" y="125869"/>
                  </a:lnTo>
                  <a:lnTo>
                    <a:pt x="17729" y="128574"/>
                  </a:lnTo>
                  <a:lnTo>
                    <a:pt x="19735" y="132524"/>
                  </a:lnTo>
                  <a:lnTo>
                    <a:pt x="23139" y="128600"/>
                  </a:lnTo>
                  <a:lnTo>
                    <a:pt x="23215" y="127457"/>
                  </a:lnTo>
                  <a:close/>
                </a:path>
                <a:path w="132080" h="168275">
                  <a:moveTo>
                    <a:pt x="25590" y="88036"/>
                  </a:moveTo>
                  <a:lnTo>
                    <a:pt x="23622" y="86194"/>
                  </a:lnTo>
                  <a:lnTo>
                    <a:pt x="21831" y="86512"/>
                  </a:lnTo>
                  <a:lnTo>
                    <a:pt x="19431" y="89154"/>
                  </a:lnTo>
                  <a:lnTo>
                    <a:pt x="19278" y="90982"/>
                  </a:lnTo>
                  <a:lnTo>
                    <a:pt x="21272" y="92798"/>
                  </a:lnTo>
                  <a:lnTo>
                    <a:pt x="23037" y="92481"/>
                  </a:lnTo>
                  <a:lnTo>
                    <a:pt x="24231" y="91160"/>
                  </a:lnTo>
                  <a:lnTo>
                    <a:pt x="25425" y="89839"/>
                  </a:lnTo>
                  <a:lnTo>
                    <a:pt x="25590" y="88036"/>
                  </a:lnTo>
                  <a:close/>
                </a:path>
                <a:path w="132080" h="168275">
                  <a:moveTo>
                    <a:pt x="25679" y="143090"/>
                  </a:moveTo>
                  <a:lnTo>
                    <a:pt x="25044" y="142519"/>
                  </a:lnTo>
                  <a:lnTo>
                    <a:pt x="24688" y="142290"/>
                  </a:lnTo>
                  <a:lnTo>
                    <a:pt x="25654" y="144208"/>
                  </a:lnTo>
                  <a:lnTo>
                    <a:pt x="25679" y="143090"/>
                  </a:lnTo>
                  <a:close/>
                </a:path>
                <a:path w="132080" h="168275">
                  <a:moveTo>
                    <a:pt x="28054" y="103670"/>
                  </a:moveTo>
                  <a:lnTo>
                    <a:pt x="26085" y="101815"/>
                  </a:lnTo>
                  <a:lnTo>
                    <a:pt x="24307" y="102133"/>
                  </a:lnTo>
                  <a:lnTo>
                    <a:pt x="21894" y="104787"/>
                  </a:lnTo>
                  <a:lnTo>
                    <a:pt x="21742" y="106616"/>
                  </a:lnTo>
                  <a:lnTo>
                    <a:pt x="22745" y="107518"/>
                  </a:lnTo>
                  <a:lnTo>
                    <a:pt x="23736" y="108432"/>
                  </a:lnTo>
                  <a:lnTo>
                    <a:pt x="25501" y="108102"/>
                  </a:lnTo>
                  <a:lnTo>
                    <a:pt x="26695" y="106794"/>
                  </a:lnTo>
                  <a:lnTo>
                    <a:pt x="27889" y="105473"/>
                  </a:lnTo>
                  <a:lnTo>
                    <a:pt x="28054" y="103670"/>
                  </a:lnTo>
                  <a:close/>
                </a:path>
                <a:path w="132080" h="168275">
                  <a:moveTo>
                    <a:pt x="30518" y="119303"/>
                  </a:moveTo>
                  <a:lnTo>
                    <a:pt x="28549" y="117462"/>
                  </a:lnTo>
                  <a:lnTo>
                    <a:pt x="26771" y="117779"/>
                  </a:lnTo>
                  <a:lnTo>
                    <a:pt x="25552" y="119100"/>
                  </a:lnTo>
                  <a:lnTo>
                    <a:pt x="24358" y="120421"/>
                  </a:lnTo>
                  <a:lnTo>
                    <a:pt x="24206" y="122250"/>
                  </a:lnTo>
                  <a:lnTo>
                    <a:pt x="26200" y="124066"/>
                  </a:lnTo>
                  <a:lnTo>
                    <a:pt x="27965" y="123748"/>
                  </a:lnTo>
                  <a:lnTo>
                    <a:pt x="29159" y="122428"/>
                  </a:lnTo>
                  <a:lnTo>
                    <a:pt x="30353" y="121107"/>
                  </a:lnTo>
                  <a:lnTo>
                    <a:pt x="30518" y="119303"/>
                  </a:lnTo>
                  <a:close/>
                </a:path>
                <a:path w="132080" h="168275">
                  <a:moveTo>
                    <a:pt x="32994" y="134937"/>
                  </a:moveTo>
                  <a:lnTo>
                    <a:pt x="31991" y="134010"/>
                  </a:lnTo>
                  <a:lnTo>
                    <a:pt x="31013" y="133083"/>
                  </a:lnTo>
                  <a:lnTo>
                    <a:pt x="29235" y="133400"/>
                  </a:lnTo>
                  <a:lnTo>
                    <a:pt x="26822" y="136055"/>
                  </a:lnTo>
                  <a:lnTo>
                    <a:pt x="26670" y="137883"/>
                  </a:lnTo>
                  <a:lnTo>
                    <a:pt x="27673" y="138785"/>
                  </a:lnTo>
                  <a:lnTo>
                    <a:pt x="28663" y="139700"/>
                  </a:lnTo>
                  <a:lnTo>
                    <a:pt x="30441" y="139369"/>
                  </a:lnTo>
                  <a:lnTo>
                    <a:pt x="31623" y="138061"/>
                  </a:lnTo>
                  <a:lnTo>
                    <a:pt x="32816" y="136740"/>
                  </a:lnTo>
                  <a:lnTo>
                    <a:pt x="32994" y="134937"/>
                  </a:lnTo>
                  <a:close/>
                </a:path>
                <a:path w="132080" h="168275">
                  <a:moveTo>
                    <a:pt x="35445" y="150571"/>
                  </a:moveTo>
                  <a:lnTo>
                    <a:pt x="33477" y="148729"/>
                  </a:lnTo>
                  <a:lnTo>
                    <a:pt x="31699" y="149047"/>
                  </a:lnTo>
                  <a:lnTo>
                    <a:pt x="29387" y="151574"/>
                  </a:lnTo>
                  <a:lnTo>
                    <a:pt x="31280" y="155308"/>
                  </a:lnTo>
                  <a:lnTo>
                    <a:pt x="32893" y="155016"/>
                  </a:lnTo>
                  <a:lnTo>
                    <a:pt x="35280" y="152374"/>
                  </a:lnTo>
                  <a:lnTo>
                    <a:pt x="35445" y="150571"/>
                  </a:lnTo>
                  <a:close/>
                </a:path>
                <a:path w="132080" h="168275">
                  <a:moveTo>
                    <a:pt x="36195" y="58788"/>
                  </a:moveTo>
                  <a:lnTo>
                    <a:pt x="34302" y="56845"/>
                  </a:lnTo>
                  <a:lnTo>
                    <a:pt x="33159" y="56997"/>
                  </a:lnTo>
                  <a:lnTo>
                    <a:pt x="29578" y="60604"/>
                  </a:lnTo>
                  <a:lnTo>
                    <a:pt x="24714" y="65709"/>
                  </a:lnTo>
                  <a:lnTo>
                    <a:pt x="24574" y="66852"/>
                  </a:lnTo>
                  <a:lnTo>
                    <a:pt x="25920" y="68148"/>
                  </a:lnTo>
                  <a:lnTo>
                    <a:pt x="26530" y="68745"/>
                  </a:lnTo>
                  <a:lnTo>
                    <a:pt x="27660" y="68554"/>
                  </a:lnTo>
                  <a:lnTo>
                    <a:pt x="31127" y="64909"/>
                  </a:lnTo>
                  <a:lnTo>
                    <a:pt x="32486" y="63500"/>
                  </a:lnTo>
                  <a:lnTo>
                    <a:pt x="36042" y="59931"/>
                  </a:lnTo>
                  <a:lnTo>
                    <a:pt x="36195" y="58788"/>
                  </a:lnTo>
                  <a:close/>
                </a:path>
                <a:path w="132080" h="168275">
                  <a:moveTo>
                    <a:pt x="37922" y="166217"/>
                  </a:moveTo>
                  <a:lnTo>
                    <a:pt x="36931" y="165290"/>
                  </a:lnTo>
                  <a:lnTo>
                    <a:pt x="35915" y="164376"/>
                  </a:lnTo>
                  <a:lnTo>
                    <a:pt x="37858" y="167957"/>
                  </a:lnTo>
                  <a:lnTo>
                    <a:pt x="37922" y="166217"/>
                  </a:lnTo>
                  <a:close/>
                </a:path>
                <a:path w="132080" h="168275">
                  <a:moveTo>
                    <a:pt x="38658" y="74422"/>
                  </a:moveTo>
                  <a:lnTo>
                    <a:pt x="36766" y="72491"/>
                  </a:lnTo>
                  <a:lnTo>
                    <a:pt x="35623" y="72644"/>
                  </a:lnTo>
                  <a:lnTo>
                    <a:pt x="32042" y="76250"/>
                  </a:lnTo>
                  <a:lnTo>
                    <a:pt x="27178" y="81356"/>
                  </a:lnTo>
                  <a:lnTo>
                    <a:pt x="27038" y="82499"/>
                  </a:lnTo>
                  <a:lnTo>
                    <a:pt x="27660" y="83083"/>
                  </a:lnTo>
                  <a:lnTo>
                    <a:pt x="27940" y="83375"/>
                  </a:lnTo>
                  <a:lnTo>
                    <a:pt x="28384" y="83794"/>
                  </a:lnTo>
                  <a:lnTo>
                    <a:pt x="28994" y="84391"/>
                  </a:lnTo>
                  <a:lnTo>
                    <a:pt x="30124" y="84201"/>
                  </a:lnTo>
                  <a:lnTo>
                    <a:pt x="33578" y="80543"/>
                  </a:lnTo>
                  <a:lnTo>
                    <a:pt x="38506" y="75577"/>
                  </a:lnTo>
                  <a:lnTo>
                    <a:pt x="38658" y="74422"/>
                  </a:lnTo>
                  <a:close/>
                </a:path>
                <a:path w="132080" h="168275">
                  <a:moveTo>
                    <a:pt x="41122" y="90068"/>
                  </a:moveTo>
                  <a:lnTo>
                    <a:pt x="39230" y="88125"/>
                  </a:lnTo>
                  <a:lnTo>
                    <a:pt x="38087" y="88277"/>
                  </a:lnTo>
                  <a:lnTo>
                    <a:pt x="34505" y="91884"/>
                  </a:lnTo>
                  <a:lnTo>
                    <a:pt x="29629" y="96989"/>
                  </a:lnTo>
                  <a:lnTo>
                    <a:pt x="29502" y="98132"/>
                  </a:lnTo>
                  <a:lnTo>
                    <a:pt x="30848" y="99428"/>
                  </a:lnTo>
                  <a:lnTo>
                    <a:pt x="31457" y="100025"/>
                  </a:lnTo>
                  <a:lnTo>
                    <a:pt x="32588" y="99834"/>
                  </a:lnTo>
                  <a:lnTo>
                    <a:pt x="36042" y="96189"/>
                  </a:lnTo>
                  <a:lnTo>
                    <a:pt x="37414" y="94780"/>
                  </a:lnTo>
                  <a:lnTo>
                    <a:pt x="40970" y="91211"/>
                  </a:lnTo>
                  <a:lnTo>
                    <a:pt x="41122" y="90068"/>
                  </a:lnTo>
                  <a:close/>
                </a:path>
                <a:path w="132080" h="168275">
                  <a:moveTo>
                    <a:pt x="43586" y="105689"/>
                  </a:moveTo>
                  <a:lnTo>
                    <a:pt x="41694" y="103759"/>
                  </a:lnTo>
                  <a:lnTo>
                    <a:pt x="40551" y="103911"/>
                  </a:lnTo>
                  <a:lnTo>
                    <a:pt x="36969" y="107518"/>
                  </a:lnTo>
                  <a:lnTo>
                    <a:pt x="32105" y="112623"/>
                  </a:lnTo>
                  <a:lnTo>
                    <a:pt x="31965" y="113766"/>
                  </a:lnTo>
                  <a:lnTo>
                    <a:pt x="33312" y="115062"/>
                  </a:lnTo>
                  <a:lnTo>
                    <a:pt x="33921" y="115658"/>
                  </a:lnTo>
                  <a:lnTo>
                    <a:pt x="35052" y="115468"/>
                  </a:lnTo>
                  <a:lnTo>
                    <a:pt x="35826" y="114668"/>
                  </a:lnTo>
                  <a:lnTo>
                    <a:pt x="38506" y="111810"/>
                  </a:lnTo>
                  <a:lnTo>
                    <a:pt x="43434" y="106845"/>
                  </a:lnTo>
                  <a:lnTo>
                    <a:pt x="43586" y="105689"/>
                  </a:lnTo>
                  <a:close/>
                </a:path>
                <a:path w="132080" h="168275">
                  <a:moveTo>
                    <a:pt x="44069" y="51130"/>
                  </a:moveTo>
                  <a:lnTo>
                    <a:pt x="42227" y="49149"/>
                  </a:lnTo>
                  <a:lnTo>
                    <a:pt x="40424" y="49339"/>
                  </a:lnTo>
                  <a:lnTo>
                    <a:pt x="37820" y="51841"/>
                  </a:lnTo>
                  <a:lnTo>
                    <a:pt x="37541" y="53657"/>
                  </a:lnTo>
                  <a:lnTo>
                    <a:pt x="39420" y="55600"/>
                  </a:lnTo>
                  <a:lnTo>
                    <a:pt x="41211" y="55384"/>
                  </a:lnTo>
                  <a:lnTo>
                    <a:pt x="42494" y="54152"/>
                  </a:lnTo>
                  <a:lnTo>
                    <a:pt x="43776" y="52920"/>
                  </a:lnTo>
                  <a:lnTo>
                    <a:pt x="44069" y="51130"/>
                  </a:lnTo>
                  <a:close/>
                </a:path>
                <a:path w="132080" h="168275">
                  <a:moveTo>
                    <a:pt x="46050" y="121335"/>
                  </a:moveTo>
                  <a:lnTo>
                    <a:pt x="44157" y="119392"/>
                  </a:lnTo>
                  <a:lnTo>
                    <a:pt x="43014" y="119545"/>
                  </a:lnTo>
                  <a:lnTo>
                    <a:pt x="39433" y="123151"/>
                  </a:lnTo>
                  <a:lnTo>
                    <a:pt x="34569" y="128257"/>
                  </a:lnTo>
                  <a:lnTo>
                    <a:pt x="34429" y="129400"/>
                  </a:lnTo>
                  <a:lnTo>
                    <a:pt x="35775" y="130695"/>
                  </a:lnTo>
                  <a:lnTo>
                    <a:pt x="36385" y="131292"/>
                  </a:lnTo>
                  <a:lnTo>
                    <a:pt x="37515" y="131102"/>
                  </a:lnTo>
                  <a:lnTo>
                    <a:pt x="40970" y="127457"/>
                  </a:lnTo>
                  <a:lnTo>
                    <a:pt x="42341" y="126047"/>
                  </a:lnTo>
                  <a:lnTo>
                    <a:pt x="45897" y="122478"/>
                  </a:lnTo>
                  <a:lnTo>
                    <a:pt x="46050" y="121335"/>
                  </a:lnTo>
                  <a:close/>
                </a:path>
                <a:path w="132080" h="168275">
                  <a:moveTo>
                    <a:pt x="46545" y="66751"/>
                  </a:moveTo>
                  <a:lnTo>
                    <a:pt x="44704" y="64770"/>
                  </a:lnTo>
                  <a:lnTo>
                    <a:pt x="42887" y="64973"/>
                  </a:lnTo>
                  <a:lnTo>
                    <a:pt x="40297" y="67475"/>
                  </a:lnTo>
                  <a:lnTo>
                    <a:pt x="40017" y="69291"/>
                  </a:lnTo>
                  <a:lnTo>
                    <a:pt x="40957" y="70256"/>
                  </a:lnTo>
                  <a:lnTo>
                    <a:pt x="41884" y="71234"/>
                  </a:lnTo>
                  <a:lnTo>
                    <a:pt x="43688" y="71018"/>
                  </a:lnTo>
                  <a:lnTo>
                    <a:pt x="44970" y="69786"/>
                  </a:lnTo>
                  <a:lnTo>
                    <a:pt x="46253" y="68554"/>
                  </a:lnTo>
                  <a:lnTo>
                    <a:pt x="46545" y="66751"/>
                  </a:lnTo>
                  <a:close/>
                </a:path>
                <a:path w="132080" h="168275">
                  <a:moveTo>
                    <a:pt x="48526" y="136969"/>
                  </a:moveTo>
                  <a:lnTo>
                    <a:pt x="46634" y="135039"/>
                  </a:lnTo>
                  <a:lnTo>
                    <a:pt x="45491" y="135191"/>
                  </a:lnTo>
                  <a:lnTo>
                    <a:pt x="41910" y="138798"/>
                  </a:lnTo>
                  <a:lnTo>
                    <a:pt x="37033" y="143903"/>
                  </a:lnTo>
                  <a:lnTo>
                    <a:pt x="36906" y="145046"/>
                  </a:lnTo>
                  <a:lnTo>
                    <a:pt x="38252" y="146342"/>
                  </a:lnTo>
                  <a:lnTo>
                    <a:pt x="38862" y="146939"/>
                  </a:lnTo>
                  <a:lnTo>
                    <a:pt x="39992" y="146748"/>
                  </a:lnTo>
                  <a:lnTo>
                    <a:pt x="43446" y="143090"/>
                  </a:lnTo>
                  <a:lnTo>
                    <a:pt x="48361" y="138125"/>
                  </a:lnTo>
                  <a:lnTo>
                    <a:pt x="48526" y="136969"/>
                  </a:lnTo>
                  <a:close/>
                </a:path>
                <a:path w="132080" h="168275">
                  <a:moveTo>
                    <a:pt x="49009" y="82397"/>
                  </a:moveTo>
                  <a:lnTo>
                    <a:pt x="47155" y="80416"/>
                  </a:lnTo>
                  <a:lnTo>
                    <a:pt x="45351" y="80606"/>
                  </a:lnTo>
                  <a:lnTo>
                    <a:pt x="42760" y="83108"/>
                  </a:lnTo>
                  <a:lnTo>
                    <a:pt x="42481" y="84924"/>
                  </a:lnTo>
                  <a:lnTo>
                    <a:pt x="43408" y="85902"/>
                  </a:lnTo>
                  <a:lnTo>
                    <a:pt x="44348" y="86868"/>
                  </a:lnTo>
                  <a:lnTo>
                    <a:pt x="46139" y="86652"/>
                  </a:lnTo>
                  <a:lnTo>
                    <a:pt x="47421" y="85420"/>
                  </a:lnTo>
                  <a:lnTo>
                    <a:pt x="48704" y="84188"/>
                  </a:lnTo>
                  <a:lnTo>
                    <a:pt x="49009" y="82397"/>
                  </a:lnTo>
                  <a:close/>
                </a:path>
                <a:path w="132080" h="168275">
                  <a:moveTo>
                    <a:pt x="50990" y="152615"/>
                  </a:moveTo>
                  <a:lnTo>
                    <a:pt x="49098" y="150672"/>
                  </a:lnTo>
                  <a:lnTo>
                    <a:pt x="47955" y="150825"/>
                  </a:lnTo>
                  <a:lnTo>
                    <a:pt x="44373" y="154432"/>
                  </a:lnTo>
                  <a:lnTo>
                    <a:pt x="39509" y="159537"/>
                  </a:lnTo>
                  <a:lnTo>
                    <a:pt x="39370" y="160680"/>
                  </a:lnTo>
                  <a:lnTo>
                    <a:pt x="40716" y="161975"/>
                  </a:lnTo>
                  <a:lnTo>
                    <a:pt x="41325" y="162572"/>
                  </a:lnTo>
                  <a:lnTo>
                    <a:pt x="42456" y="162382"/>
                  </a:lnTo>
                  <a:lnTo>
                    <a:pt x="45910" y="158737"/>
                  </a:lnTo>
                  <a:lnTo>
                    <a:pt x="47282" y="157327"/>
                  </a:lnTo>
                  <a:lnTo>
                    <a:pt x="50838" y="153758"/>
                  </a:lnTo>
                  <a:lnTo>
                    <a:pt x="50990" y="152615"/>
                  </a:lnTo>
                  <a:close/>
                </a:path>
                <a:path w="132080" h="168275">
                  <a:moveTo>
                    <a:pt x="51473" y="98031"/>
                  </a:moveTo>
                  <a:lnTo>
                    <a:pt x="49631" y="96050"/>
                  </a:lnTo>
                  <a:lnTo>
                    <a:pt x="47828" y="96253"/>
                  </a:lnTo>
                  <a:lnTo>
                    <a:pt x="46520" y="97497"/>
                  </a:lnTo>
                  <a:lnTo>
                    <a:pt x="45224" y="98755"/>
                  </a:lnTo>
                  <a:lnTo>
                    <a:pt x="44945" y="100571"/>
                  </a:lnTo>
                  <a:lnTo>
                    <a:pt x="46812" y="102514"/>
                  </a:lnTo>
                  <a:lnTo>
                    <a:pt x="48615" y="102298"/>
                  </a:lnTo>
                  <a:lnTo>
                    <a:pt x="49898" y="101066"/>
                  </a:lnTo>
                  <a:lnTo>
                    <a:pt x="51181" y="99834"/>
                  </a:lnTo>
                  <a:lnTo>
                    <a:pt x="51473" y="98031"/>
                  </a:lnTo>
                  <a:close/>
                </a:path>
                <a:path w="132080" h="168275">
                  <a:moveTo>
                    <a:pt x="53936" y="113677"/>
                  </a:moveTo>
                  <a:lnTo>
                    <a:pt x="52095" y="111696"/>
                  </a:lnTo>
                  <a:lnTo>
                    <a:pt x="50279" y="111887"/>
                  </a:lnTo>
                  <a:lnTo>
                    <a:pt x="47688" y="114388"/>
                  </a:lnTo>
                  <a:lnTo>
                    <a:pt x="47409" y="116205"/>
                  </a:lnTo>
                  <a:lnTo>
                    <a:pt x="49276" y="118148"/>
                  </a:lnTo>
                  <a:lnTo>
                    <a:pt x="51079" y="117932"/>
                  </a:lnTo>
                  <a:lnTo>
                    <a:pt x="52362" y="116700"/>
                  </a:lnTo>
                  <a:lnTo>
                    <a:pt x="53644" y="115468"/>
                  </a:lnTo>
                  <a:lnTo>
                    <a:pt x="53936" y="113677"/>
                  </a:lnTo>
                  <a:close/>
                </a:path>
                <a:path w="132080" h="168275">
                  <a:moveTo>
                    <a:pt x="56400" y="129298"/>
                  </a:moveTo>
                  <a:lnTo>
                    <a:pt x="54559" y="127317"/>
                  </a:lnTo>
                  <a:lnTo>
                    <a:pt x="52755" y="127520"/>
                  </a:lnTo>
                  <a:lnTo>
                    <a:pt x="50165" y="130022"/>
                  </a:lnTo>
                  <a:lnTo>
                    <a:pt x="49885" y="131838"/>
                  </a:lnTo>
                  <a:lnTo>
                    <a:pt x="50812" y="132816"/>
                  </a:lnTo>
                  <a:lnTo>
                    <a:pt x="51752" y="133781"/>
                  </a:lnTo>
                  <a:lnTo>
                    <a:pt x="53543" y="133565"/>
                  </a:lnTo>
                  <a:lnTo>
                    <a:pt x="54825" y="132334"/>
                  </a:lnTo>
                  <a:lnTo>
                    <a:pt x="56108" y="131102"/>
                  </a:lnTo>
                  <a:lnTo>
                    <a:pt x="56400" y="129298"/>
                  </a:lnTo>
                  <a:close/>
                </a:path>
                <a:path w="132080" h="168275">
                  <a:moveTo>
                    <a:pt x="58127" y="38379"/>
                  </a:moveTo>
                  <a:lnTo>
                    <a:pt x="56362" y="36322"/>
                  </a:lnTo>
                  <a:lnTo>
                    <a:pt x="55219" y="36398"/>
                  </a:lnTo>
                  <a:lnTo>
                    <a:pt x="51358" y="39776"/>
                  </a:lnTo>
                  <a:lnTo>
                    <a:pt x="49885" y="41097"/>
                  </a:lnTo>
                  <a:lnTo>
                    <a:pt x="46113" y="44551"/>
                  </a:lnTo>
                  <a:lnTo>
                    <a:pt x="45910" y="45694"/>
                  </a:lnTo>
                  <a:lnTo>
                    <a:pt x="47167" y="47066"/>
                  </a:lnTo>
                  <a:lnTo>
                    <a:pt x="47739" y="47688"/>
                  </a:lnTo>
                  <a:lnTo>
                    <a:pt x="48882" y="47586"/>
                  </a:lnTo>
                  <a:lnTo>
                    <a:pt x="52603" y="44170"/>
                  </a:lnTo>
                  <a:lnTo>
                    <a:pt x="54076" y="42849"/>
                  </a:lnTo>
                  <a:lnTo>
                    <a:pt x="57886" y="39509"/>
                  </a:lnTo>
                  <a:lnTo>
                    <a:pt x="58127" y="38379"/>
                  </a:lnTo>
                  <a:close/>
                </a:path>
                <a:path w="132080" h="168275">
                  <a:moveTo>
                    <a:pt x="58864" y="144945"/>
                  </a:moveTo>
                  <a:lnTo>
                    <a:pt x="57023" y="142963"/>
                  </a:lnTo>
                  <a:lnTo>
                    <a:pt x="55219" y="143154"/>
                  </a:lnTo>
                  <a:lnTo>
                    <a:pt x="52616" y="145656"/>
                  </a:lnTo>
                  <a:lnTo>
                    <a:pt x="52336" y="147472"/>
                  </a:lnTo>
                  <a:lnTo>
                    <a:pt x="54203" y="149415"/>
                  </a:lnTo>
                  <a:lnTo>
                    <a:pt x="56007" y="149199"/>
                  </a:lnTo>
                  <a:lnTo>
                    <a:pt x="57289" y="147967"/>
                  </a:lnTo>
                  <a:lnTo>
                    <a:pt x="58572" y="146735"/>
                  </a:lnTo>
                  <a:lnTo>
                    <a:pt x="58864" y="144945"/>
                  </a:lnTo>
                  <a:close/>
                </a:path>
                <a:path w="132080" h="168275">
                  <a:moveTo>
                    <a:pt x="60604" y="54013"/>
                  </a:moveTo>
                  <a:lnTo>
                    <a:pt x="58839" y="51955"/>
                  </a:lnTo>
                  <a:lnTo>
                    <a:pt x="57683" y="52019"/>
                  </a:lnTo>
                  <a:lnTo>
                    <a:pt x="53835" y="55397"/>
                  </a:lnTo>
                  <a:lnTo>
                    <a:pt x="48590" y="60172"/>
                  </a:lnTo>
                  <a:lnTo>
                    <a:pt x="48387" y="61315"/>
                  </a:lnTo>
                  <a:lnTo>
                    <a:pt x="49644" y="62699"/>
                  </a:lnTo>
                  <a:lnTo>
                    <a:pt x="50215" y="63322"/>
                  </a:lnTo>
                  <a:lnTo>
                    <a:pt x="51358" y="63220"/>
                  </a:lnTo>
                  <a:lnTo>
                    <a:pt x="55079" y="59804"/>
                  </a:lnTo>
                  <a:lnTo>
                    <a:pt x="56553" y="58483"/>
                  </a:lnTo>
                  <a:lnTo>
                    <a:pt x="60363" y="55130"/>
                  </a:lnTo>
                  <a:lnTo>
                    <a:pt x="60604" y="54013"/>
                  </a:lnTo>
                  <a:close/>
                </a:path>
                <a:path w="132080" h="168275">
                  <a:moveTo>
                    <a:pt x="63068" y="69646"/>
                  </a:moveTo>
                  <a:lnTo>
                    <a:pt x="61302" y="67589"/>
                  </a:lnTo>
                  <a:lnTo>
                    <a:pt x="60159" y="67665"/>
                  </a:lnTo>
                  <a:lnTo>
                    <a:pt x="56311" y="71031"/>
                  </a:lnTo>
                  <a:lnTo>
                    <a:pt x="54825" y="72364"/>
                  </a:lnTo>
                  <a:lnTo>
                    <a:pt x="51066" y="75819"/>
                  </a:lnTo>
                  <a:lnTo>
                    <a:pt x="50850" y="76962"/>
                  </a:lnTo>
                  <a:lnTo>
                    <a:pt x="52108" y="78333"/>
                  </a:lnTo>
                  <a:lnTo>
                    <a:pt x="52679" y="78955"/>
                  </a:lnTo>
                  <a:lnTo>
                    <a:pt x="53822" y="78854"/>
                  </a:lnTo>
                  <a:lnTo>
                    <a:pt x="57543" y="75438"/>
                  </a:lnTo>
                  <a:lnTo>
                    <a:pt x="59016" y="74117"/>
                  </a:lnTo>
                  <a:lnTo>
                    <a:pt x="62826" y="70777"/>
                  </a:lnTo>
                  <a:lnTo>
                    <a:pt x="63068" y="69646"/>
                  </a:lnTo>
                  <a:close/>
                </a:path>
                <a:path w="132080" h="168275">
                  <a:moveTo>
                    <a:pt x="65532" y="85280"/>
                  </a:moveTo>
                  <a:lnTo>
                    <a:pt x="63766" y="83223"/>
                  </a:lnTo>
                  <a:lnTo>
                    <a:pt x="62623" y="83286"/>
                  </a:lnTo>
                  <a:lnTo>
                    <a:pt x="58762" y="86664"/>
                  </a:lnTo>
                  <a:lnTo>
                    <a:pt x="53517" y="91440"/>
                  </a:lnTo>
                  <a:lnTo>
                    <a:pt x="53314" y="92583"/>
                  </a:lnTo>
                  <a:lnTo>
                    <a:pt x="54571" y="93967"/>
                  </a:lnTo>
                  <a:lnTo>
                    <a:pt x="55143" y="94589"/>
                  </a:lnTo>
                  <a:lnTo>
                    <a:pt x="56286" y="94488"/>
                  </a:lnTo>
                  <a:lnTo>
                    <a:pt x="60007" y="91071"/>
                  </a:lnTo>
                  <a:lnTo>
                    <a:pt x="61480" y="89750"/>
                  </a:lnTo>
                  <a:lnTo>
                    <a:pt x="65290" y="86398"/>
                  </a:lnTo>
                  <a:lnTo>
                    <a:pt x="65532" y="85280"/>
                  </a:lnTo>
                  <a:close/>
                </a:path>
                <a:path w="132080" h="168275">
                  <a:moveTo>
                    <a:pt x="66598" y="31216"/>
                  </a:moveTo>
                  <a:lnTo>
                    <a:pt x="64884" y="29108"/>
                  </a:lnTo>
                  <a:lnTo>
                    <a:pt x="63055" y="29210"/>
                  </a:lnTo>
                  <a:lnTo>
                    <a:pt x="60274" y="31521"/>
                  </a:lnTo>
                  <a:lnTo>
                    <a:pt x="59855" y="33312"/>
                  </a:lnTo>
                  <a:lnTo>
                    <a:pt x="61607" y="35394"/>
                  </a:lnTo>
                  <a:lnTo>
                    <a:pt x="63411" y="35293"/>
                  </a:lnTo>
                  <a:lnTo>
                    <a:pt x="64795" y="34137"/>
                  </a:lnTo>
                  <a:lnTo>
                    <a:pt x="66167" y="32994"/>
                  </a:lnTo>
                  <a:lnTo>
                    <a:pt x="66598" y="31216"/>
                  </a:lnTo>
                  <a:close/>
                </a:path>
                <a:path w="132080" h="168275">
                  <a:moveTo>
                    <a:pt x="67995" y="100914"/>
                  </a:moveTo>
                  <a:lnTo>
                    <a:pt x="66789" y="99491"/>
                  </a:lnTo>
                  <a:lnTo>
                    <a:pt x="66230" y="98856"/>
                  </a:lnTo>
                  <a:lnTo>
                    <a:pt x="65074" y="98933"/>
                  </a:lnTo>
                  <a:lnTo>
                    <a:pt x="61226" y="102298"/>
                  </a:lnTo>
                  <a:lnTo>
                    <a:pt x="59740" y="103632"/>
                  </a:lnTo>
                  <a:lnTo>
                    <a:pt x="55981" y="107086"/>
                  </a:lnTo>
                  <a:lnTo>
                    <a:pt x="55778" y="108229"/>
                  </a:lnTo>
                  <a:lnTo>
                    <a:pt x="57035" y="109601"/>
                  </a:lnTo>
                  <a:lnTo>
                    <a:pt x="57607" y="110223"/>
                  </a:lnTo>
                  <a:lnTo>
                    <a:pt x="58750" y="110121"/>
                  </a:lnTo>
                  <a:lnTo>
                    <a:pt x="62471" y="106705"/>
                  </a:lnTo>
                  <a:lnTo>
                    <a:pt x="63944" y="105384"/>
                  </a:lnTo>
                  <a:lnTo>
                    <a:pt x="67754" y="102044"/>
                  </a:lnTo>
                  <a:lnTo>
                    <a:pt x="67995" y="100914"/>
                  </a:lnTo>
                  <a:close/>
                </a:path>
                <a:path w="132080" h="168275">
                  <a:moveTo>
                    <a:pt x="69062" y="46863"/>
                  </a:moveTo>
                  <a:lnTo>
                    <a:pt x="67360" y="44754"/>
                  </a:lnTo>
                  <a:lnTo>
                    <a:pt x="65519" y="44843"/>
                  </a:lnTo>
                  <a:lnTo>
                    <a:pt x="62738" y="47167"/>
                  </a:lnTo>
                  <a:lnTo>
                    <a:pt x="62331" y="48958"/>
                  </a:lnTo>
                  <a:lnTo>
                    <a:pt x="63195" y="49999"/>
                  </a:lnTo>
                  <a:lnTo>
                    <a:pt x="64071" y="51028"/>
                  </a:lnTo>
                  <a:lnTo>
                    <a:pt x="65887" y="50927"/>
                  </a:lnTo>
                  <a:lnTo>
                    <a:pt x="67259" y="49784"/>
                  </a:lnTo>
                  <a:lnTo>
                    <a:pt x="68643" y="48628"/>
                  </a:lnTo>
                  <a:lnTo>
                    <a:pt x="69062" y="46863"/>
                  </a:lnTo>
                  <a:close/>
                </a:path>
                <a:path w="132080" h="168275">
                  <a:moveTo>
                    <a:pt x="70459" y="116560"/>
                  </a:moveTo>
                  <a:lnTo>
                    <a:pt x="68694" y="114503"/>
                  </a:lnTo>
                  <a:lnTo>
                    <a:pt x="67551" y="114566"/>
                  </a:lnTo>
                  <a:lnTo>
                    <a:pt x="63703" y="117944"/>
                  </a:lnTo>
                  <a:lnTo>
                    <a:pt x="58445" y="122720"/>
                  </a:lnTo>
                  <a:lnTo>
                    <a:pt x="58242" y="123863"/>
                  </a:lnTo>
                  <a:lnTo>
                    <a:pt x="59499" y="125247"/>
                  </a:lnTo>
                  <a:lnTo>
                    <a:pt x="60071" y="125869"/>
                  </a:lnTo>
                  <a:lnTo>
                    <a:pt x="61214" y="125768"/>
                  </a:lnTo>
                  <a:lnTo>
                    <a:pt x="64935" y="122351"/>
                  </a:lnTo>
                  <a:lnTo>
                    <a:pt x="66408" y="121031"/>
                  </a:lnTo>
                  <a:lnTo>
                    <a:pt x="70218" y="117678"/>
                  </a:lnTo>
                  <a:lnTo>
                    <a:pt x="70459" y="116560"/>
                  </a:lnTo>
                  <a:close/>
                </a:path>
                <a:path w="132080" h="168275">
                  <a:moveTo>
                    <a:pt x="71526" y="62496"/>
                  </a:moveTo>
                  <a:lnTo>
                    <a:pt x="69811" y="60401"/>
                  </a:lnTo>
                  <a:lnTo>
                    <a:pt x="67983" y="60477"/>
                  </a:lnTo>
                  <a:lnTo>
                    <a:pt x="65201" y="62801"/>
                  </a:lnTo>
                  <a:lnTo>
                    <a:pt x="64782" y="64592"/>
                  </a:lnTo>
                  <a:lnTo>
                    <a:pt x="66535" y="66675"/>
                  </a:lnTo>
                  <a:lnTo>
                    <a:pt x="68338" y="66573"/>
                  </a:lnTo>
                  <a:lnTo>
                    <a:pt x="69723" y="65417"/>
                  </a:lnTo>
                  <a:lnTo>
                    <a:pt x="71094" y="64274"/>
                  </a:lnTo>
                  <a:lnTo>
                    <a:pt x="71526" y="62496"/>
                  </a:lnTo>
                  <a:close/>
                </a:path>
                <a:path w="132080" h="168275">
                  <a:moveTo>
                    <a:pt x="72923" y="132194"/>
                  </a:moveTo>
                  <a:lnTo>
                    <a:pt x="71158" y="130136"/>
                  </a:lnTo>
                  <a:lnTo>
                    <a:pt x="70015" y="130213"/>
                  </a:lnTo>
                  <a:lnTo>
                    <a:pt x="66154" y="133578"/>
                  </a:lnTo>
                  <a:lnTo>
                    <a:pt x="60909" y="138366"/>
                  </a:lnTo>
                  <a:lnTo>
                    <a:pt x="60706" y="139509"/>
                  </a:lnTo>
                  <a:lnTo>
                    <a:pt x="61963" y="140881"/>
                  </a:lnTo>
                  <a:lnTo>
                    <a:pt x="62534" y="141503"/>
                  </a:lnTo>
                  <a:lnTo>
                    <a:pt x="63677" y="141401"/>
                  </a:lnTo>
                  <a:lnTo>
                    <a:pt x="67398" y="137985"/>
                  </a:lnTo>
                  <a:lnTo>
                    <a:pt x="68872" y="136664"/>
                  </a:lnTo>
                  <a:lnTo>
                    <a:pt x="72682" y="133324"/>
                  </a:lnTo>
                  <a:lnTo>
                    <a:pt x="72923" y="132194"/>
                  </a:lnTo>
                  <a:close/>
                </a:path>
                <a:path w="132080" h="168275">
                  <a:moveTo>
                    <a:pt x="73990" y="78130"/>
                  </a:moveTo>
                  <a:lnTo>
                    <a:pt x="72275" y="76022"/>
                  </a:lnTo>
                  <a:lnTo>
                    <a:pt x="70446" y="76111"/>
                  </a:lnTo>
                  <a:lnTo>
                    <a:pt x="67665" y="78435"/>
                  </a:lnTo>
                  <a:lnTo>
                    <a:pt x="67246" y="80225"/>
                  </a:lnTo>
                  <a:lnTo>
                    <a:pt x="68999" y="82296"/>
                  </a:lnTo>
                  <a:lnTo>
                    <a:pt x="70802" y="82194"/>
                  </a:lnTo>
                  <a:lnTo>
                    <a:pt x="72186" y="81051"/>
                  </a:lnTo>
                  <a:lnTo>
                    <a:pt x="73558" y="79895"/>
                  </a:lnTo>
                  <a:lnTo>
                    <a:pt x="73990" y="78130"/>
                  </a:lnTo>
                  <a:close/>
                </a:path>
                <a:path w="132080" h="168275">
                  <a:moveTo>
                    <a:pt x="76454" y="93764"/>
                  </a:moveTo>
                  <a:lnTo>
                    <a:pt x="75603" y="92710"/>
                  </a:lnTo>
                  <a:lnTo>
                    <a:pt x="74739" y="91668"/>
                  </a:lnTo>
                  <a:lnTo>
                    <a:pt x="72910" y="91744"/>
                  </a:lnTo>
                  <a:lnTo>
                    <a:pt x="71526" y="92913"/>
                  </a:lnTo>
                  <a:lnTo>
                    <a:pt x="70129" y="94068"/>
                  </a:lnTo>
                  <a:lnTo>
                    <a:pt x="69723" y="95859"/>
                  </a:lnTo>
                  <a:lnTo>
                    <a:pt x="71462" y="97942"/>
                  </a:lnTo>
                  <a:lnTo>
                    <a:pt x="73279" y="97840"/>
                  </a:lnTo>
                  <a:lnTo>
                    <a:pt x="74650" y="96685"/>
                  </a:lnTo>
                  <a:lnTo>
                    <a:pt x="76034" y="95542"/>
                  </a:lnTo>
                  <a:lnTo>
                    <a:pt x="76454" y="93764"/>
                  </a:lnTo>
                  <a:close/>
                </a:path>
                <a:path w="132080" h="168275">
                  <a:moveTo>
                    <a:pt x="78917" y="109397"/>
                  </a:moveTo>
                  <a:lnTo>
                    <a:pt x="77203" y="107289"/>
                  </a:lnTo>
                  <a:lnTo>
                    <a:pt x="75374" y="107378"/>
                  </a:lnTo>
                  <a:lnTo>
                    <a:pt x="72593" y="109702"/>
                  </a:lnTo>
                  <a:lnTo>
                    <a:pt x="72174" y="111493"/>
                  </a:lnTo>
                  <a:lnTo>
                    <a:pt x="73926" y="113563"/>
                  </a:lnTo>
                  <a:lnTo>
                    <a:pt x="75730" y="113461"/>
                  </a:lnTo>
                  <a:lnTo>
                    <a:pt x="77114" y="112318"/>
                  </a:lnTo>
                  <a:lnTo>
                    <a:pt x="78486" y="111163"/>
                  </a:lnTo>
                  <a:lnTo>
                    <a:pt x="78917" y="109397"/>
                  </a:lnTo>
                  <a:close/>
                </a:path>
                <a:path w="132080" h="168275">
                  <a:moveTo>
                    <a:pt x="81381" y="125031"/>
                  </a:moveTo>
                  <a:lnTo>
                    <a:pt x="79679" y="122936"/>
                  </a:lnTo>
                  <a:lnTo>
                    <a:pt x="77838" y="123012"/>
                  </a:lnTo>
                  <a:lnTo>
                    <a:pt x="75057" y="125336"/>
                  </a:lnTo>
                  <a:lnTo>
                    <a:pt x="74650" y="127127"/>
                  </a:lnTo>
                  <a:lnTo>
                    <a:pt x="76390" y="129209"/>
                  </a:lnTo>
                  <a:lnTo>
                    <a:pt x="78206" y="129108"/>
                  </a:lnTo>
                  <a:lnTo>
                    <a:pt x="79578" y="127952"/>
                  </a:lnTo>
                  <a:lnTo>
                    <a:pt x="80962" y="126809"/>
                  </a:lnTo>
                  <a:lnTo>
                    <a:pt x="81381" y="125031"/>
                  </a:lnTo>
                  <a:close/>
                </a:path>
                <a:path w="132080" h="168275">
                  <a:moveTo>
                    <a:pt x="81635" y="19392"/>
                  </a:moveTo>
                  <a:lnTo>
                    <a:pt x="79997" y="17221"/>
                  </a:lnTo>
                  <a:lnTo>
                    <a:pt x="78841" y="17233"/>
                  </a:lnTo>
                  <a:lnTo>
                    <a:pt x="74726" y="20345"/>
                  </a:lnTo>
                  <a:lnTo>
                    <a:pt x="73139" y="21577"/>
                  </a:lnTo>
                  <a:lnTo>
                    <a:pt x="69126" y="24777"/>
                  </a:lnTo>
                  <a:lnTo>
                    <a:pt x="68834" y="25908"/>
                  </a:lnTo>
                  <a:lnTo>
                    <a:pt x="69989" y="27368"/>
                  </a:lnTo>
                  <a:lnTo>
                    <a:pt x="70523" y="28028"/>
                  </a:lnTo>
                  <a:lnTo>
                    <a:pt x="71678" y="27990"/>
                  </a:lnTo>
                  <a:lnTo>
                    <a:pt x="77228" y="23596"/>
                  </a:lnTo>
                  <a:lnTo>
                    <a:pt x="81305" y="20510"/>
                  </a:lnTo>
                  <a:lnTo>
                    <a:pt x="81635" y="19392"/>
                  </a:lnTo>
                  <a:close/>
                </a:path>
                <a:path w="132080" h="168275">
                  <a:moveTo>
                    <a:pt x="84099" y="35013"/>
                  </a:moveTo>
                  <a:lnTo>
                    <a:pt x="82461" y="32842"/>
                  </a:lnTo>
                  <a:lnTo>
                    <a:pt x="81305" y="32854"/>
                  </a:lnTo>
                  <a:lnTo>
                    <a:pt x="77190" y="35966"/>
                  </a:lnTo>
                  <a:lnTo>
                    <a:pt x="71577" y="40411"/>
                  </a:lnTo>
                  <a:lnTo>
                    <a:pt x="71297" y="41541"/>
                  </a:lnTo>
                  <a:lnTo>
                    <a:pt x="72453" y="42989"/>
                  </a:lnTo>
                  <a:lnTo>
                    <a:pt x="72986" y="43649"/>
                  </a:lnTo>
                  <a:lnTo>
                    <a:pt x="74142" y="43611"/>
                  </a:lnTo>
                  <a:lnTo>
                    <a:pt x="79692" y="39217"/>
                  </a:lnTo>
                  <a:lnTo>
                    <a:pt x="83769" y="36131"/>
                  </a:lnTo>
                  <a:lnTo>
                    <a:pt x="84099" y="35013"/>
                  </a:lnTo>
                  <a:close/>
                </a:path>
                <a:path w="132080" h="168275">
                  <a:moveTo>
                    <a:pt x="86563" y="50660"/>
                  </a:moveTo>
                  <a:lnTo>
                    <a:pt x="84924" y="48488"/>
                  </a:lnTo>
                  <a:lnTo>
                    <a:pt x="83769" y="48488"/>
                  </a:lnTo>
                  <a:lnTo>
                    <a:pt x="79654" y="51612"/>
                  </a:lnTo>
                  <a:lnTo>
                    <a:pt x="78066" y="52844"/>
                  </a:lnTo>
                  <a:lnTo>
                    <a:pt x="74041" y="56045"/>
                  </a:lnTo>
                  <a:lnTo>
                    <a:pt x="73748" y="57175"/>
                  </a:lnTo>
                  <a:lnTo>
                    <a:pt x="74917" y="58635"/>
                  </a:lnTo>
                  <a:lnTo>
                    <a:pt x="75450" y="59296"/>
                  </a:lnTo>
                  <a:lnTo>
                    <a:pt x="76606" y="59258"/>
                  </a:lnTo>
                  <a:lnTo>
                    <a:pt x="80581" y="56083"/>
                  </a:lnTo>
                  <a:lnTo>
                    <a:pt x="82156" y="54864"/>
                  </a:lnTo>
                  <a:lnTo>
                    <a:pt x="86233" y="51777"/>
                  </a:lnTo>
                  <a:lnTo>
                    <a:pt x="86563" y="50660"/>
                  </a:lnTo>
                  <a:close/>
                </a:path>
                <a:path w="132080" h="168275">
                  <a:moveTo>
                    <a:pt x="89027" y="66306"/>
                  </a:moveTo>
                  <a:lnTo>
                    <a:pt x="87388" y="64122"/>
                  </a:lnTo>
                  <a:lnTo>
                    <a:pt x="86233" y="64135"/>
                  </a:lnTo>
                  <a:lnTo>
                    <a:pt x="82118" y="67246"/>
                  </a:lnTo>
                  <a:lnTo>
                    <a:pt x="76504" y="71691"/>
                  </a:lnTo>
                  <a:lnTo>
                    <a:pt x="76225" y="72821"/>
                  </a:lnTo>
                  <a:lnTo>
                    <a:pt x="77381" y="74269"/>
                  </a:lnTo>
                  <a:lnTo>
                    <a:pt x="77914" y="74930"/>
                  </a:lnTo>
                  <a:lnTo>
                    <a:pt x="79057" y="74891"/>
                  </a:lnTo>
                  <a:lnTo>
                    <a:pt x="83045" y="71729"/>
                  </a:lnTo>
                  <a:lnTo>
                    <a:pt x="88696" y="67411"/>
                  </a:lnTo>
                  <a:lnTo>
                    <a:pt x="89027" y="66306"/>
                  </a:lnTo>
                  <a:close/>
                </a:path>
                <a:path w="132080" h="168275">
                  <a:moveTo>
                    <a:pt x="90652" y="12788"/>
                  </a:moveTo>
                  <a:lnTo>
                    <a:pt x="89077" y="10579"/>
                  </a:lnTo>
                  <a:lnTo>
                    <a:pt x="87236" y="10541"/>
                  </a:lnTo>
                  <a:lnTo>
                    <a:pt x="85737" y="11620"/>
                  </a:lnTo>
                  <a:lnTo>
                    <a:pt x="84264" y="12700"/>
                  </a:lnTo>
                  <a:lnTo>
                    <a:pt x="83718" y="14452"/>
                  </a:lnTo>
                  <a:lnTo>
                    <a:pt x="85318" y="16637"/>
                  </a:lnTo>
                  <a:lnTo>
                    <a:pt x="87160" y="16662"/>
                  </a:lnTo>
                  <a:lnTo>
                    <a:pt x="88620" y="15595"/>
                  </a:lnTo>
                  <a:lnTo>
                    <a:pt x="90081" y="14528"/>
                  </a:lnTo>
                  <a:lnTo>
                    <a:pt x="90652" y="12788"/>
                  </a:lnTo>
                  <a:close/>
                </a:path>
                <a:path w="132080" h="168275">
                  <a:moveTo>
                    <a:pt x="91503" y="81927"/>
                  </a:moveTo>
                  <a:lnTo>
                    <a:pt x="89865" y="79756"/>
                  </a:lnTo>
                  <a:lnTo>
                    <a:pt x="88709" y="79756"/>
                  </a:lnTo>
                  <a:lnTo>
                    <a:pt x="84594" y="82880"/>
                  </a:lnTo>
                  <a:lnTo>
                    <a:pt x="83007" y="84112"/>
                  </a:lnTo>
                  <a:lnTo>
                    <a:pt x="78981" y="87312"/>
                  </a:lnTo>
                  <a:lnTo>
                    <a:pt x="78701" y="88442"/>
                  </a:lnTo>
                  <a:lnTo>
                    <a:pt x="79857" y="89903"/>
                  </a:lnTo>
                  <a:lnTo>
                    <a:pt x="80391" y="90563"/>
                  </a:lnTo>
                  <a:lnTo>
                    <a:pt x="81534" y="90525"/>
                  </a:lnTo>
                  <a:lnTo>
                    <a:pt x="85521" y="87350"/>
                  </a:lnTo>
                  <a:lnTo>
                    <a:pt x="87096" y="86131"/>
                  </a:lnTo>
                  <a:lnTo>
                    <a:pt x="91173" y="83045"/>
                  </a:lnTo>
                  <a:lnTo>
                    <a:pt x="91503" y="81927"/>
                  </a:lnTo>
                  <a:close/>
                </a:path>
                <a:path w="132080" h="168275">
                  <a:moveTo>
                    <a:pt x="93103" y="28422"/>
                  </a:moveTo>
                  <a:lnTo>
                    <a:pt x="91541" y="26212"/>
                  </a:lnTo>
                  <a:lnTo>
                    <a:pt x="89687" y="26174"/>
                  </a:lnTo>
                  <a:lnTo>
                    <a:pt x="86728" y="28333"/>
                  </a:lnTo>
                  <a:lnTo>
                    <a:pt x="86182" y="30086"/>
                  </a:lnTo>
                  <a:lnTo>
                    <a:pt x="87782" y="32270"/>
                  </a:lnTo>
                  <a:lnTo>
                    <a:pt x="89623" y="32296"/>
                  </a:lnTo>
                  <a:lnTo>
                    <a:pt x="91084" y="31229"/>
                  </a:lnTo>
                  <a:lnTo>
                    <a:pt x="92544" y="30162"/>
                  </a:lnTo>
                  <a:lnTo>
                    <a:pt x="93103" y="28422"/>
                  </a:lnTo>
                  <a:close/>
                </a:path>
                <a:path w="132080" h="168275">
                  <a:moveTo>
                    <a:pt x="93954" y="97574"/>
                  </a:moveTo>
                  <a:lnTo>
                    <a:pt x="92329" y="95389"/>
                  </a:lnTo>
                  <a:lnTo>
                    <a:pt x="91173" y="95402"/>
                  </a:lnTo>
                  <a:lnTo>
                    <a:pt x="85471" y="99758"/>
                  </a:lnTo>
                  <a:lnTo>
                    <a:pt x="81445" y="102958"/>
                  </a:lnTo>
                  <a:lnTo>
                    <a:pt x="81153" y="104089"/>
                  </a:lnTo>
                  <a:lnTo>
                    <a:pt x="82321" y="105537"/>
                  </a:lnTo>
                  <a:lnTo>
                    <a:pt x="82854" y="106197"/>
                  </a:lnTo>
                  <a:lnTo>
                    <a:pt x="83997" y="106159"/>
                  </a:lnTo>
                  <a:lnTo>
                    <a:pt x="87985" y="102997"/>
                  </a:lnTo>
                  <a:lnTo>
                    <a:pt x="93637" y="98679"/>
                  </a:lnTo>
                  <a:lnTo>
                    <a:pt x="93954" y="97574"/>
                  </a:lnTo>
                  <a:close/>
                </a:path>
                <a:path w="132080" h="168275">
                  <a:moveTo>
                    <a:pt x="95580" y="44069"/>
                  </a:moveTo>
                  <a:lnTo>
                    <a:pt x="94005" y="41859"/>
                  </a:lnTo>
                  <a:lnTo>
                    <a:pt x="92163" y="41821"/>
                  </a:lnTo>
                  <a:lnTo>
                    <a:pt x="90665" y="42900"/>
                  </a:lnTo>
                  <a:lnTo>
                    <a:pt x="89192" y="43980"/>
                  </a:lnTo>
                  <a:lnTo>
                    <a:pt x="88646" y="45732"/>
                  </a:lnTo>
                  <a:lnTo>
                    <a:pt x="90246" y="47917"/>
                  </a:lnTo>
                  <a:lnTo>
                    <a:pt x="92087" y="47942"/>
                  </a:lnTo>
                  <a:lnTo>
                    <a:pt x="93548" y="46875"/>
                  </a:lnTo>
                  <a:lnTo>
                    <a:pt x="95008" y="45808"/>
                  </a:lnTo>
                  <a:lnTo>
                    <a:pt x="95580" y="44069"/>
                  </a:lnTo>
                  <a:close/>
                </a:path>
                <a:path w="132080" h="168275">
                  <a:moveTo>
                    <a:pt x="96431" y="113207"/>
                  </a:moveTo>
                  <a:lnTo>
                    <a:pt x="94792" y="111036"/>
                  </a:lnTo>
                  <a:lnTo>
                    <a:pt x="93637" y="111036"/>
                  </a:lnTo>
                  <a:lnTo>
                    <a:pt x="89522" y="114160"/>
                  </a:lnTo>
                  <a:lnTo>
                    <a:pt x="87934" y="115392"/>
                  </a:lnTo>
                  <a:lnTo>
                    <a:pt x="84810" y="117894"/>
                  </a:lnTo>
                  <a:lnTo>
                    <a:pt x="83908" y="118592"/>
                  </a:lnTo>
                  <a:lnTo>
                    <a:pt x="83629" y="119722"/>
                  </a:lnTo>
                  <a:lnTo>
                    <a:pt x="84785" y="121183"/>
                  </a:lnTo>
                  <a:lnTo>
                    <a:pt x="85318" y="121843"/>
                  </a:lnTo>
                  <a:lnTo>
                    <a:pt x="86474" y="121805"/>
                  </a:lnTo>
                  <a:lnTo>
                    <a:pt x="90449" y="118630"/>
                  </a:lnTo>
                  <a:lnTo>
                    <a:pt x="92024" y="117411"/>
                  </a:lnTo>
                  <a:lnTo>
                    <a:pt x="96100" y="114325"/>
                  </a:lnTo>
                  <a:lnTo>
                    <a:pt x="96431" y="113207"/>
                  </a:lnTo>
                  <a:close/>
                </a:path>
                <a:path w="132080" h="168275">
                  <a:moveTo>
                    <a:pt x="98044" y="59702"/>
                  </a:moveTo>
                  <a:lnTo>
                    <a:pt x="97256" y="58610"/>
                  </a:lnTo>
                  <a:lnTo>
                    <a:pt x="96469" y="57492"/>
                  </a:lnTo>
                  <a:lnTo>
                    <a:pt x="94627" y="57454"/>
                  </a:lnTo>
                  <a:lnTo>
                    <a:pt x="93129" y="58534"/>
                  </a:lnTo>
                  <a:lnTo>
                    <a:pt x="91655" y="59613"/>
                  </a:lnTo>
                  <a:lnTo>
                    <a:pt x="91109" y="61379"/>
                  </a:lnTo>
                  <a:lnTo>
                    <a:pt x="92710" y="63550"/>
                  </a:lnTo>
                  <a:lnTo>
                    <a:pt x="94551" y="63576"/>
                  </a:lnTo>
                  <a:lnTo>
                    <a:pt x="96012" y="62509"/>
                  </a:lnTo>
                  <a:lnTo>
                    <a:pt x="97472" y="61442"/>
                  </a:lnTo>
                  <a:lnTo>
                    <a:pt x="98044" y="59702"/>
                  </a:lnTo>
                  <a:close/>
                </a:path>
                <a:path w="132080" h="168275">
                  <a:moveTo>
                    <a:pt x="100507" y="75336"/>
                  </a:moveTo>
                  <a:lnTo>
                    <a:pt x="98945" y="73126"/>
                  </a:lnTo>
                  <a:lnTo>
                    <a:pt x="97091" y="73088"/>
                  </a:lnTo>
                  <a:lnTo>
                    <a:pt x="94132" y="75247"/>
                  </a:lnTo>
                  <a:lnTo>
                    <a:pt x="93586" y="77000"/>
                  </a:lnTo>
                  <a:lnTo>
                    <a:pt x="95186" y="79184"/>
                  </a:lnTo>
                  <a:lnTo>
                    <a:pt x="97028" y="79209"/>
                  </a:lnTo>
                  <a:lnTo>
                    <a:pt x="98488" y="78143"/>
                  </a:lnTo>
                  <a:lnTo>
                    <a:pt x="99949" y="77076"/>
                  </a:lnTo>
                  <a:lnTo>
                    <a:pt x="100507" y="75336"/>
                  </a:lnTo>
                  <a:close/>
                </a:path>
                <a:path w="132080" h="168275">
                  <a:moveTo>
                    <a:pt x="102971" y="90970"/>
                  </a:moveTo>
                  <a:lnTo>
                    <a:pt x="102184" y="89877"/>
                  </a:lnTo>
                  <a:lnTo>
                    <a:pt x="101396" y="88760"/>
                  </a:lnTo>
                  <a:lnTo>
                    <a:pt x="99555" y="88722"/>
                  </a:lnTo>
                  <a:lnTo>
                    <a:pt x="98056" y="89801"/>
                  </a:lnTo>
                  <a:lnTo>
                    <a:pt x="96583" y="90881"/>
                  </a:lnTo>
                  <a:lnTo>
                    <a:pt x="96037" y="92646"/>
                  </a:lnTo>
                  <a:lnTo>
                    <a:pt x="97637" y="94818"/>
                  </a:lnTo>
                  <a:lnTo>
                    <a:pt x="99479" y="94843"/>
                  </a:lnTo>
                  <a:lnTo>
                    <a:pt x="100939" y="93776"/>
                  </a:lnTo>
                  <a:lnTo>
                    <a:pt x="102400" y="92710"/>
                  </a:lnTo>
                  <a:lnTo>
                    <a:pt x="102971" y="90970"/>
                  </a:lnTo>
                  <a:close/>
                </a:path>
                <a:path w="132080" h="168275">
                  <a:moveTo>
                    <a:pt x="105448" y="106603"/>
                  </a:moveTo>
                  <a:lnTo>
                    <a:pt x="104648" y="105498"/>
                  </a:lnTo>
                  <a:lnTo>
                    <a:pt x="103873" y="104394"/>
                  </a:lnTo>
                  <a:lnTo>
                    <a:pt x="102031" y="104355"/>
                  </a:lnTo>
                  <a:lnTo>
                    <a:pt x="100533" y="105435"/>
                  </a:lnTo>
                  <a:lnTo>
                    <a:pt x="99060" y="106514"/>
                  </a:lnTo>
                  <a:lnTo>
                    <a:pt x="98513" y="108267"/>
                  </a:lnTo>
                  <a:lnTo>
                    <a:pt x="100114" y="110451"/>
                  </a:lnTo>
                  <a:lnTo>
                    <a:pt x="101955" y="110477"/>
                  </a:lnTo>
                  <a:lnTo>
                    <a:pt x="103416" y="109410"/>
                  </a:lnTo>
                  <a:lnTo>
                    <a:pt x="104876" y="108343"/>
                  </a:lnTo>
                  <a:lnTo>
                    <a:pt x="105448" y="106603"/>
                  </a:lnTo>
                  <a:close/>
                </a:path>
                <a:path w="132080" h="168275">
                  <a:moveTo>
                    <a:pt x="109105" y="17576"/>
                  </a:moveTo>
                  <a:lnTo>
                    <a:pt x="107645" y="15303"/>
                  </a:lnTo>
                  <a:lnTo>
                    <a:pt x="106464" y="15240"/>
                  </a:lnTo>
                  <a:lnTo>
                    <a:pt x="102095" y="18084"/>
                  </a:lnTo>
                  <a:lnTo>
                    <a:pt x="96126" y="22148"/>
                  </a:lnTo>
                  <a:lnTo>
                    <a:pt x="95745" y="23253"/>
                  </a:lnTo>
                  <a:lnTo>
                    <a:pt x="96812" y="24790"/>
                  </a:lnTo>
                  <a:lnTo>
                    <a:pt x="97294" y="25488"/>
                  </a:lnTo>
                  <a:lnTo>
                    <a:pt x="98463" y="25527"/>
                  </a:lnTo>
                  <a:lnTo>
                    <a:pt x="102704" y="22618"/>
                  </a:lnTo>
                  <a:lnTo>
                    <a:pt x="108712" y="18669"/>
                  </a:lnTo>
                  <a:lnTo>
                    <a:pt x="109105" y="17576"/>
                  </a:lnTo>
                  <a:close/>
                </a:path>
                <a:path w="132080" h="168275">
                  <a:moveTo>
                    <a:pt x="111569" y="33223"/>
                  </a:moveTo>
                  <a:lnTo>
                    <a:pt x="110096" y="30949"/>
                  </a:lnTo>
                  <a:lnTo>
                    <a:pt x="108927" y="30886"/>
                  </a:lnTo>
                  <a:lnTo>
                    <a:pt x="104559" y="33731"/>
                  </a:lnTo>
                  <a:lnTo>
                    <a:pt x="102870" y="34861"/>
                  </a:lnTo>
                  <a:lnTo>
                    <a:pt x="98590" y="37795"/>
                  </a:lnTo>
                  <a:lnTo>
                    <a:pt x="98209" y="38900"/>
                  </a:lnTo>
                  <a:lnTo>
                    <a:pt x="99275" y="40436"/>
                  </a:lnTo>
                  <a:lnTo>
                    <a:pt x="99758" y="41135"/>
                  </a:lnTo>
                  <a:lnTo>
                    <a:pt x="100926" y="41173"/>
                  </a:lnTo>
                  <a:lnTo>
                    <a:pt x="105168" y="38265"/>
                  </a:lnTo>
                  <a:lnTo>
                    <a:pt x="111175" y="34315"/>
                  </a:lnTo>
                  <a:lnTo>
                    <a:pt x="111569" y="33223"/>
                  </a:lnTo>
                  <a:close/>
                </a:path>
                <a:path w="132080" h="168275">
                  <a:moveTo>
                    <a:pt x="114033" y="48856"/>
                  </a:moveTo>
                  <a:lnTo>
                    <a:pt x="112560" y="46583"/>
                  </a:lnTo>
                  <a:lnTo>
                    <a:pt x="111379" y="46520"/>
                  </a:lnTo>
                  <a:lnTo>
                    <a:pt x="107022" y="49364"/>
                  </a:lnTo>
                  <a:lnTo>
                    <a:pt x="105333" y="50495"/>
                  </a:lnTo>
                  <a:lnTo>
                    <a:pt x="101053" y="53428"/>
                  </a:lnTo>
                  <a:lnTo>
                    <a:pt x="100672" y="54533"/>
                  </a:lnTo>
                  <a:lnTo>
                    <a:pt x="101739" y="56070"/>
                  </a:lnTo>
                  <a:lnTo>
                    <a:pt x="102222" y="56769"/>
                  </a:lnTo>
                  <a:lnTo>
                    <a:pt x="103390" y="56807"/>
                  </a:lnTo>
                  <a:lnTo>
                    <a:pt x="107632" y="53898"/>
                  </a:lnTo>
                  <a:lnTo>
                    <a:pt x="113626" y="49949"/>
                  </a:lnTo>
                  <a:lnTo>
                    <a:pt x="114033" y="48856"/>
                  </a:lnTo>
                  <a:close/>
                </a:path>
                <a:path w="132080" h="168275">
                  <a:moveTo>
                    <a:pt x="116497" y="64490"/>
                  </a:moveTo>
                  <a:lnTo>
                    <a:pt x="115023" y="62217"/>
                  </a:lnTo>
                  <a:lnTo>
                    <a:pt x="113855" y="62153"/>
                  </a:lnTo>
                  <a:lnTo>
                    <a:pt x="109486" y="64998"/>
                  </a:lnTo>
                  <a:lnTo>
                    <a:pt x="103517" y="69062"/>
                  </a:lnTo>
                  <a:lnTo>
                    <a:pt x="103136" y="70167"/>
                  </a:lnTo>
                  <a:lnTo>
                    <a:pt x="103847" y="71208"/>
                  </a:lnTo>
                  <a:lnTo>
                    <a:pt x="103974" y="71361"/>
                  </a:lnTo>
                  <a:lnTo>
                    <a:pt x="104203" y="71704"/>
                  </a:lnTo>
                  <a:lnTo>
                    <a:pt x="104686" y="72402"/>
                  </a:lnTo>
                  <a:lnTo>
                    <a:pt x="105854" y="72440"/>
                  </a:lnTo>
                  <a:lnTo>
                    <a:pt x="111772" y="68402"/>
                  </a:lnTo>
                  <a:lnTo>
                    <a:pt x="116103" y="65582"/>
                  </a:lnTo>
                  <a:lnTo>
                    <a:pt x="116497" y="64490"/>
                  </a:lnTo>
                  <a:close/>
                </a:path>
                <a:path w="132080" h="168275">
                  <a:moveTo>
                    <a:pt x="118668" y="11582"/>
                  </a:moveTo>
                  <a:lnTo>
                    <a:pt x="117259" y="9271"/>
                  </a:lnTo>
                  <a:lnTo>
                    <a:pt x="115392" y="9118"/>
                  </a:lnTo>
                  <a:lnTo>
                    <a:pt x="112255" y="11061"/>
                  </a:lnTo>
                  <a:lnTo>
                    <a:pt x="111569" y="12788"/>
                  </a:lnTo>
                  <a:lnTo>
                    <a:pt x="113030" y="15074"/>
                  </a:lnTo>
                  <a:lnTo>
                    <a:pt x="114858" y="15214"/>
                  </a:lnTo>
                  <a:lnTo>
                    <a:pt x="116420" y="14249"/>
                  </a:lnTo>
                  <a:lnTo>
                    <a:pt x="117983" y="13284"/>
                  </a:lnTo>
                  <a:lnTo>
                    <a:pt x="118668" y="11582"/>
                  </a:lnTo>
                  <a:close/>
                </a:path>
                <a:path w="132080" h="168275">
                  <a:moveTo>
                    <a:pt x="118960" y="80137"/>
                  </a:moveTo>
                  <a:lnTo>
                    <a:pt x="117487" y="77851"/>
                  </a:lnTo>
                  <a:lnTo>
                    <a:pt x="116319" y="77787"/>
                  </a:lnTo>
                  <a:lnTo>
                    <a:pt x="111950" y="80632"/>
                  </a:lnTo>
                  <a:lnTo>
                    <a:pt x="110261" y="81762"/>
                  </a:lnTo>
                  <a:lnTo>
                    <a:pt x="105981" y="84696"/>
                  </a:lnTo>
                  <a:lnTo>
                    <a:pt x="105600" y="85801"/>
                  </a:lnTo>
                  <a:lnTo>
                    <a:pt x="106667" y="87337"/>
                  </a:lnTo>
                  <a:lnTo>
                    <a:pt x="107149" y="88036"/>
                  </a:lnTo>
                  <a:lnTo>
                    <a:pt x="108318" y="88074"/>
                  </a:lnTo>
                  <a:lnTo>
                    <a:pt x="112560" y="85166"/>
                  </a:lnTo>
                  <a:lnTo>
                    <a:pt x="118567" y="81216"/>
                  </a:lnTo>
                  <a:lnTo>
                    <a:pt x="118960" y="80137"/>
                  </a:lnTo>
                  <a:close/>
                </a:path>
                <a:path w="132080" h="168275">
                  <a:moveTo>
                    <a:pt x="121145" y="27216"/>
                  </a:moveTo>
                  <a:lnTo>
                    <a:pt x="119735" y="24904"/>
                  </a:lnTo>
                  <a:lnTo>
                    <a:pt x="117868" y="24752"/>
                  </a:lnTo>
                  <a:lnTo>
                    <a:pt x="114719" y="26695"/>
                  </a:lnTo>
                  <a:lnTo>
                    <a:pt x="114046" y="28422"/>
                  </a:lnTo>
                  <a:lnTo>
                    <a:pt x="115506" y="30721"/>
                  </a:lnTo>
                  <a:lnTo>
                    <a:pt x="117335" y="30848"/>
                  </a:lnTo>
                  <a:lnTo>
                    <a:pt x="118897" y="29883"/>
                  </a:lnTo>
                  <a:lnTo>
                    <a:pt x="120459" y="28917"/>
                  </a:lnTo>
                  <a:lnTo>
                    <a:pt x="121145" y="27216"/>
                  </a:lnTo>
                  <a:close/>
                </a:path>
                <a:path w="132080" h="168275">
                  <a:moveTo>
                    <a:pt x="121437" y="95770"/>
                  </a:moveTo>
                  <a:lnTo>
                    <a:pt x="119964" y="93497"/>
                  </a:lnTo>
                  <a:lnTo>
                    <a:pt x="118783" y="93433"/>
                  </a:lnTo>
                  <a:lnTo>
                    <a:pt x="114427" y="96278"/>
                  </a:lnTo>
                  <a:lnTo>
                    <a:pt x="112737" y="97409"/>
                  </a:lnTo>
                  <a:lnTo>
                    <a:pt x="108458" y="100342"/>
                  </a:lnTo>
                  <a:lnTo>
                    <a:pt x="108077" y="101447"/>
                  </a:lnTo>
                  <a:lnTo>
                    <a:pt x="109143" y="102984"/>
                  </a:lnTo>
                  <a:lnTo>
                    <a:pt x="109626" y="103682"/>
                  </a:lnTo>
                  <a:lnTo>
                    <a:pt x="110782" y="103720"/>
                  </a:lnTo>
                  <a:lnTo>
                    <a:pt x="116700" y="99682"/>
                  </a:lnTo>
                  <a:lnTo>
                    <a:pt x="121031" y="96862"/>
                  </a:lnTo>
                  <a:lnTo>
                    <a:pt x="121437" y="95770"/>
                  </a:lnTo>
                  <a:close/>
                </a:path>
                <a:path w="132080" h="168275">
                  <a:moveTo>
                    <a:pt x="123609" y="42862"/>
                  </a:moveTo>
                  <a:lnTo>
                    <a:pt x="122199" y="40551"/>
                  </a:lnTo>
                  <a:lnTo>
                    <a:pt x="120332" y="40398"/>
                  </a:lnTo>
                  <a:lnTo>
                    <a:pt x="117182" y="42341"/>
                  </a:lnTo>
                  <a:lnTo>
                    <a:pt x="116509" y="44069"/>
                  </a:lnTo>
                  <a:lnTo>
                    <a:pt x="117957" y="46355"/>
                  </a:lnTo>
                  <a:lnTo>
                    <a:pt x="119799" y="46494"/>
                  </a:lnTo>
                  <a:lnTo>
                    <a:pt x="121361" y="45529"/>
                  </a:lnTo>
                  <a:lnTo>
                    <a:pt x="122923" y="44564"/>
                  </a:lnTo>
                  <a:lnTo>
                    <a:pt x="123609" y="42862"/>
                  </a:lnTo>
                  <a:close/>
                </a:path>
                <a:path w="132080" h="168275">
                  <a:moveTo>
                    <a:pt x="126072" y="58496"/>
                  </a:moveTo>
                  <a:lnTo>
                    <a:pt x="124663" y="56184"/>
                  </a:lnTo>
                  <a:lnTo>
                    <a:pt x="122796" y="56032"/>
                  </a:lnTo>
                  <a:lnTo>
                    <a:pt x="119659" y="57988"/>
                  </a:lnTo>
                  <a:lnTo>
                    <a:pt x="118973" y="59715"/>
                  </a:lnTo>
                  <a:lnTo>
                    <a:pt x="120434" y="62001"/>
                  </a:lnTo>
                  <a:lnTo>
                    <a:pt x="122262" y="62128"/>
                  </a:lnTo>
                  <a:lnTo>
                    <a:pt x="123825" y="61163"/>
                  </a:lnTo>
                  <a:lnTo>
                    <a:pt x="125387" y="60198"/>
                  </a:lnTo>
                  <a:lnTo>
                    <a:pt x="126072" y="58496"/>
                  </a:lnTo>
                  <a:close/>
                </a:path>
                <a:path w="132080" h="168275">
                  <a:moveTo>
                    <a:pt x="128536" y="74129"/>
                  </a:moveTo>
                  <a:lnTo>
                    <a:pt x="127127" y="71818"/>
                  </a:lnTo>
                  <a:lnTo>
                    <a:pt x="125260" y="71653"/>
                  </a:lnTo>
                  <a:lnTo>
                    <a:pt x="123685" y="72644"/>
                  </a:lnTo>
                  <a:lnTo>
                    <a:pt x="122110" y="73609"/>
                  </a:lnTo>
                  <a:lnTo>
                    <a:pt x="121437" y="75336"/>
                  </a:lnTo>
                  <a:lnTo>
                    <a:pt x="122897" y="77622"/>
                  </a:lnTo>
                  <a:lnTo>
                    <a:pt x="124726" y="77762"/>
                  </a:lnTo>
                  <a:lnTo>
                    <a:pt x="126288" y="76796"/>
                  </a:lnTo>
                  <a:lnTo>
                    <a:pt x="127850" y="75831"/>
                  </a:lnTo>
                  <a:lnTo>
                    <a:pt x="128536" y="74129"/>
                  </a:lnTo>
                  <a:close/>
                </a:path>
                <a:path w="132080" h="168275">
                  <a:moveTo>
                    <a:pt x="130797" y="89433"/>
                  </a:moveTo>
                  <a:lnTo>
                    <a:pt x="129603" y="87452"/>
                  </a:lnTo>
                  <a:lnTo>
                    <a:pt x="127736" y="87299"/>
                  </a:lnTo>
                  <a:lnTo>
                    <a:pt x="124587" y="89255"/>
                  </a:lnTo>
                  <a:lnTo>
                    <a:pt x="123913" y="90982"/>
                  </a:lnTo>
                  <a:lnTo>
                    <a:pt x="125361" y="93268"/>
                  </a:lnTo>
                  <a:lnTo>
                    <a:pt x="127203" y="93395"/>
                  </a:lnTo>
                  <a:lnTo>
                    <a:pt x="130327" y="91465"/>
                  </a:lnTo>
                  <a:lnTo>
                    <a:pt x="130797" y="90297"/>
                  </a:lnTo>
                  <a:lnTo>
                    <a:pt x="130797" y="89433"/>
                  </a:lnTo>
                  <a:close/>
                </a:path>
                <a:path w="132080" h="168275">
                  <a:moveTo>
                    <a:pt x="131241" y="51460"/>
                  </a:moveTo>
                  <a:lnTo>
                    <a:pt x="129578" y="52425"/>
                  </a:lnTo>
                  <a:lnTo>
                    <a:pt x="129108" y="53505"/>
                  </a:lnTo>
                  <a:lnTo>
                    <a:pt x="129552" y="54229"/>
                  </a:lnTo>
                  <a:lnTo>
                    <a:pt x="129755" y="54584"/>
                  </a:lnTo>
                  <a:lnTo>
                    <a:pt x="130505" y="55829"/>
                  </a:lnTo>
                  <a:lnTo>
                    <a:pt x="131191" y="55892"/>
                  </a:lnTo>
                  <a:lnTo>
                    <a:pt x="131241" y="51460"/>
                  </a:lnTo>
                  <a:close/>
                </a:path>
                <a:path w="132080" h="168275">
                  <a:moveTo>
                    <a:pt x="131445" y="34251"/>
                  </a:moveTo>
                  <a:lnTo>
                    <a:pt x="127114" y="36791"/>
                  </a:lnTo>
                  <a:lnTo>
                    <a:pt x="126657" y="37871"/>
                  </a:lnTo>
                  <a:lnTo>
                    <a:pt x="127292" y="38950"/>
                  </a:lnTo>
                  <a:lnTo>
                    <a:pt x="127406" y="39116"/>
                  </a:lnTo>
                  <a:lnTo>
                    <a:pt x="128041" y="40195"/>
                  </a:lnTo>
                  <a:lnTo>
                    <a:pt x="129222" y="40309"/>
                  </a:lnTo>
                  <a:lnTo>
                    <a:pt x="131381" y="39039"/>
                  </a:lnTo>
                  <a:lnTo>
                    <a:pt x="131445" y="34251"/>
                  </a:lnTo>
                  <a:close/>
                </a:path>
                <a:path w="132080" h="168275">
                  <a:moveTo>
                    <a:pt x="131635" y="17094"/>
                  </a:moveTo>
                  <a:lnTo>
                    <a:pt x="130962" y="17475"/>
                  </a:lnTo>
                  <a:lnTo>
                    <a:pt x="124650" y="21158"/>
                  </a:lnTo>
                  <a:lnTo>
                    <a:pt x="124180" y="22237"/>
                  </a:lnTo>
                  <a:lnTo>
                    <a:pt x="124625" y="22961"/>
                  </a:lnTo>
                  <a:lnTo>
                    <a:pt x="125577" y="24561"/>
                  </a:lnTo>
                  <a:lnTo>
                    <a:pt x="126746" y="24676"/>
                  </a:lnTo>
                  <a:lnTo>
                    <a:pt x="131584" y="21856"/>
                  </a:lnTo>
                  <a:lnTo>
                    <a:pt x="131635" y="17094"/>
                  </a:lnTo>
                  <a:close/>
                </a:path>
                <a:path w="132080" h="168275">
                  <a:moveTo>
                    <a:pt x="131838" y="0"/>
                  </a:moveTo>
                  <a:lnTo>
                    <a:pt x="128498" y="1841"/>
                  </a:lnTo>
                  <a:lnTo>
                    <a:pt x="126707" y="2870"/>
                  </a:lnTo>
                  <a:lnTo>
                    <a:pt x="122174" y="5524"/>
                  </a:lnTo>
                  <a:lnTo>
                    <a:pt x="121704" y="6604"/>
                  </a:lnTo>
                  <a:lnTo>
                    <a:pt x="122351" y="7683"/>
                  </a:lnTo>
                  <a:lnTo>
                    <a:pt x="122466" y="7848"/>
                  </a:lnTo>
                  <a:lnTo>
                    <a:pt x="123101" y="8928"/>
                  </a:lnTo>
                  <a:lnTo>
                    <a:pt x="124282" y="9042"/>
                  </a:lnTo>
                  <a:lnTo>
                    <a:pt x="128778" y="6413"/>
                  </a:lnTo>
                  <a:lnTo>
                    <a:pt x="131787" y="4711"/>
                  </a:lnTo>
                  <a:lnTo>
                    <a:pt x="131838" y="0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71"/>
            <p:cNvSpPr/>
            <p:nvPr/>
          </p:nvSpPr>
          <p:spPr>
            <a:xfrm>
              <a:off x="2878988" y="4371581"/>
              <a:ext cx="95250" cy="121920"/>
            </a:xfrm>
            <a:custGeom>
              <a:avLst/>
              <a:gdLst/>
              <a:ahLst/>
              <a:cxnLst/>
              <a:rect l="l" t="t" r="r" b="b"/>
              <a:pathLst>
                <a:path w="95250" h="121920">
                  <a:moveTo>
                    <a:pt x="2006" y="63271"/>
                  </a:moveTo>
                  <a:lnTo>
                    <a:pt x="1016" y="62344"/>
                  </a:lnTo>
                  <a:lnTo>
                    <a:pt x="0" y="61429"/>
                  </a:lnTo>
                  <a:lnTo>
                    <a:pt x="1943" y="65011"/>
                  </a:lnTo>
                  <a:lnTo>
                    <a:pt x="2006" y="63271"/>
                  </a:lnTo>
                  <a:close/>
                </a:path>
                <a:path w="95250" h="121920">
                  <a:moveTo>
                    <a:pt x="17538" y="65290"/>
                  </a:moveTo>
                  <a:lnTo>
                    <a:pt x="15646" y="63360"/>
                  </a:lnTo>
                  <a:lnTo>
                    <a:pt x="14503" y="63512"/>
                  </a:lnTo>
                  <a:lnTo>
                    <a:pt x="10922" y="67119"/>
                  </a:lnTo>
                  <a:lnTo>
                    <a:pt x="6057" y="72224"/>
                  </a:lnTo>
                  <a:lnTo>
                    <a:pt x="6019" y="72580"/>
                  </a:lnTo>
                  <a:lnTo>
                    <a:pt x="7162" y="74714"/>
                  </a:lnTo>
                  <a:lnTo>
                    <a:pt x="7874" y="75260"/>
                  </a:lnTo>
                  <a:lnTo>
                    <a:pt x="9004" y="75069"/>
                  </a:lnTo>
                  <a:lnTo>
                    <a:pt x="12458" y="71424"/>
                  </a:lnTo>
                  <a:lnTo>
                    <a:pt x="13830" y="70015"/>
                  </a:lnTo>
                  <a:lnTo>
                    <a:pt x="17386" y="66446"/>
                  </a:lnTo>
                  <a:lnTo>
                    <a:pt x="17538" y="65290"/>
                  </a:lnTo>
                  <a:close/>
                </a:path>
                <a:path w="95250" h="121920">
                  <a:moveTo>
                    <a:pt x="20002" y="80937"/>
                  </a:moveTo>
                  <a:lnTo>
                    <a:pt x="19418" y="80327"/>
                  </a:lnTo>
                  <a:lnTo>
                    <a:pt x="19126" y="80048"/>
                  </a:lnTo>
                  <a:lnTo>
                    <a:pt x="18110" y="78994"/>
                  </a:lnTo>
                  <a:lnTo>
                    <a:pt x="16967" y="79146"/>
                  </a:lnTo>
                  <a:lnTo>
                    <a:pt x="13385" y="82753"/>
                  </a:lnTo>
                  <a:lnTo>
                    <a:pt x="12166" y="84010"/>
                  </a:lnTo>
                  <a:lnTo>
                    <a:pt x="14211" y="87807"/>
                  </a:lnTo>
                  <a:lnTo>
                    <a:pt x="16294" y="85648"/>
                  </a:lnTo>
                  <a:lnTo>
                    <a:pt x="19850" y="82080"/>
                  </a:lnTo>
                  <a:lnTo>
                    <a:pt x="20002" y="80937"/>
                  </a:lnTo>
                  <a:close/>
                </a:path>
                <a:path w="95250" h="121920">
                  <a:moveTo>
                    <a:pt x="22466" y="96558"/>
                  </a:moveTo>
                  <a:lnTo>
                    <a:pt x="21869" y="95961"/>
                  </a:lnTo>
                  <a:lnTo>
                    <a:pt x="21450" y="95516"/>
                  </a:lnTo>
                  <a:lnTo>
                    <a:pt x="20574" y="94627"/>
                  </a:lnTo>
                  <a:lnTo>
                    <a:pt x="19431" y="94780"/>
                  </a:lnTo>
                  <a:lnTo>
                    <a:pt x="18491" y="95745"/>
                  </a:lnTo>
                  <a:lnTo>
                    <a:pt x="20523" y="99517"/>
                  </a:lnTo>
                  <a:lnTo>
                    <a:pt x="22313" y="97713"/>
                  </a:lnTo>
                  <a:lnTo>
                    <a:pt x="22466" y="96558"/>
                  </a:lnTo>
                  <a:close/>
                </a:path>
                <a:path w="95250" h="121920">
                  <a:moveTo>
                    <a:pt x="25425" y="57619"/>
                  </a:moveTo>
                  <a:lnTo>
                    <a:pt x="23571" y="55638"/>
                  </a:lnTo>
                  <a:lnTo>
                    <a:pt x="21767" y="55841"/>
                  </a:lnTo>
                  <a:lnTo>
                    <a:pt x="19177" y="58343"/>
                  </a:lnTo>
                  <a:lnTo>
                    <a:pt x="18897" y="60159"/>
                  </a:lnTo>
                  <a:lnTo>
                    <a:pt x="19824" y="61137"/>
                  </a:lnTo>
                  <a:lnTo>
                    <a:pt x="20764" y="62103"/>
                  </a:lnTo>
                  <a:lnTo>
                    <a:pt x="22555" y="61887"/>
                  </a:lnTo>
                  <a:lnTo>
                    <a:pt x="23837" y="60655"/>
                  </a:lnTo>
                  <a:lnTo>
                    <a:pt x="25120" y="59423"/>
                  </a:lnTo>
                  <a:lnTo>
                    <a:pt x="25425" y="57619"/>
                  </a:lnTo>
                  <a:close/>
                </a:path>
                <a:path w="95250" h="121920">
                  <a:moveTo>
                    <a:pt x="27876" y="73266"/>
                  </a:moveTo>
                  <a:lnTo>
                    <a:pt x="26035" y="71285"/>
                  </a:lnTo>
                  <a:lnTo>
                    <a:pt x="24231" y="71475"/>
                  </a:lnTo>
                  <a:lnTo>
                    <a:pt x="21628" y="73977"/>
                  </a:lnTo>
                  <a:lnTo>
                    <a:pt x="21348" y="75793"/>
                  </a:lnTo>
                  <a:lnTo>
                    <a:pt x="23228" y="77736"/>
                  </a:lnTo>
                  <a:lnTo>
                    <a:pt x="25019" y="77520"/>
                  </a:lnTo>
                  <a:lnTo>
                    <a:pt x="26301" y="76288"/>
                  </a:lnTo>
                  <a:lnTo>
                    <a:pt x="27584" y="75057"/>
                  </a:lnTo>
                  <a:lnTo>
                    <a:pt x="27876" y="73266"/>
                  </a:lnTo>
                  <a:close/>
                </a:path>
                <a:path w="95250" h="121920">
                  <a:moveTo>
                    <a:pt x="30353" y="88900"/>
                  </a:moveTo>
                  <a:lnTo>
                    <a:pt x="28511" y="86918"/>
                  </a:lnTo>
                  <a:lnTo>
                    <a:pt x="26695" y="87122"/>
                  </a:lnTo>
                  <a:lnTo>
                    <a:pt x="24104" y="89623"/>
                  </a:lnTo>
                  <a:lnTo>
                    <a:pt x="23825" y="91440"/>
                  </a:lnTo>
                  <a:lnTo>
                    <a:pt x="25692" y="93383"/>
                  </a:lnTo>
                  <a:lnTo>
                    <a:pt x="27495" y="93167"/>
                  </a:lnTo>
                  <a:lnTo>
                    <a:pt x="28778" y="91935"/>
                  </a:lnTo>
                  <a:lnTo>
                    <a:pt x="30060" y="90703"/>
                  </a:lnTo>
                  <a:lnTo>
                    <a:pt x="30353" y="88900"/>
                  </a:lnTo>
                  <a:close/>
                </a:path>
                <a:path w="95250" h="121920">
                  <a:moveTo>
                    <a:pt x="32829" y="104546"/>
                  </a:moveTo>
                  <a:lnTo>
                    <a:pt x="30975" y="102565"/>
                  </a:lnTo>
                  <a:lnTo>
                    <a:pt x="29171" y="102755"/>
                  </a:lnTo>
                  <a:lnTo>
                    <a:pt x="26581" y="105257"/>
                  </a:lnTo>
                  <a:lnTo>
                    <a:pt x="26301" y="107073"/>
                  </a:lnTo>
                  <a:lnTo>
                    <a:pt x="27228" y="108051"/>
                  </a:lnTo>
                  <a:lnTo>
                    <a:pt x="28168" y="109016"/>
                  </a:lnTo>
                  <a:lnTo>
                    <a:pt x="29959" y="108800"/>
                  </a:lnTo>
                  <a:lnTo>
                    <a:pt x="31242" y="107569"/>
                  </a:lnTo>
                  <a:lnTo>
                    <a:pt x="32524" y="106337"/>
                  </a:lnTo>
                  <a:lnTo>
                    <a:pt x="32829" y="104546"/>
                  </a:lnTo>
                  <a:close/>
                </a:path>
                <a:path w="95250" h="121920">
                  <a:moveTo>
                    <a:pt x="35280" y="120167"/>
                  </a:moveTo>
                  <a:lnTo>
                    <a:pt x="34366" y="119176"/>
                  </a:lnTo>
                  <a:lnTo>
                    <a:pt x="33439" y="118186"/>
                  </a:lnTo>
                  <a:lnTo>
                    <a:pt x="32854" y="118249"/>
                  </a:lnTo>
                  <a:lnTo>
                    <a:pt x="35052" y="121564"/>
                  </a:lnTo>
                  <a:lnTo>
                    <a:pt x="35280" y="120167"/>
                  </a:lnTo>
                  <a:close/>
                </a:path>
                <a:path w="95250" h="121920">
                  <a:moveTo>
                    <a:pt x="39471" y="44881"/>
                  </a:moveTo>
                  <a:lnTo>
                    <a:pt x="37706" y="42824"/>
                  </a:lnTo>
                  <a:lnTo>
                    <a:pt x="36563" y="42887"/>
                  </a:lnTo>
                  <a:lnTo>
                    <a:pt x="32715" y="46266"/>
                  </a:lnTo>
                  <a:lnTo>
                    <a:pt x="31229" y="47599"/>
                  </a:lnTo>
                  <a:lnTo>
                    <a:pt x="27470" y="51041"/>
                  </a:lnTo>
                  <a:lnTo>
                    <a:pt x="27254" y="52184"/>
                  </a:lnTo>
                  <a:lnTo>
                    <a:pt x="28511" y="53568"/>
                  </a:lnTo>
                  <a:lnTo>
                    <a:pt x="29095" y="54190"/>
                  </a:lnTo>
                  <a:lnTo>
                    <a:pt x="30226" y="54089"/>
                  </a:lnTo>
                  <a:lnTo>
                    <a:pt x="33947" y="50673"/>
                  </a:lnTo>
                  <a:lnTo>
                    <a:pt x="35420" y="49352"/>
                  </a:lnTo>
                  <a:lnTo>
                    <a:pt x="39230" y="45999"/>
                  </a:lnTo>
                  <a:lnTo>
                    <a:pt x="39471" y="44881"/>
                  </a:lnTo>
                  <a:close/>
                </a:path>
                <a:path w="95250" h="121920">
                  <a:moveTo>
                    <a:pt x="41948" y="60515"/>
                  </a:moveTo>
                  <a:lnTo>
                    <a:pt x="40182" y="58445"/>
                  </a:lnTo>
                  <a:lnTo>
                    <a:pt x="39039" y="58521"/>
                  </a:lnTo>
                  <a:lnTo>
                    <a:pt x="35179" y="61899"/>
                  </a:lnTo>
                  <a:lnTo>
                    <a:pt x="29933" y="66675"/>
                  </a:lnTo>
                  <a:lnTo>
                    <a:pt x="29730" y="67818"/>
                  </a:lnTo>
                  <a:lnTo>
                    <a:pt x="30988" y="69202"/>
                  </a:lnTo>
                  <a:lnTo>
                    <a:pt x="31559" y="69824"/>
                  </a:lnTo>
                  <a:lnTo>
                    <a:pt x="32702" y="69710"/>
                  </a:lnTo>
                  <a:lnTo>
                    <a:pt x="36423" y="66306"/>
                  </a:lnTo>
                  <a:lnTo>
                    <a:pt x="37896" y="64985"/>
                  </a:lnTo>
                  <a:lnTo>
                    <a:pt x="41706" y="61633"/>
                  </a:lnTo>
                  <a:lnTo>
                    <a:pt x="41948" y="60515"/>
                  </a:lnTo>
                  <a:close/>
                </a:path>
                <a:path w="95250" h="121920">
                  <a:moveTo>
                    <a:pt x="44411" y="76149"/>
                  </a:moveTo>
                  <a:lnTo>
                    <a:pt x="42646" y="74091"/>
                  </a:lnTo>
                  <a:lnTo>
                    <a:pt x="41490" y="74155"/>
                  </a:lnTo>
                  <a:lnTo>
                    <a:pt x="37642" y="77533"/>
                  </a:lnTo>
                  <a:lnTo>
                    <a:pt x="32397" y="82308"/>
                  </a:lnTo>
                  <a:lnTo>
                    <a:pt x="32194" y="83451"/>
                  </a:lnTo>
                  <a:lnTo>
                    <a:pt x="33451" y="84836"/>
                  </a:lnTo>
                  <a:lnTo>
                    <a:pt x="34023" y="85458"/>
                  </a:lnTo>
                  <a:lnTo>
                    <a:pt x="35166" y="85356"/>
                  </a:lnTo>
                  <a:lnTo>
                    <a:pt x="38887" y="81940"/>
                  </a:lnTo>
                  <a:lnTo>
                    <a:pt x="40360" y="80619"/>
                  </a:lnTo>
                  <a:lnTo>
                    <a:pt x="44170" y="77266"/>
                  </a:lnTo>
                  <a:lnTo>
                    <a:pt x="44411" y="76149"/>
                  </a:lnTo>
                  <a:close/>
                </a:path>
                <a:path w="95250" h="121920">
                  <a:moveTo>
                    <a:pt x="46875" y="91795"/>
                  </a:moveTo>
                  <a:lnTo>
                    <a:pt x="45110" y="89725"/>
                  </a:lnTo>
                  <a:lnTo>
                    <a:pt x="43967" y="89801"/>
                  </a:lnTo>
                  <a:lnTo>
                    <a:pt x="40119" y="93179"/>
                  </a:lnTo>
                  <a:lnTo>
                    <a:pt x="38633" y="94513"/>
                  </a:lnTo>
                  <a:lnTo>
                    <a:pt x="34874" y="97955"/>
                  </a:lnTo>
                  <a:lnTo>
                    <a:pt x="34658" y="99098"/>
                  </a:lnTo>
                  <a:lnTo>
                    <a:pt x="35915" y="100482"/>
                  </a:lnTo>
                  <a:lnTo>
                    <a:pt x="36499" y="101104"/>
                  </a:lnTo>
                  <a:lnTo>
                    <a:pt x="37630" y="100990"/>
                  </a:lnTo>
                  <a:lnTo>
                    <a:pt x="41351" y="97586"/>
                  </a:lnTo>
                  <a:lnTo>
                    <a:pt x="42824" y="96266"/>
                  </a:lnTo>
                  <a:lnTo>
                    <a:pt x="46634" y="92913"/>
                  </a:lnTo>
                  <a:lnTo>
                    <a:pt x="46875" y="91795"/>
                  </a:lnTo>
                  <a:close/>
                </a:path>
                <a:path w="95250" h="121920">
                  <a:moveTo>
                    <a:pt x="47942" y="37731"/>
                  </a:moveTo>
                  <a:lnTo>
                    <a:pt x="46228" y="35623"/>
                  </a:lnTo>
                  <a:lnTo>
                    <a:pt x="44399" y="35712"/>
                  </a:lnTo>
                  <a:lnTo>
                    <a:pt x="41617" y="38036"/>
                  </a:lnTo>
                  <a:lnTo>
                    <a:pt x="41211" y="39827"/>
                  </a:lnTo>
                  <a:lnTo>
                    <a:pt x="42075" y="40868"/>
                  </a:lnTo>
                  <a:lnTo>
                    <a:pt x="42951" y="41897"/>
                  </a:lnTo>
                  <a:lnTo>
                    <a:pt x="44767" y="41795"/>
                  </a:lnTo>
                  <a:lnTo>
                    <a:pt x="46139" y="40652"/>
                  </a:lnTo>
                  <a:lnTo>
                    <a:pt x="47523" y="39497"/>
                  </a:lnTo>
                  <a:lnTo>
                    <a:pt x="47942" y="37731"/>
                  </a:lnTo>
                  <a:close/>
                </a:path>
                <a:path w="95250" h="121920">
                  <a:moveTo>
                    <a:pt x="49339" y="107429"/>
                  </a:moveTo>
                  <a:lnTo>
                    <a:pt x="48133" y="106006"/>
                  </a:lnTo>
                  <a:lnTo>
                    <a:pt x="47574" y="105371"/>
                  </a:lnTo>
                  <a:lnTo>
                    <a:pt x="46431" y="105435"/>
                  </a:lnTo>
                  <a:lnTo>
                    <a:pt x="42570" y="108813"/>
                  </a:lnTo>
                  <a:lnTo>
                    <a:pt x="37325" y="113601"/>
                  </a:lnTo>
                  <a:lnTo>
                    <a:pt x="37122" y="114731"/>
                  </a:lnTo>
                  <a:lnTo>
                    <a:pt x="38379" y="116116"/>
                  </a:lnTo>
                  <a:lnTo>
                    <a:pt x="38950" y="116738"/>
                  </a:lnTo>
                  <a:lnTo>
                    <a:pt x="40093" y="116636"/>
                  </a:lnTo>
                  <a:lnTo>
                    <a:pt x="43815" y="113220"/>
                  </a:lnTo>
                  <a:lnTo>
                    <a:pt x="45288" y="111899"/>
                  </a:lnTo>
                  <a:lnTo>
                    <a:pt x="49098" y="108546"/>
                  </a:lnTo>
                  <a:lnTo>
                    <a:pt x="49339" y="107429"/>
                  </a:lnTo>
                  <a:close/>
                </a:path>
                <a:path w="95250" h="121920">
                  <a:moveTo>
                    <a:pt x="50406" y="53365"/>
                  </a:moveTo>
                  <a:lnTo>
                    <a:pt x="49542" y="52324"/>
                  </a:lnTo>
                  <a:lnTo>
                    <a:pt x="48691" y="51269"/>
                  </a:lnTo>
                  <a:lnTo>
                    <a:pt x="46863" y="51358"/>
                  </a:lnTo>
                  <a:lnTo>
                    <a:pt x="44081" y="53670"/>
                  </a:lnTo>
                  <a:lnTo>
                    <a:pt x="43662" y="55460"/>
                  </a:lnTo>
                  <a:lnTo>
                    <a:pt x="45415" y="57543"/>
                  </a:lnTo>
                  <a:lnTo>
                    <a:pt x="47218" y="57442"/>
                  </a:lnTo>
                  <a:lnTo>
                    <a:pt x="48602" y="56286"/>
                  </a:lnTo>
                  <a:lnTo>
                    <a:pt x="49974" y="55143"/>
                  </a:lnTo>
                  <a:lnTo>
                    <a:pt x="50406" y="53365"/>
                  </a:lnTo>
                  <a:close/>
                </a:path>
                <a:path w="95250" h="121920">
                  <a:moveTo>
                    <a:pt x="52870" y="68999"/>
                  </a:moveTo>
                  <a:lnTo>
                    <a:pt x="51168" y="66890"/>
                  </a:lnTo>
                  <a:lnTo>
                    <a:pt x="49326" y="66979"/>
                  </a:lnTo>
                  <a:lnTo>
                    <a:pt x="46545" y="69303"/>
                  </a:lnTo>
                  <a:lnTo>
                    <a:pt x="46139" y="71094"/>
                  </a:lnTo>
                  <a:lnTo>
                    <a:pt x="47002" y="72136"/>
                  </a:lnTo>
                  <a:lnTo>
                    <a:pt x="47879" y="73164"/>
                  </a:lnTo>
                  <a:lnTo>
                    <a:pt x="49695" y="73063"/>
                  </a:lnTo>
                  <a:lnTo>
                    <a:pt x="51066" y="71920"/>
                  </a:lnTo>
                  <a:lnTo>
                    <a:pt x="52451" y="70777"/>
                  </a:lnTo>
                  <a:lnTo>
                    <a:pt x="52870" y="68999"/>
                  </a:lnTo>
                  <a:close/>
                </a:path>
                <a:path w="95250" h="121920">
                  <a:moveTo>
                    <a:pt x="55333" y="84632"/>
                  </a:moveTo>
                  <a:lnTo>
                    <a:pt x="53619" y="82537"/>
                  </a:lnTo>
                  <a:lnTo>
                    <a:pt x="51790" y="82626"/>
                  </a:lnTo>
                  <a:lnTo>
                    <a:pt x="49009" y="84937"/>
                  </a:lnTo>
                  <a:lnTo>
                    <a:pt x="48590" y="86728"/>
                  </a:lnTo>
                  <a:lnTo>
                    <a:pt x="50342" y="88811"/>
                  </a:lnTo>
                  <a:lnTo>
                    <a:pt x="52146" y="88709"/>
                  </a:lnTo>
                  <a:lnTo>
                    <a:pt x="53530" y="87553"/>
                  </a:lnTo>
                  <a:lnTo>
                    <a:pt x="54914" y="86410"/>
                  </a:lnTo>
                  <a:lnTo>
                    <a:pt x="55333" y="84632"/>
                  </a:lnTo>
                  <a:close/>
                </a:path>
                <a:path w="95250" h="121920">
                  <a:moveTo>
                    <a:pt x="57797" y="100279"/>
                  </a:moveTo>
                  <a:lnTo>
                    <a:pt x="56083" y="98171"/>
                  </a:lnTo>
                  <a:lnTo>
                    <a:pt x="54254" y="98272"/>
                  </a:lnTo>
                  <a:lnTo>
                    <a:pt x="51473" y="100584"/>
                  </a:lnTo>
                  <a:lnTo>
                    <a:pt x="51054" y="102374"/>
                  </a:lnTo>
                  <a:lnTo>
                    <a:pt x="52806" y="104444"/>
                  </a:lnTo>
                  <a:lnTo>
                    <a:pt x="54610" y="104343"/>
                  </a:lnTo>
                  <a:lnTo>
                    <a:pt x="55994" y="103200"/>
                  </a:lnTo>
                  <a:lnTo>
                    <a:pt x="57365" y="102057"/>
                  </a:lnTo>
                  <a:lnTo>
                    <a:pt x="57797" y="100279"/>
                  </a:lnTo>
                  <a:close/>
                </a:path>
                <a:path w="95250" h="121920">
                  <a:moveTo>
                    <a:pt x="62979" y="25908"/>
                  </a:moveTo>
                  <a:lnTo>
                    <a:pt x="61341" y="23723"/>
                  </a:lnTo>
                  <a:lnTo>
                    <a:pt x="60185" y="23736"/>
                  </a:lnTo>
                  <a:lnTo>
                    <a:pt x="54483" y="28092"/>
                  </a:lnTo>
                  <a:lnTo>
                    <a:pt x="50457" y="31292"/>
                  </a:lnTo>
                  <a:lnTo>
                    <a:pt x="50177" y="32423"/>
                  </a:lnTo>
                  <a:lnTo>
                    <a:pt x="51333" y="33870"/>
                  </a:lnTo>
                  <a:lnTo>
                    <a:pt x="51866" y="34531"/>
                  </a:lnTo>
                  <a:lnTo>
                    <a:pt x="53022" y="34493"/>
                  </a:lnTo>
                  <a:lnTo>
                    <a:pt x="56997" y="31330"/>
                  </a:lnTo>
                  <a:lnTo>
                    <a:pt x="62649" y="27012"/>
                  </a:lnTo>
                  <a:lnTo>
                    <a:pt x="62979" y="25908"/>
                  </a:lnTo>
                  <a:close/>
                </a:path>
                <a:path w="95250" h="121920">
                  <a:moveTo>
                    <a:pt x="65430" y="41529"/>
                  </a:moveTo>
                  <a:lnTo>
                    <a:pt x="63804" y="39357"/>
                  </a:lnTo>
                  <a:lnTo>
                    <a:pt x="62636" y="39357"/>
                  </a:lnTo>
                  <a:lnTo>
                    <a:pt x="58534" y="42481"/>
                  </a:lnTo>
                  <a:lnTo>
                    <a:pt x="56946" y="43713"/>
                  </a:lnTo>
                  <a:lnTo>
                    <a:pt x="52920" y="46913"/>
                  </a:lnTo>
                  <a:lnTo>
                    <a:pt x="52628" y="48056"/>
                  </a:lnTo>
                  <a:lnTo>
                    <a:pt x="53797" y="49504"/>
                  </a:lnTo>
                  <a:lnTo>
                    <a:pt x="54317" y="50165"/>
                  </a:lnTo>
                  <a:lnTo>
                    <a:pt x="55473" y="50126"/>
                  </a:lnTo>
                  <a:lnTo>
                    <a:pt x="59461" y="46951"/>
                  </a:lnTo>
                  <a:lnTo>
                    <a:pt x="61036" y="45732"/>
                  </a:lnTo>
                  <a:lnTo>
                    <a:pt x="65112" y="42646"/>
                  </a:lnTo>
                  <a:lnTo>
                    <a:pt x="65430" y="41529"/>
                  </a:lnTo>
                  <a:close/>
                </a:path>
                <a:path w="95250" h="121920">
                  <a:moveTo>
                    <a:pt x="67906" y="57175"/>
                  </a:moveTo>
                  <a:lnTo>
                    <a:pt x="66268" y="54991"/>
                  </a:lnTo>
                  <a:lnTo>
                    <a:pt x="65112" y="55003"/>
                  </a:lnTo>
                  <a:lnTo>
                    <a:pt x="59410" y="59359"/>
                  </a:lnTo>
                  <a:lnTo>
                    <a:pt x="55384" y="62560"/>
                  </a:lnTo>
                  <a:lnTo>
                    <a:pt x="55105" y="63690"/>
                  </a:lnTo>
                  <a:lnTo>
                    <a:pt x="56261" y="65138"/>
                  </a:lnTo>
                  <a:lnTo>
                    <a:pt x="56794" y="65798"/>
                  </a:lnTo>
                  <a:lnTo>
                    <a:pt x="57950" y="65760"/>
                  </a:lnTo>
                  <a:lnTo>
                    <a:pt x="61925" y="62598"/>
                  </a:lnTo>
                  <a:lnTo>
                    <a:pt x="67576" y="58280"/>
                  </a:lnTo>
                  <a:lnTo>
                    <a:pt x="67906" y="57175"/>
                  </a:lnTo>
                  <a:close/>
                </a:path>
                <a:path w="95250" h="121920">
                  <a:moveTo>
                    <a:pt x="70383" y="72796"/>
                  </a:moveTo>
                  <a:lnTo>
                    <a:pt x="68745" y="70624"/>
                  </a:lnTo>
                  <a:lnTo>
                    <a:pt x="67589" y="70624"/>
                  </a:lnTo>
                  <a:lnTo>
                    <a:pt x="63474" y="73748"/>
                  </a:lnTo>
                  <a:lnTo>
                    <a:pt x="61887" y="74980"/>
                  </a:lnTo>
                  <a:lnTo>
                    <a:pt x="57861" y="78181"/>
                  </a:lnTo>
                  <a:lnTo>
                    <a:pt x="57569" y="79324"/>
                  </a:lnTo>
                  <a:lnTo>
                    <a:pt x="58737" y="80772"/>
                  </a:lnTo>
                  <a:lnTo>
                    <a:pt x="59270" y="81432"/>
                  </a:lnTo>
                  <a:lnTo>
                    <a:pt x="60426" y="81394"/>
                  </a:lnTo>
                  <a:lnTo>
                    <a:pt x="64401" y="78219"/>
                  </a:lnTo>
                  <a:lnTo>
                    <a:pt x="65976" y="77000"/>
                  </a:lnTo>
                  <a:lnTo>
                    <a:pt x="70053" y="73914"/>
                  </a:lnTo>
                  <a:lnTo>
                    <a:pt x="70383" y="72796"/>
                  </a:lnTo>
                  <a:close/>
                </a:path>
                <a:path w="95250" h="121920">
                  <a:moveTo>
                    <a:pt x="71983" y="19291"/>
                  </a:moveTo>
                  <a:lnTo>
                    <a:pt x="71196" y="18199"/>
                  </a:lnTo>
                  <a:lnTo>
                    <a:pt x="70421" y="17081"/>
                  </a:lnTo>
                  <a:lnTo>
                    <a:pt x="68567" y="17043"/>
                  </a:lnTo>
                  <a:lnTo>
                    <a:pt x="65608" y="19202"/>
                  </a:lnTo>
                  <a:lnTo>
                    <a:pt x="65062" y="20967"/>
                  </a:lnTo>
                  <a:lnTo>
                    <a:pt x="66662" y="23139"/>
                  </a:lnTo>
                  <a:lnTo>
                    <a:pt x="68503" y="23164"/>
                  </a:lnTo>
                  <a:lnTo>
                    <a:pt x="69964" y="22098"/>
                  </a:lnTo>
                  <a:lnTo>
                    <a:pt x="71424" y="21031"/>
                  </a:lnTo>
                  <a:lnTo>
                    <a:pt x="71983" y="19291"/>
                  </a:lnTo>
                  <a:close/>
                </a:path>
                <a:path w="95250" h="121920">
                  <a:moveTo>
                    <a:pt x="72847" y="88442"/>
                  </a:moveTo>
                  <a:lnTo>
                    <a:pt x="71208" y="86258"/>
                  </a:lnTo>
                  <a:lnTo>
                    <a:pt x="70053" y="86271"/>
                  </a:lnTo>
                  <a:lnTo>
                    <a:pt x="64350" y="90627"/>
                  </a:lnTo>
                  <a:lnTo>
                    <a:pt x="60337" y="93827"/>
                  </a:lnTo>
                  <a:lnTo>
                    <a:pt x="60045" y="94957"/>
                  </a:lnTo>
                  <a:lnTo>
                    <a:pt x="61201" y="96405"/>
                  </a:lnTo>
                  <a:lnTo>
                    <a:pt x="61734" y="97066"/>
                  </a:lnTo>
                  <a:lnTo>
                    <a:pt x="62890" y="97028"/>
                  </a:lnTo>
                  <a:lnTo>
                    <a:pt x="66865" y="93865"/>
                  </a:lnTo>
                  <a:lnTo>
                    <a:pt x="72517" y="89547"/>
                  </a:lnTo>
                  <a:lnTo>
                    <a:pt x="72847" y="88442"/>
                  </a:lnTo>
                  <a:close/>
                </a:path>
                <a:path w="95250" h="121920">
                  <a:moveTo>
                    <a:pt x="74460" y="34937"/>
                  </a:moveTo>
                  <a:lnTo>
                    <a:pt x="72885" y="32727"/>
                  </a:lnTo>
                  <a:lnTo>
                    <a:pt x="71043" y="32689"/>
                  </a:lnTo>
                  <a:lnTo>
                    <a:pt x="69545" y="33769"/>
                  </a:lnTo>
                  <a:lnTo>
                    <a:pt x="68072" y="34848"/>
                  </a:lnTo>
                  <a:lnTo>
                    <a:pt x="67525" y="36601"/>
                  </a:lnTo>
                  <a:lnTo>
                    <a:pt x="69126" y="38785"/>
                  </a:lnTo>
                  <a:lnTo>
                    <a:pt x="70967" y="38811"/>
                  </a:lnTo>
                  <a:lnTo>
                    <a:pt x="72428" y="37744"/>
                  </a:lnTo>
                  <a:lnTo>
                    <a:pt x="73888" y="36677"/>
                  </a:lnTo>
                  <a:lnTo>
                    <a:pt x="74460" y="34937"/>
                  </a:lnTo>
                  <a:close/>
                </a:path>
                <a:path w="95250" h="121920">
                  <a:moveTo>
                    <a:pt x="76911" y="50571"/>
                  </a:moveTo>
                  <a:lnTo>
                    <a:pt x="76123" y="49479"/>
                  </a:lnTo>
                  <a:lnTo>
                    <a:pt x="75349" y="48361"/>
                  </a:lnTo>
                  <a:lnTo>
                    <a:pt x="73494" y="48323"/>
                  </a:lnTo>
                  <a:lnTo>
                    <a:pt x="70535" y="50482"/>
                  </a:lnTo>
                  <a:lnTo>
                    <a:pt x="69989" y="52247"/>
                  </a:lnTo>
                  <a:lnTo>
                    <a:pt x="71589" y="54419"/>
                  </a:lnTo>
                  <a:lnTo>
                    <a:pt x="73431" y="54444"/>
                  </a:lnTo>
                  <a:lnTo>
                    <a:pt x="74891" y="53378"/>
                  </a:lnTo>
                  <a:lnTo>
                    <a:pt x="76352" y="52311"/>
                  </a:lnTo>
                  <a:lnTo>
                    <a:pt x="76911" y="50571"/>
                  </a:lnTo>
                  <a:close/>
                </a:path>
                <a:path w="95250" h="121920">
                  <a:moveTo>
                    <a:pt x="79387" y="66205"/>
                  </a:moveTo>
                  <a:lnTo>
                    <a:pt x="77825" y="63995"/>
                  </a:lnTo>
                  <a:lnTo>
                    <a:pt x="75971" y="63957"/>
                  </a:lnTo>
                  <a:lnTo>
                    <a:pt x="73012" y="66116"/>
                  </a:lnTo>
                  <a:lnTo>
                    <a:pt x="72466" y="67868"/>
                  </a:lnTo>
                  <a:lnTo>
                    <a:pt x="74066" y="70053"/>
                  </a:lnTo>
                  <a:lnTo>
                    <a:pt x="75907" y="70078"/>
                  </a:lnTo>
                  <a:lnTo>
                    <a:pt x="77368" y="69011"/>
                  </a:lnTo>
                  <a:lnTo>
                    <a:pt x="78828" y="67945"/>
                  </a:lnTo>
                  <a:lnTo>
                    <a:pt x="79387" y="66205"/>
                  </a:lnTo>
                  <a:close/>
                </a:path>
                <a:path w="95250" h="121920">
                  <a:moveTo>
                    <a:pt x="81864" y="81838"/>
                  </a:moveTo>
                  <a:lnTo>
                    <a:pt x="81076" y="80746"/>
                  </a:lnTo>
                  <a:lnTo>
                    <a:pt x="80289" y="79629"/>
                  </a:lnTo>
                  <a:lnTo>
                    <a:pt x="78447" y="79590"/>
                  </a:lnTo>
                  <a:lnTo>
                    <a:pt x="76949" y="80670"/>
                  </a:lnTo>
                  <a:lnTo>
                    <a:pt x="75476" y="81749"/>
                  </a:lnTo>
                  <a:lnTo>
                    <a:pt x="74930" y="83515"/>
                  </a:lnTo>
                  <a:lnTo>
                    <a:pt x="76530" y="85686"/>
                  </a:lnTo>
                  <a:lnTo>
                    <a:pt x="78371" y="85712"/>
                  </a:lnTo>
                  <a:lnTo>
                    <a:pt x="79832" y="84645"/>
                  </a:lnTo>
                  <a:lnTo>
                    <a:pt x="81292" y="83578"/>
                  </a:lnTo>
                  <a:lnTo>
                    <a:pt x="81864" y="81838"/>
                  </a:lnTo>
                  <a:close/>
                </a:path>
                <a:path w="95250" h="121920">
                  <a:moveTo>
                    <a:pt x="87985" y="8458"/>
                  </a:moveTo>
                  <a:lnTo>
                    <a:pt x="86512" y="6172"/>
                  </a:lnTo>
                  <a:lnTo>
                    <a:pt x="85344" y="6108"/>
                  </a:lnTo>
                  <a:lnTo>
                    <a:pt x="80975" y="8953"/>
                  </a:lnTo>
                  <a:lnTo>
                    <a:pt x="75006" y="13017"/>
                  </a:lnTo>
                  <a:lnTo>
                    <a:pt x="74625" y="14122"/>
                  </a:lnTo>
                  <a:lnTo>
                    <a:pt x="75692" y="15659"/>
                  </a:lnTo>
                  <a:lnTo>
                    <a:pt x="76174" y="16357"/>
                  </a:lnTo>
                  <a:lnTo>
                    <a:pt x="77343" y="16395"/>
                  </a:lnTo>
                  <a:lnTo>
                    <a:pt x="81584" y="13487"/>
                  </a:lnTo>
                  <a:lnTo>
                    <a:pt x="87591" y="9537"/>
                  </a:lnTo>
                  <a:lnTo>
                    <a:pt x="87985" y="8458"/>
                  </a:lnTo>
                  <a:close/>
                </a:path>
                <a:path w="95250" h="121920">
                  <a:moveTo>
                    <a:pt x="90449" y="24091"/>
                  </a:moveTo>
                  <a:lnTo>
                    <a:pt x="88976" y="21818"/>
                  </a:lnTo>
                  <a:lnTo>
                    <a:pt x="87807" y="21755"/>
                  </a:lnTo>
                  <a:lnTo>
                    <a:pt x="83439" y="24599"/>
                  </a:lnTo>
                  <a:lnTo>
                    <a:pt x="81749" y="25730"/>
                  </a:lnTo>
                  <a:lnTo>
                    <a:pt x="77470" y="28663"/>
                  </a:lnTo>
                  <a:lnTo>
                    <a:pt x="77089" y="29768"/>
                  </a:lnTo>
                  <a:lnTo>
                    <a:pt x="77800" y="30810"/>
                  </a:lnTo>
                  <a:lnTo>
                    <a:pt x="77927" y="30962"/>
                  </a:lnTo>
                  <a:lnTo>
                    <a:pt x="78155" y="31305"/>
                  </a:lnTo>
                  <a:lnTo>
                    <a:pt x="78638" y="32004"/>
                  </a:lnTo>
                  <a:lnTo>
                    <a:pt x="79806" y="32042"/>
                  </a:lnTo>
                  <a:lnTo>
                    <a:pt x="84048" y="29133"/>
                  </a:lnTo>
                  <a:lnTo>
                    <a:pt x="90055" y="25184"/>
                  </a:lnTo>
                  <a:lnTo>
                    <a:pt x="90449" y="24091"/>
                  </a:lnTo>
                  <a:close/>
                </a:path>
                <a:path w="95250" h="121920">
                  <a:moveTo>
                    <a:pt x="92684" y="70294"/>
                  </a:moveTo>
                  <a:lnTo>
                    <a:pt x="90830" y="71501"/>
                  </a:lnTo>
                  <a:lnTo>
                    <a:pt x="89141" y="72631"/>
                  </a:lnTo>
                  <a:lnTo>
                    <a:pt x="84861" y="75565"/>
                  </a:lnTo>
                  <a:lnTo>
                    <a:pt x="84480" y="76669"/>
                  </a:lnTo>
                  <a:lnTo>
                    <a:pt x="86029" y="78905"/>
                  </a:lnTo>
                  <a:lnTo>
                    <a:pt x="87198" y="78943"/>
                  </a:lnTo>
                  <a:lnTo>
                    <a:pt x="91440" y="76034"/>
                  </a:lnTo>
                  <a:lnTo>
                    <a:pt x="92519" y="75311"/>
                  </a:lnTo>
                  <a:lnTo>
                    <a:pt x="92684" y="70294"/>
                  </a:lnTo>
                  <a:close/>
                </a:path>
                <a:path w="95250" h="121920">
                  <a:moveTo>
                    <a:pt x="92913" y="39738"/>
                  </a:moveTo>
                  <a:lnTo>
                    <a:pt x="91452" y="37452"/>
                  </a:lnTo>
                  <a:lnTo>
                    <a:pt x="90271" y="37388"/>
                  </a:lnTo>
                  <a:lnTo>
                    <a:pt x="85902" y="40233"/>
                  </a:lnTo>
                  <a:lnTo>
                    <a:pt x="79933" y="44297"/>
                  </a:lnTo>
                  <a:lnTo>
                    <a:pt x="79552" y="45402"/>
                  </a:lnTo>
                  <a:lnTo>
                    <a:pt x="80619" y="46939"/>
                  </a:lnTo>
                  <a:lnTo>
                    <a:pt x="81102" y="47637"/>
                  </a:lnTo>
                  <a:lnTo>
                    <a:pt x="82270" y="47675"/>
                  </a:lnTo>
                  <a:lnTo>
                    <a:pt x="86512" y="44767"/>
                  </a:lnTo>
                  <a:lnTo>
                    <a:pt x="92519" y="40817"/>
                  </a:lnTo>
                  <a:lnTo>
                    <a:pt x="92913" y="39738"/>
                  </a:lnTo>
                  <a:close/>
                </a:path>
                <a:path w="95250" h="121920">
                  <a:moveTo>
                    <a:pt x="93256" y="53047"/>
                  </a:moveTo>
                  <a:lnTo>
                    <a:pt x="92735" y="53022"/>
                  </a:lnTo>
                  <a:lnTo>
                    <a:pt x="88366" y="55867"/>
                  </a:lnTo>
                  <a:lnTo>
                    <a:pt x="82397" y="59931"/>
                  </a:lnTo>
                  <a:lnTo>
                    <a:pt x="82016" y="61036"/>
                  </a:lnTo>
                  <a:lnTo>
                    <a:pt x="82727" y="62077"/>
                  </a:lnTo>
                  <a:lnTo>
                    <a:pt x="82854" y="62230"/>
                  </a:lnTo>
                  <a:lnTo>
                    <a:pt x="83566" y="63271"/>
                  </a:lnTo>
                  <a:lnTo>
                    <a:pt x="84734" y="63309"/>
                  </a:lnTo>
                  <a:lnTo>
                    <a:pt x="88976" y="60401"/>
                  </a:lnTo>
                  <a:lnTo>
                    <a:pt x="93103" y="57683"/>
                  </a:lnTo>
                  <a:lnTo>
                    <a:pt x="93256" y="53047"/>
                  </a:lnTo>
                  <a:close/>
                </a:path>
                <a:path w="95250" h="121920">
                  <a:moveTo>
                    <a:pt x="94424" y="17068"/>
                  </a:moveTo>
                  <a:lnTo>
                    <a:pt x="93599" y="17589"/>
                  </a:lnTo>
                  <a:lnTo>
                    <a:pt x="92925" y="19316"/>
                  </a:lnTo>
                  <a:lnTo>
                    <a:pt x="93649" y="20447"/>
                  </a:lnTo>
                  <a:lnTo>
                    <a:pt x="94284" y="21590"/>
                  </a:lnTo>
                  <a:lnTo>
                    <a:pt x="94424" y="17068"/>
                  </a:lnTo>
                  <a:close/>
                </a:path>
                <a:path w="95250" h="121920">
                  <a:moveTo>
                    <a:pt x="94729" y="38"/>
                  </a:moveTo>
                  <a:lnTo>
                    <a:pt x="94272" y="0"/>
                  </a:lnTo>
                  <a:lnTo>
                    <a:pt x="91122" y="1943"/>
                  </a:lnTo>
                  <a:lnTo>
                    <a:pt x="90449" y="3670"/>
                  </a:lnTo>
                  <a:lnTo>
                    <a:pt x="91909" y="5956"/>
                  </a:lnTo>
                  <a:lnTo>
                    <a:pt x="93738" y="6096"/>
                  </a:lnTo>
                  <a:lnTo>
                    <a:pt x="94665" y="5524"/>
                  </a:lnTo>
                  <a:lnTo>
                    <a:pt x="94729" y="38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72"/>
            <p:cNvSpPr/>
            <p:nvPr/>
          </p:nvSpPr>
          <p:spPr>
            <a:xfrm>
              <a:off x="2765768" y="3679826"/>
              <a:ext cx="214629" cy="877569"/>
            </a:xfrm>
            <a:custGeom>
              <a:avLst/>
              <a:gdLst/>
              <a:ahLst/>
              <a:cxnLst/>
              <a:rect l="l" t="t" r="r" b="b"/>
              <a:pathLst>
                <a:path w="214630" h="877570">
                  <a:moveTo>
                    <a:pt x="195156" y="136398"/>
                  </a:moveTo>
                  <a:lnTo>
                    <a:pt x="147683" y="82634"/>
                  </a:lnTo>
                  <a:lnTo>
                    <a:pt x="123640" y="49860"/>
                  </a:lnTo>
                  <a:lnTo>
                    <a:pt x="103903" y="19297"/>
                  </a:lnTo>
                  <a:lnTo>
                    <a:pt x="98334" y="11787"/>
                  </a:lnTo>
                  <a:lnTo>
                    <a:pt x="91580" y="5136"/>
                  </a:lnTo>
                  <a:lnTo>
                    <a:pt x="83332" y="0"/>
                  </a:lnTo>
                  <a:lnTo>
                    <a:pt x="55880" y="29636"/>
                  </a:lnTo>
                  <a:lnTo>
                    <a:pt x="37944" y="74369"/>
                  </a:lnTo>
                  <a:lnTo>
                    <a:pt x="28173" y="115166"/>
                  </a:lnTo>
                  <a:lnTo>
                    <a:pt x="25217" y="132994"/>
                  </a:lnTo>
                  <a:lnTo>
                    <a:pt x="8007" y="216339"/>
                  </a:lnTo>
                  <a:lnTo>
                    <a:pt x="217" y="274119"/>
                  </a:lnTo>
                  <a:lnTo>
                    <a:pt x="0" y="333333"/>
                  </a:lnTo>
                  <a:lnTo>
                    <a:pt x="5507" y="420979"/>
                  </a:lnTo>
                  <a:lnTo>
                    <a:pt x="20960" y="523920"/>
                  </a:lnTo>
                  <a:lnTo>
                    <a:pt x="44865" y="606282"/>
                  </a:lnTo>
                  <a:lnTo>
                    <a:pt x="66830" y="660931"/>
                  </a:lnTo>
                  <a:lnTo>
                    <a:pt x="112533" y="751890"/>
                  </a:lnTo>
                  <a:lnTo>
                    <a:pt x="134104" y="791933"/>
                  </a:lnTo>
                  <a:lnTo>
                    <a:pt x="168105" y="837450"/>
                  </a:lnTo>
                  <a:lnTo>
                    <a:pt x="176813" y="847575"/>
                  </a:lnTo>
                  <a:lnTo>
                    <a:pt x="185439" y="857696"/>
                  </a:lnTo>
                  <a:lnTo>
                    <a:pt x="193910" y="867581"/>
                  </a:lnTo>
                  <a:lnTo>
                    <a:pt x="202153" y="876998"/>
                  </a:lnTo>
                  <a:lnTo>
                    <a:pt x="207817" y="703922"/>
                  </a:lnTo>
                  <a:lnTo>
                    <a:pt x="210531" y="469592"/>
                  </a:lnTo>
                  <a:lnTo>
                    <a:pt x="211371" y="263421"/>
                  </a:lnTo>
                  <a:lnTo>
                    <a:pt x="211412" y="174828"/>
                  </a:lnTo>
                  <a:lnTo>
                    <a:pt x="214487" y="162033"/>
                  </a:lnTo>
                  <a:lnTo>
                    <a:pt x="213818" y="153765"/>
                  </a:lnTo>
                  <a:lnTo>
                    <a:pt x="207883" y="146421"/>
                  </a:lnTo>
                  <a:lnTo>
                    <a:pt x="195156" y="136398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73"/>
            <p:cNvSpPr/>
            <p:nvPr/>
          </p:nvSpPr>
          <p:spPr>
            <a:xfrm>
              <a:off x="2895272" y="3845024"/>
              <a:ext cx="391795" cy="908685"/>
            </a:xfrm>
            <a:custGeom>
              <a:avLst/>
              <a:gdLst/>
              <a:ahLst/>
              <a:cxnLst/>
              <a:rect l="l" t="t" r="r" b="b"/>
              <a:pathLst>
                <a:path w="391795" h="908685">
                  <a:moveTo>
                    <a:pt x="118616" y="0"/>
                  </a:moveTo>
                  <a:lnTo>
                    <a:pt x="105998" y="2765"/>
                  </a:lnTo>
                  <a:lnTo>
                    <a:pt x="97865" y="8998"/>
                  </a:lnTo>
                  <a:lnTo>
                    <a:pt x="94995" y="12487"/>
                  </a:lnTo>
                  <a:lnTo>
                    <a:pt x="87147" y="17593"/>
                  </a:lnTo>
                  <a:lnTo>
                    <a:pt x="83413" y="29442"/>
                  </a:lnTo>
                  <a:lnTo>
                    <a:pt x="82334" y="38243"/>
                  </a:lnTo>
                  <a:lnTo>
                    <a:pt x="74739" y="45152"/>
                  </a:lnTo>
                  <a:lnTo>
                    <a:pt x="50326" y="91953"/>
                  </a:lnTo>
                  <a:lnTo>
                    <a:pt x="39028" y="139221"/>
                  </a:lnTo>
                  <a:lnTo>
                    <a:pt x="28019" y="190825"/>
                  </a:lnTo>
                  <a:lnTo>
                    <a:pt x="18303" y="239764"/>
                  </a:lnTo>
                  <a:lnTo>
                    <a:pt x="10883" y="279035"/>
                  </a:lnTo>
                  <a:lnTo>
                    <a:pt x="4720" y="322112"/>
                  </a:lnTo>
                  <a:lnTo>
                    <a:pt x="1879" y="361166"/>
                  </a:lnTo>
                  <a:lnTo>
                    <a:pt x="1231" y="375072"/>
                  </a:lnTo>
                  <a:lnTo>
                    <a:pt x="9448" y="370322"/>
                  </a:lnTo>
                  <a:lnTo>
                    <a:pt x="11810" y="371757"/>
                  </a:lnTo>
                  <a:lnTo>
                    <a:pt x="10921" y="379136"/>
                  </a:lnTo>
                  <a:lnTo>
                    <a:pt x="7835" y="383683"/>
                  </a:lnTo>
                  <a:lnTo>
                    <a:pt x="736" y="387785"/>
                  </a:lnTo>
                  <a:lnTo>
                    <a:pt x="12" y="424297"/>
                  </a:lnTo>
                  <a:lnTo>
                    <a:pt x="11480" y="417668"/>
                  </a:lnTo>
                  <a:lnTo>
                    <a:pt x="13842" y="419090"/>
                  </a:lnTo>
                  <a:lnTo>
                    <a:pt x="12941" y="426469"/>
                  </a:lnTo>
                  <a:lnTo>
                    <a:pt x="9867" y="431028"/>
                  </a:lnTo>
                  <a:lnTo>
                    <a:pt x="0" y="436731"/>
                  </a:lnTo>
                  <a:lnTo>
                    <a:pt x="685" y="470157"/>
                  </a:lnTo>
                  <a:lnTo>
                    <a:pt x="10693" y="464379"/>
                  </a:lnTo>
                  <a:lnTo>
                    <a:pt x="13042" y="465801"/>
                  </a:lnTo>
                  <a:lnTo>
                    <a:pt x="12153" y="473180"/>
                  </a:lnTo>
                  <a:lnTo>
                    <a:pt x="9080" y="477739"/>
                  </a:lnTo>
                  <a:lnTo>
                    <a:pt x="1206" y="482286"/>
                  </a:lnTo>
                  <a:lnTo>
                    <a:pt x="2988" y="509462"/>
                  </a:lnTo>
                  <a:lnTo>
                    <a:pt x="15722" y="592656"/>
                  </a:lnTo>
                  <a:lnTo>
                    <a:pt x="32850" y="656499"/>
                  </a:lnTo>
                  <a:lnTo>
                    <a:pt x="49379" y="703981"/>
                  </a:lnTo>
                  <a:lnTo>
                    <a:pt x="65381" y="735856"/>
                  </a:lnTo>
                  <a:lnTo>
                    <a:pt x="71805" y="735457"/>
                  </a:lnTo>
                  <a:lnTo>
                    <a:pt x="76982" y="732101"/>
                  </a:lnTo>
                  <a:lnTo>
                    <a:pt x="79108" y="730037"/>
                  </a:lnTo>
                  <a:lnTo>
                    <a:pt x="100310" y="758867"/>
                  </a:lnTo>
                  <a:lnTo>
                    <a:pt x="151444" y="801544"/>
                  </a:lnTo>
                  <a:lnTo>
                    <a:pt x="207940" y="837825"/>
                  </a:lnTo>
                  <a:lnTo>
                    <a:pt x="256659" y="863484"/>
                  </a:lnTo>
                  <a:lnTo>
                    <a:pt x="304889" y="887412"/>
                  </a:lnTo>
                  <a:lnTo>
                    <a:pt x="348691" y="906812"/>
                  </a:lnTo>
                  <a:lnTo>
                    <a:pt x="356149" y="908425"/>
                  </a:lnTo>
                  <a:lnTo>
                    <a:pt x="360239" y="908232"/>
                  </a:lnTo>
                  <a:lnTo>
                    <a:pt x="361975" y="907266"/>
                  </a:lnTo>
                  <a:lnTo>
                    <a:pt x="375208" y="898299"/>
                  </a:lnTo>
                  <a:lnTo>
                    <a:pt x="383618" y="895010"/>
                  </a:lnTo>
                  <a:lnTo>
                    <a:pt x="386100" y="890510"/>
                  </a:lnTo>
                  <a:lnTo>
                    <a:pt x="382365" y="881735"/>
                  </a:lnTo>
                  <a:lnTo>
                    <a:pt x="372122" y="865622"/>
                  </a:lnTo>
                  <a:lnTo>
                    <a:pt x="352032" y="821514"/>
                  </a:lnTo>
                  <a:lnTo>
                    <a:pt x="336799" y="771628"/>
                  </a:lnTo>
                  <a:lnTo>
                    <a:pt x="326283" y="725349"/>
                  </a:lnTo>
                  <a:lnTo>
                    <a:pt x="316003" y="666001"/>
                  </a:lnTo>
                  <a:lnTo>
                    <a:pt x="310184" y="579566"/>
                  </a:lnTo>
                  <a:lnTo>
                    <a:pt x="313194" y="505933"/>
                  </a:lnTo>
                  <a:lnTo>
                    <a:pt x="320417" y="443544"/>
                  </a:lnTo>
                  <a:lnTo>
                    <a:pt x="332310" y="376002"/>
                  </a:lnTo>
                  <a:lnTo>
                    <a:pt x="346311" y="310080"/>
                  </a:lnTo>
                  <a:lnTo>
                    <a:pt x="359856" y="252548"/>
                  </a:lnTo>
                  <a:lnTo>
                    <a:pt x="375323" y="189741"/>
                  </a:lnTo>
                  <a:lnTo>
                    <a:pt x="389828" y="165088"/>
                  </a:lnTo>
                  <a:lnTo>
                    <a:pt x="391542" y="150630"/>
                  </a:lnTo>
                  <a:lnTo>
                    <a:pt x="377657" y="140751"/>
                  </a:lnTo>
                  <a:lnTo>
                    <a:pt x="345363" y="129835"/>
                  </a:lnTo>
                  <a:lnTo>
                    <a:pt x="293579" y="106650"/>
                  </a:lnTo>
                  <a:lnTo>
                    <a:pt x="250321" y="84122"/>
                  </a:lnTo>
                  <a:lnTo>
                    <a:pt x="209638" y="60315"/>
                  </a:lnTo>
                  <a:lnTo>
                    <a:pt x="162221" y="27478"/>
                  </a:lnTo>
                  <a:lnTo>
                    <a:pt x="134950" y="6937"/>
                  </a:lnTo>
                  <a:lnTo>
                    <a:pt x="11861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74"/>
            <p:cNvSpPr/>
            <p:nvPr/>
          </p:nvSpPr>
          <p:spPr>
            <a:xfrm>
              <a:off x="2895272" y="3845024"/>
              <a:ext cx="391795" cy="908685"/>
            </a:xfrm>
            <a:custGeom>
              <a:avLst/>
              <a:gdLst/>
              <a:ahLst/>
              <a:cxnLst/>
              <a:rect l="l" t="t" r="r" b="b"/>
              <a:pathLst>
                <a:path w="391795" h="908685">
                  <a:moveTo>
                    <a:pt x="320344" y="692064"/>
                  </a:moveTo>
                  <a:lnTo>
                    <a:pt x="316003" y="666001"/>
                  </a:lnTo>
                  <a:lnTo>
                    <a:pt x="311869" y="630712"/>
                  </a:lnTo>
                  <a:lnTo>
                    <a:pt x="310184" y="579566"/>
                  </a:lnTo>
                  <a:lnTo>
                    <a:pt x="313194" y="505933"/>
                  </a:lnTo>
                  <a:lnTo>
                    <a:pt x="320417" y="443544"/>
                  </a:lnTo>
                  <a:lnTo>
                    <a:pt x="332310" y="376002"/>
                  </a:lnTo>
                  <a:lnTo>
                    <a:pt x="346311" y="310080"/>
                  </a:lnTo>
                  <a:lnTo>
                    <a:pt x="359856" y="252548"/>
                  </a:lnTo>
                  <a:lnTo>
                    <a:pt x="370381" y="210178"/>
                  </a:lnTo>
                  <a:lnTo>
                    <a:pt x="375323" y="189741"/>
                  </a:lnTo>
                  <a:lnTo>
                    <a:pt x="389828" y="165088"/>
                  </a:lnTo>
                  <a:lnTo>
                    <a:pt x="391542" y="150630"/>
                  </a:lnTo>
                  <a:lnTo>
                    <a:pt x="377657" y="140751"/>
                  </a:lnTo>
                  <a:lnTo>
                    <a:pt x="345363" y="129835"/>
                  </a:lnTo>
                  <a:lnTo>
                    <a:pt x="293579" y="106650"/>
                  </a:lnTo>
                  <a:lnTo>
                    <a:pt x="250321" y="84122"/>
                  </a:lnTo>
                  <a:lnTo>
                    <a:pt x="209638" y="60315"/>
                  </a:lnTo>
                  <a:lnTo>
                    <a:pt x="162221" y="27478"/>
                  </a:lnTo>
                  <a:lnTo>
                    <a:pt x="134950" y="6937"/>
                  </a:lnTo>
                  <a:lnTo>
                    <a:pt x="118616" y="0"/>
                  </a:lnTo>
                  <a:lnTo>
                    <a:pt x="105998" y="2765"/>
                  </a:lnTo>
                  <a:lnTo>
                    <a:pt x="97865" y="8998"/>
                  </a:lnTo>
                  <a:lnTo>
                    <a:pt x="94983" y="12462"/>
                  </a:lnTo>
                  <a:lnTo>
                    <a:pt x="87147" y="17593"/>
                  </a:lnTo>
                  <a:lnTo>
                    <a:pt x="83413" y="29442"/>
                  </a:lnTo>
                  <a:lnTo>
                    <a:pt x="82930" y="33315"/>
                  </a:lnTo>
                  <a:lnTo>
                    <a:pt x="82334" y="38243"/>
                  </a:lnTo>
                  <a:lnTo>
                    <a:pt x="74739" y="45152"/>
                  </a:lnTo>
                  <a:lnTo>
                    <a:pt x="50326" y="91953"/>
                  </a:lnTo>
                  <a:lnTo>
                    <a:pt x="39028" y="139221"/>
                  </a:lnTo>
                  <a:lnTo>
                    <a:pt x="28019" y="190825"/>
                  </a:lnTo>
                  <a:lnTo>
                    <a:pt x="18303" y="239764"/>
                  </a:lnTo>
                  <a:lnTo>
                    <a:pt x="10883" y="279035"/>
                  </a:lnTo>
                  <a:lnTo>
                    <a:pt x="4720" y="322112"/>
                  </a:lnTo>
                  <a:lnTo>
                    <a:pt x="2870" y="345227"/>
                  </a:lnTo>
                  <a:lnTo>
                    <a:pt x="2374" y="352771"/>
                  </a:lnTo>
                  <a:lnTo>
                    <a:pt x="1879" y="361166"/>
                  </a:lnTo>
                  <a:lnTo>
                    <a:pt x="1460" y="370221"/>
                  </a:lnTo>
                  <a:lnTo>
                    <a:pt x="1384" y="371821"/>
                  </a:lnTo>
                  <a:lnTo>
                    <a:pt x="1308" y="373434"/>
                  </a:lnTo>
                  <a:lnTo>
                    <a:pt x="1231" y="375072"/>
                  </a:lnTo>
                  <a:lnTo>
                    <a:pt x="6108" y="372253"/>
                  </a:lnTo>
                  <a:lnTo>
                    <a:pt x="9448" y="370322"/>
                  </a:lnTo>
                  <a:lnTo>
                    <a:pt x="11810" y="371757"/>
                  </a:lnTo>
                  <a:lnTo>
                    <a:pt x="11353" y="375440"/>
                  </a:lnTo>
                  <a:lnTo>
                    <a:pt x="10921" y="379136"/>
                  </a:lnTo>
                  <a:lnTo>
                    <a:pt x="7835" y="383683"/>
                  </a:lnTo>
                  <a:lnTo>
                    <a:pt x="4495" y="385613"/>
                  </a:lnTo>
                  <a:lnTo>
                    <a:pt x="736" y="387785"/>
                  </a:lnTo>
                  <a:lnTo>
                    <a:pt x="466" y="396540"/>
                  </a:lnTo>
                  <a:lnTo>
                    <a:pt x="250" y="405565"/>
                  </a:lnTo>
                  <a:lnTo>
                    <a:pt x="97" y="414828"/>
                  </a:lnTo>
                  <a:lnTo>
                    <a:pt x="12" y="424297"/>
                  </a:lnTo>
                  <a:lnTo>
                    <a:pt x="8140" y="419598"/>
                  </a:lnTo>
                  <a:lnTo>
                    <a:pt x="11480" y="417668"/>
                  </a:lnTo>
                  <a:lnTo>
                    <a:pt x="13842" y="419090"/>
                  </a:lnTo>
                  <a:lnTo>
                    <a:pt x="13385" y="422786"/>
                  </a:lnTo>
                  <a:lnTo>
                    <a:pt x="12941" y="426469"/>
                  </a:lnTo>
                  <a:lnTo>
                    <a:pt x="9867" y="431028"/>
                  </a:lnTo>
                  <a:lnTo>
                    <a:pt x="6527" y="432959"/>
                  </a:lnTo>
                  <a:lnTo>
                    <a:pt x="0" y="436731"/>
                  </a:lnTo>
                  <a:lnTo>
                    <a:pt x="69" y="444963"/>
                  </a:lnTo>
                  <a:lnTo>
                    <a:pt x="204" y="453287"/>
                  </a:lnTo>
                  <a:lnTo>
                    <a:pt x="408" y="461689"/>
                  </a:lnTo>
                  <a:lnTo>
                    <a:pt x="685" y="470157"/>
                  </a:lnTo>
                  <a:lnTo>
                    <a:pt x="7353" y="466309"/>
                  </a:lnTo>
                  <a:lnTo>
                    <a:pt x="10693" y="464379"/>
                  </a:lnTo>
                  <a:lnTo>
                    <a:pt x="13042" y="465801"/>
                  </a:lnTo>
                  <a:lnTo>
                    <a:pt x="1206" y="482286"/>
                  </a:lnTo>
                  <a:lnTo>
                    <a:pt x="1700" y="491337"/>
                  </a:lnTo>
                  <a:lnTo>
                    <a:pt x="15722" y="592656"/>
                  </a:lnTo>
                  <a:lnTo>
                    <a:pt x="32850" y="656499"/>
                  </a:lnTo>
                  <a:lnTo>
                    <a:pt x="49379" y="703981"/>
                  </a:lnTo>
                  <a:lnTo>
                    <a:pt x="65381" y="735856"/>
                  </a:lnTo>
                  <a:lnTo>
                    <a:pt x="71805" y="735457"/>
                  </a:lnTo>
                  <a:lnTo>
                    <a:pt x="76982" y="732101"/>
                  </a:lnTo>
                  <a:lnTo>
                    <a:pt x="79108" y="730037"/>
                  </a:lnTo>
                  <a:lnTo>
                    <a:pt x="100310" y="758867"/>
                  </a:lnTo>
                  <a:lnTo>
                    <a:pt x="151444" y="801544"/>
                  </a:lnTo>
                  <a:lnTo>
                    <a:pt x="207940" y="837825"/>
                  </a:lnTo>
                  <a:lnTo>
                    <a:pt x="256659" y="863484"/>
                  </a:lnTo>
                  <a:lnTo>
                    <a:pt x="304889" y="887412"/>
                  </a:lnTo>
                  <a:lnTo>
                    <a:pt x="348691" y="906812"/>
                  </a:lnTo>
                  <a:lnTo>
                    <a:pt x="356149" y="908425"/>
                  </a:lnTo>
                  <a:lnTo>
                    <a:pt x="360239" y="908232"/>
                  </a:lnTo>
                  <a:lnTo>
                    <a:pt x="361975" y="907266"/>
                  </a:lnTo>
                  <a:lnTo>
                    <a:pt x="375208" y="898299"/>
                  </a:lnTo>
                  <a:lnTo>
                    <a:pt x="383618" y="895010"/>
                  </a:lnTo>
                  <a:lnTo>
                    <a:pt x="386100" y="890510"/>
                  </a:lnTo>
                  <a:lnTo>
                    <a:pt x="382365" y="881735"/>
                  </a:lnTo>
                  <a:lnTo>
                    <a:pt x="372122" y="865622"/>
                  </a:lnTo>
                  <a:lnTo>
                    <a:pt x="352032" y="821514"/>
                  </a:lnTo>
                  <a:lnTo>
                    <a:pt x="336799" y="771628"/>
                  </a:lnTo>
                  <a:lnTo>
                    <a:pt x="326283" y="725349"/>
                  </a:lnTo>
                  <a:lnTo>
                    <a:pt x="320344" y="692064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175"/>
            <p:cNvSpPr/>
            <p:nvPr/>
          </p:nvSpPr>
          <p:spPr>
            <a:xfrm>
              <a:off x="2990258" y="3838782"/>
              <a:ext cx="287020" cy="913765"/>
            </a:xfrm>
            <a:custGeom>
              <a:avLst/>
              <a:gdLst/>
              <a:ahLst/>
              <a:cxnLst/>
              <a:rect l="l" t="t" r="r" b="b"/>
              <a:pathLst>
                <a:path w="287020" h="913764">
                  <a:moveTo>
                    <a:pt x="0" y="18703"/>
                  </a:moveTo>
                  <a:lnTo>
                    <a:pt x="9646" y="5108"/>
                  </a:lnTo>
                  <a:lnTo>
                    <a:pt x="17024" y="0"/>
                  </a:lnTo>
                  <a:lnTo>
                    <a:pt x="25878" y="2859"/>
                  </a:lnTo>
                  <a:lnTo>
                    <a:pt x="39954" y="13166"/>
                  </a:lnTo>
                  <a:lnTo>
                    <a:pt x="61722" y="29315"/>
                  </a:lnTo>
                  <a:lnTo>
                    <a:pt x="86283" y="46801"/>
                  </a:lnTo>
                  <a:lnTo>
                    <a:pt x="152357" y="90318"/>
                  </a:lnTo>
                  <a:lnTo>
                    <a:pt x="207490" y="118560"/>
                  </a:lnTo>
                  <a:lnTo>
                    <a:pt x="250380" y="136077"/>
                  </a:lnTo>
                  <a:lnTo>
                    <a:pt x="278930" y="152927"/>
                  </a:lnTo>
                  <a:lnTo>
                    <a:pt x="286577" y="172688"/>
                  </a:lnTo>
                  <a:lnTo>
                    <a:pt x="283615" y="189119"/>
                  </a:lnTo>
                  <a:lnTo>
                    <a:pt x="280339" y="195983"/>
                  </a:lnTo>
                  <a:lnTo>
                    <a:pt x="275398" y="216420"/>
                  </a:lnTo>
                  <a:lnTo>
                    <a:pt x="264873" y="258790"/>
                  </a:lnTo>
                  <a:lnTo>
                    <a:pt x="251328" y="316322"/>
                  </a:lnTo>
                  <a:lnTo>
                    <a:pt x="237327" y="382244"/>
                  </a:lnTo>
                  <a:lnTo>
                    <a:pt x="225433" y="449785"/>
                  </a:lnTo>
                  <a:lnTo>
                    <a:pt x="218211" y="512175"/>
                  </a:lnTo>
                  <a:lnTo>
                    <a:pt x="215201" y="585806"/>
                  </a:lnTo>
                  <a:lnTo>
                    <a:pt x="216885" y="636949"/>
                  </a:lnTo>
                  <a:lnTo>
                    <a:pt x="225361" y="698306"/>
                  </a:lnTo>
                  <a:lnTo>
                    <a:pt x="241814" y="777870"/>
                  </a:lnTo>
                  <a:lnTo>
                    <a:pt x="257044" y="827756"/>
                  </a:lnTo>
                  <a:lnTo>
                    <a:pt x="277126" y="871864"/>
                  </a:lnTo>
                  <a:lnTo>
                    <a:pt x="285254" y="888669"/>
                  </a:lnTo>
                  <a:lnTo>
                    <a:pt x="285465" y="898598"/>
                  </a:lnTo>
                  <a:lnTo>
                    <a:pt x="282279" y="903325"/>
                  </a:lnTo>
                  <a:lnTo>
                    <a:pt x="280212" y="904528"/>
                  </a:lnTo>
                  <a:lnTo>
                    <a:pt x="266992" y="913507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76"/>
            <p:cNvSpPr/>
            <p:nvPr/>
          </p:nvSpPr>
          <p:spPr>
            <a:xfrm>
              <a:off x="3226903" y="4123119"/>
              <a:ext cx="15240" cy="20320"/>
            </a:xfrm>
            <a:custGeom>
              <a:avLst/>
              <a:gdLst/>
              <a:ahLst/>
              <a:cxnLst/>
              <a:rect l="l" t="t" r="r" b="b"/>
              <a:pathLst>
                <a:path w="15239" h="20320">
                  <a:moveTo>
                    <a:pt x="13017" y="12039"/>
                  </a:moveTo>
                  <a:lnTo>
                    <a:pt x="11163" y="16840"/>
                  </a:lnTo>
                  <a:lnTo>
                    <a:pt x="7162" y="19773"/>
                  </a:lnTo>
                  <a:lnTo>
                    <a:pt x="4089" y="18580"/>
                  </a:lnTo>
                  <a:lnTo>
                    <a:pt x="990" y="17399"/>
                  </a:lnTo>
                  <a:lnTo>
                    <a:pt x="0" y="12534"/>
                  </a:lnTo>
                  <a:lnTo>
                    <a:pt x="1841" y="7734"/>
                  </a:lnTo>
                  <a:lnTo>
                    <a:pt x="3708" y="2933"/>
                  </a:lnTo>
                  <a:lnTo>
                    <a:pt x="7708" y="0"/>
                  </a:lnTo>
                  <a:lnTo>
                    <a:pt x="10795" y="1193"/>
                  </a:lnTo>
                  <a:lnTo>
                    <a:pt x="13868" y="2374"/>
                  </a:lnTo>
                  <a:lnTo>
                    <a:pt x="14871" y="7239"/>
                  </a:lnTo>
                  <a:lnTo>
                    <a:pt x="13017" y="12039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77"/>
            <p:cNvSpPr/>
            <p:nvPr/>
          </p:nvSpPr>
          <p:spPr>
            <a:xfrm>
              <a:off x="3228634" y="4666021"/>
              <a:ext cx="14604" cy="20320"/>
            </a:xfrm>
            <a:custGeom>
              <a:avLst/>
              <a:gdLst/>
              <a:ahLst/>
              <a:cxnLst/>
              <a:rect l="l" t="t" r="r" b="b"/>
              <a:pathLst>
                <a:path w="14605" h="20320">
                  <a:moveTo>
                    <a:pt x="12941" y="11569"/>
                  </a:moveTo>
                  <a:lnTo>
                    <a:pt x="11480" y="16509"/>
                  </a:lnTo>
                  <a:lnTo>
                    <a:pt x="7721" y="19748"/>
                  </a:lnTo>
                  <a:lnTo>
                    <a:pt x="4546" y="18795"/>
                  </a:lnTo>
                  <a:lnTo>
                    <a:pt x="1384" y="17868"/>
                  </a:lnTo>
                  <a:lnTo>
                    <a:pt x="0" y="13106"/>
                  </a:lnTo>
                  <a:lnTo>
                    <a:pt x="1460" y="8178"/>
                  </a:lnTo>
                  <a:lnTo>
                    <a:pt x="2921" y="3238"/>
                  </a:lnTo>
                  <a:lnTo>
                    <a:pt x="6680" y="0"/>
                  </a:lnTo>
                  <a:lnTo>
                    <a:pt x="9842" y="927"/>
                  </a:lnTo>
                  <a:lnTo>
                    <a:pt x="13017" y="1866"/>
                  </a:lnTo>
                  <a:lnTo>
                    <a:pt x="14401" y="6642"/>
                  </a:lnTo>
                  <a:lnTo>
                    <a:pt x="12941" y="11569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78"/>
            <p:cNvSpPr/>
            <p:nvPr/>
          </p:nvSpPr>
          <p:spPr>
            <a:xfrm>
              <a:off x="2990255" y="3845024"/>
              <a:ext cx="297180" cy="908685"/>
            </a:xfrm>
            <a:custGeom>
              <a:avLst/>
              <a:gdLst/>
              <a:ahLst/>
              <a:cxnLst/>
              <a:rect l="l" t="t" r="r" b="b"/>
              <a:pathLst>
                <a:path w="297179" h="908685">
                  <a:moveTo>
                    <a:pt x="225361" y="692064"/>
                  </a:moveTo>
                  <a:lnTo>
                    <a:pt x="221020" y="666001"/>
                  </a:lnTo>
                  <a:lnTo>
                    <a:pt x="216885" y="630712"/>
                  </a:lnTo>
                  <a:lnTo>
                    <a:pt x="215201" y="579566"/>
                  </a:lnTo>
                  <a:lnTo>
                    <a:pt x="218211" y="505933"/>
                  </a:lnTo>
                  <a:lnTo>
                    <a:pt x="225433" y="443544"/>
                  </a:lnTo>
                  <a:lnTo>
                    <a:pt x="237327" y="376002"/>
                  </a:lnTo>
                  <a:lnTo>
                    <a:pt x="251328" y="310080"/>
                  </a:lnTo>
                  <a:lnTo>
                    <a:pt x="264873" y="252548"/>
                  </a:lnTo>
                  <a:lnTo>
                    <a:pt x="275398" y="210178"/>
                  </a:lnTo>
                  <a:lnTo>
                    <a:pt x="280339" y="189741"/>
                  </a:lnTo>
                  <a:lnTo>
                    <a:pt x="294844" y="165088"/>
                  </a:lnTo>
                  <a:lnTo>
                    <a:pt x="296559" y="150630"/>
                  </a:lnTo>
                  <a:lnTo>
                    <a:pt x="282674" y="140751"/>
                  </a:lnTo>
                  <a:lnTo>
                    <a:pt x="250380" y="129835"/>
                  </a:lnTo>
                  <a:lnTo>
                    <a:pt x="198596" y="106650"/>
                  </a:lnTo>
                  <a:lnTo>
                    <a:pt x="155338" y="84122"/>
                  </a:lnTo>
                  <a:lnTo>
                    <a:pt x="114655" y="60315"/>
                  </a:lnTo>
                  <a:lnTo>
                    <a:pt x="67238" y="27478"/>
                  </a:lnTo>
                  <a:lnTo>
                    <a:pt x="39966" y="6937"/>
                  </a:lnTo>
                  <a:lnTo>
                    <a:pt x="23633" y="0"/>
                  </a:lnTo>
                  <a:lnTo>
                    <a:pt x="11015" y="2765"/>
                  </a:lnTo>
                  <a:lnTo>
                    <a:pt x="2881" y="8998"/>
                  </a:lnTo>
                  <a:lnTo>
                    <a:pt x="0" y="12462"/>
                  </a:lnTo>
                  <a:lnTo>
                    <a:pt x="4394" y="9642"/>
                  </a:lnTo>
                  <a:lnTo>
                    <a:pt x="10045" y="8868"/>
                  </a:lnTo>
                  <a:lnTo>
                    <a:pt x="17157" y="12855"/>
                  </a:lnTo>
                  <a:lnTo>
                    <a:pt x="32207" y="25911"/>
                  </a:lnTo>
                  <a:lnTo>
                    <a:pt x="93074" y="72073"/>
                  </a:lnTo>
                  <a:lnTo>
                    <a:pt x="135050" y="99787"/>
                  </a:lnTo>
                  <a:lnTo>
                    <a:pt x="177652" y="120148"/>
                  </a:lnTo>
                  <a:lnTo>
                    <a:pt x="240398" y="144250"/>
                  </a:lnTo>
                  <a:lnTo>
                    <a:pt x="260313" y="154807"/>
                  </a:lnTo>
                  <a:lnTo>
                    <a:pt x="267923" y="168770"/>
                  </a:lnTo>
                  <a:lnTo>
                    <a:pt x="267721" y="182890"/>
                  </a:lnTo>
                  <a:lnTo>
                    <a:pt x="264198" y="193919"/>
                  </a:lnTo>
                  <a:lnTo>
                    <a:pt x="263105" y="196421"/>
                  </a:lnTo>
                  <a:lnTo>
                    <a:pt x="261023" y="198364"/>
                  </a:lnTo>
                  <a:lnTo>
                    <a:pt x="258432" y="199215"/>
                  </a:lnTo>
                  <a:lnTo>
                    <a:pt x="256496" y="201708"/>
                  </a:lnTo>
                  <a:lnTo>
                    <a:pt x="256049" y="206937"/>
                  </a:lnTo>
                  <a:lnTo>
                    <a:pt x="255705" y="214614"/>
                  </a:lnTo>
                  <a:lnTo>
                    <a:pt x="254076" y="224450"/>
                  </a:lnTo>
                  <a:lnTo>
                    <a:pt x="227756" y="322191"/>
                  </a:lnTo>
                  <a:lnTo>
                    <a:pt x="213540" y="384826"/>
                  </a:lnTo>
                  <a:lnTo>
                    <a:pt x="206530" y="439402"/>
                  </a:lnTo>
                  <a:lnTo>
                    <a:pt x="201828" y="512969"/>
                  </a:lnTo>
                  <a:lnTo>
                    <a:pt x="201701" y="515166"/>
                  </a:lnTo>
                  <a:lnTo>
                    <a:pt x="201104" y="521846"/>
                  </a:lnTo>
                  <a:lnTo>
                    <a:pt x="200875" y="535422"/>
                  </a:lnTo>
                  <a:lnTo>
                    <a:pt x="205994" y="532476"/>
                  </a:lnTo>
                  <a:lnTo>
                    <a:pt x="209346" y="530546"/>
                  </a:lnTo>
                  <a:lnTo>
                    <a:pt x="211683" y="531968"/>
                  </a:lnTo>
                  <a:lnTo>
                    <a:pt x="211239" y="535651"/>
                  </a:lnTo>
                  <a:lnTo>
                    <a:pt x="210807" y="539347"/>
                  </a:lnTo>
                  <a:lnTo>
                    <a:pt x="207721" y="543906"/>
                  </a:lnTo>
                  <a:lnTo>
                    <a:pt x="204381" y="545836"/>
                  </a:lnTo>
                  <a:lnTo>
                    <a:pt x="200736" y="548033"/>
                  </a:lnTo>
                  <a:lnTo>
                    <a:pt x="200696" y="555659"/>
                  </a:lnTo>
                  <a:lnTo>
                    <a:pt x="200696" y="563804"/>
                  </a:lnTo>
                  <a:lnTo>
                    <a:pt x="200741" y="572429"/>
                  </a:lnTo>
                  <a:lnTo>
                    <a:pt x="200837" y="581498"/>
                  </a:lnTo>
                  <a:lnTo>
                    <a:pt x="205994" y="578526"/>
                  </a:lnTo>
                  <a:lnTo>
                    <a:pt x="209346" y="576596"/>
                  </a:lnTo>
                  <a:lnTo>
                    <a:pt x="211683" y="578018"/>
                  </a:lnTo>
                  <a:lnTo>
                    <a:pt x="211239" y="581714"/>
                  </a:lnTo>
                  <a:lnTo>
                    <a:pt x="210807" y="585397"/>
                  </a:lnTo>
                  <a:lnTo>
                    <a:pt x="207721" y="589956"/>
                  </a:lnTo>
                  <a:lnTo>
                    <a:pt x="204381" y="591887"/>
                  </a:lnTo>
                  <a:lnTo>
                    <a:pt x="201053" y="593893"/>
                  </a:lnTo>
                  <a:lnTo>
                    <a:pt x="201256" y="602054"/>
                  </a:lnTo>
                  <a:lnTo>
                    <a:pt x="201507" y="610419"/>
                  </a:lnTo>
                  <a:lnTo>
                    <a:pt x="201810" y="618961"/>
                  </a:lnTo>
                  <a:lnTo>
                    <a:pt x="202171" y="627650"/>
                  </a:lnTo>
                  <a:lnTo>
                    <a:pt x="207352" y="624665"/>
                  </a:lnTo>
                  <a:lnTo>
                    <a:pt x="210693" y="622735"/>
                  </a:lnTo>
                  <a:lnTo>
                    <a:pt x="213042" y="624157"/>
                  </a:lnTo>
                  <a:lnTo>
                    <a:pt x="212598" y="627840"/>
                  </a:lnTo>
                  <a:lnTo>
                    <a:pt x="212153" y="631536"/>
                  </a:lnTo>
                  <a:lnTo>
                    <a:pt x="209092" y="636095"/>
                  </a:lnTo>
                  <a:lnTo>
                    <a:pt x="205740" y="638026"/>
                  </a:lnTo>
                  <a:lnTo>
                    <a:pt x="202768" y="639816"/>
                  </a:lnTo>
                  <a:lnTo>
                    <a:pt x="203921" y="674818"/>
                  </a:lnTo>
                  <a:lnTo>
                    <a:pt x="204820" y="710133"/>
                  </a:lnTo>
                  <a:lnTo>
                    <a:pt x="212788" y="774259"/>
                  </a:lnTo>
                  <a:lnTo>
                    <a:pt x="226007" y="812177"/>
                  </a:lnTo>
                  <a:lnTo>
                    <a:pt x="251650" y="861691"/>
                  </a:lnTo>
                  <a:lnTo>
                    <a:pt x="256311" y="868734"/>
                  </a:lnTo>
                  <a:lnTo>
                    <a:pt x="245020" y="875552"/>
                  </a:lnTo>
                  <a:lnTo>
                    <a:pt x="240996" y="878462"/>
                  </a:lnTo>
                  <a:lnTo>
                    <a:pt x="244004" y="878039"/>
                  </a:lnTo>
                  <a:lnTo>
                    <a:pt x="253809" y="874855"/>
                  </a:lnTo>
                  <a:lnTo>
                    <a:pt x="260795" y="875340"/>
                  </a:lnTo>
                  <a:lnTo>
                    <a:pt x="265255" y="881637"/>
                  </a:lnTo>
                  <a:lnTo>
                    <a:pt x="266900" y="892868"/>
                  </a:lnTo>
                  <a:lnTo>
                    <a:pt x="265442" y="908155"/>
                  </a:lnTo>
                  <a:lnTo>
                    <a:pt x="280225" y="898287"/>
                  </a:lnTo>
                  <a:lnTo>
                    <a:pt x="288635" y="895005"/>
                  </a:lnTo>
                  <a:lnTo>
                    <a:pt x="291117" y="890508"/>
                  </a:lnTo>
                  <a:lnTo>
                    <a:pt x="287381" y="881735"/>
                  </a:lnTo>
                  <a:lnTo>
                    <a:pt x="277139" y="865622"/>
                  </a:lnTo>
                  <a:lnTo>
                    <a:pt x="257049" y="821514"/>
                  </a:lnTo>
                  <a:lnTo>
                    <a:pt x="241815" y="771628"/>
                  </a:lnTo>
                  <a:lnTo>
                    <a:pt x="231299" y="725349"/>
                  </a:lnTo>
                  <a:lnTo>
                    <a:pt x="225361" y="692064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79"/>
            <p:cNvSpPr/>
            <p:nvPr/>
          </p:nvSpPr>
          <p:spPr>
            <a:xfrm>
              <a:off x="2932588" y="3857875"/>
              <a:ext cx="294640" cy="859790"/>
            </a:xfrm>
            <a:custGeom>
              <a:avLst/>
              <a:gdLst/>
              <a:ahLst/>
              <a:cxnLst/>
              <a:rect l="l" t="t" r="r" b="b"/>
              <a:pathLst>
                <a:path w="294639" h="859789">
                  <a:moveTo>
                    <a:pt x="74828" y="0"/>
                  </a:moveTo>
                  <a:lnTo>
                    <a:pt x="31018" y="120019"/>
                  </a:lnTo>
                  <a:lnTo>
                    <a:pt x="8620" y="197443"/>
                  </a:lnTo>
                  <a:lnTo>
                    <a:pt x="619" y="265947"/>
                  </a:lnTo>
                  <a:lnTo>
                    <a:pt x="0" y="359206"/>
                  </a:lnTo>
                  <a:lnTo>
                    <a:pt x="1191" y="449441"/>
                  </a:lnTo>
                  <a:lnTo>
                    <a:pt x="3235" y="498809"/>
                  </a:lnTo>
                  <a:lnTo>
                    <a:pt x="9613" y="549287"/>
                  </a:lnTo>
                  <a:lnTo>
                    <a:pt x="19935" y="590153"/>
                  </a:lnTo>
                  <a:lnTo>
                    <a:pt x="37998" y="644517"/>
                  </a:lnTo>
                  <a:lnTo>
                    <a:pt x="56108" y="693239"/>
                  </a:lnTo>
                  <a:lnTo>
                    <a:pt x="89076" y="738725"/>
                  </a:lnTo>
                  <a:lnTo>
                    <a:pt x="141630" y="777824"/>
                  </a:lnTo>
                  <a:lnTo>
                    <a:pt x="178311" y="801067"/>
                  </a:lnTo>
                  <a:lnTo>
                    <a:pt x="218062" y="823877"/>
                  </a:lnTo>
                  <a:lnTo>
                    <a:pt x="257798" y="844111"/>
                  </a:lnTo>
                  <a:lnTo>
                    <a:pt x="294436" y="859624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80"/>
            <p:cNvSpPr/>
            <p:nvPr/>
          </p:nvSpPr>
          <p:spPr>
            <a:xfrm>
              <a:off x="3175562" y="3995758"/>
              <a:ext cx="468630" cy="838200"/>
            </a:xfrm>
            <a:custGeom>
              <a:avLst/>
              <a:gdLst/>
              <a:ahLst/>
              <a:cxnLst/>
              <a:rect l="l" t="t" r="r" b="b"/>
              <a:pathLst>
                <a:path w="468629" h="838200">
                  <a:moveTo>
                    <a:pt x="464623" y="735269"/>
                  </a:moveTo>
                  <a:lnTo>
                    <a:pt x="79590" y="735269"/>
                  </a:lnTo>
                  <a:lnTo>
                    <a:pt x="96369" y="755797"/>
                  </a:lnTo>
                  <a:lnTo>
                    <a:pt x="142563" y="778116"/>
                  </a:lnTo>
                  <a:lnTo>
                    <a:pt x="336600" y="828462"/>
                  </a:lnTo>
                  <a:lnTo>
                    <a:pt x="388466" y="837933"/>
                  </a:lnTo>
                  <a:lnTo>
                    <a:pt x="407532" y="832773"/>
                  </a:lnTo>
                  <a:lnTo>
                    <a:pt x="445463" y="811858"/>
                  </a:lnTo>
                  <a:lnTo>
                    <a:pt x="452767" y="801639"/>
                  </a:lnTo>
                  <a:lnTo>
                    <a:pt x="461042" y="791807"/>
                  </a:lnTo>
                  <a:lnTo>
                    <a:pt x="466907" y="773534"/>
                  </a:lnTo>
                  <a:lnTo>
                    <a:pt x="468322" y="751214"/>
                  </a:lnTo>
                  <a:lnTo>
                    <a:pt x="464623" y="735269"/>
                  </a:lnTo>
                  <a:close/>
                </a:path>
                <a:path w="468629" h="838200">
                  <a:moveTo>
                    <a:pt x="433903" y="467566"/>
                  </a:moveTo>
                  <a:lnTo>
                    <a:pt x="9410" y="467566"/>
                  </a:lnTo>
                  <a:lnTo>
                    <a:pt x="11760" y="469001"/>
                  </a:lnTo>
                  <a:lnTo>
                    <a:pt x="10871" y="476380"/>
                  </a:lnTo>
                  <a:lnTo>
                    <a:pt x="7797" y="480926"/>
                  </a:lnTo>
                  <a:lnTo>
                    <a:pt x="4457" y="482857"/>
                  </a:lnTo>
                  <a:lnTo>
                    <a:pt x="1117" y="484876"/>
                  </a:lnTo>
                  <a:lnTo>
                    <a:pt x="8558" y="563568"/>
                  </a:lnTo>
                  <a:lnTo>
                    <a:pt x="20769" y="627709"/>
                  </a:lnTo>
                  <a:lnTo>
                    <a:pt x="35084" y="677511"/>
                  </a:lnTo>
                  <a:lnTo>
                    <a:pt x="48840" y="713184"/>
                  </a:lnTo>
                  <a:lnTo>
                    <a:pt x="67564" y="741276"/>
                  </a:lnTo>
                  <a:lnTo>
                    <a:pt x="79590" y="735269"/>
                  </a:lnTo>
                  <a:lnTo>
                    <a:pt x="464623" y="735269"/>
                  </a:lnTo>
                  <a:lnTo>
                    <a:pt x="463194" y="729110"/>
                  </a:lnTo>
                  <a:lnTo>
                    <a:pt x="452459" y="691257"/>
                  </a:lnTo>
                  <a:lnTo>
                    <a:pt x="443503" y="641154"/>
                  </a:lnTo>
                  <a:lnTo>
                    <a:pt x="437366" y="597431"/>
                  </a:lnTo>
                  <a:lnTo>
                    <a:pt x="435089" y="578716"/>
                  </a:lnTo>
                  <a:lnTo>
                    <a:pt x="432689" y="506003"/>
                  </a:lnTo>
                  <a:lnTo>
                    <a:pt x="433624" y="476380"/>
                  </a:lnTo>
                  <a:lnTo>
                    <a:pt x="433742" y="472671"/>
                  </a:lnTo>
                  <a:lnTo>
                    <a:pt x="433858" y="469001"/>
                  </a:lnTo>
                  <a:lnTo>
                    <a:pt x="433903" y="467566"/>
                  </a:lnTo>
                  <a:close/>
                </a:path>
                <a:path w="468629" h="838200">
                  <a:moveTo>
                    <a:pt x="436326" y="423065"/>
                  </a:moveTo>
                  <a:lnTo>
                    <a:pt x="7556" y="423065"/>
                  </a:lnTo>
                  <a:lnTo>
                    <a:pt x="9918" y="424500"/>
                  </a:lnTo>
                  <a:lnTo>
                    <a:pt x="9017" y="431879"/>
                  </a:lnTo>
                  <a:lnTo>
                    <a:pt x="5956" y="436425"/>
                  </a:lnTo>
                  <a:lnTo>
                    <a:pt x="2603" y="438356"/>
                  </a:lnTo>
                  <a:lnTo>
                    <a:pt x="0" y="439931"/>
                  </a:lnTo>
                  <a:lnTo>
                    <a:pt x="471" y="469001"/>
                  </a:lnTo>
                  <a:lnTo>
                    <a:pt x="584" y="472671"/>
                  </a:lnTo>
                  <a:lnTo>
                    <a:pt x="9410" y="467566"/>
                  </a:lnTo>
                  <a:lnTo>
                    <a:pt x="433903" y="467566"/>
                  </a:lnTo>
                  <a:lnTo>
                    <a:pt x="434761" y="440384"/>
                  </a:lnTo>
                  <a:lnTo>
                    <a:pt x="436326" y="423065"/>
                  </a:lnTo>
                  <a:close/>
                </a:path>
                <a:path w="468629" h="838200">
                  <a:moveTo>
                    <a:pt x="440822" y="376634"/>
                  </a:moveTo>
                  <a:lnTo>
                    <a:pt x="8636" y="376634"/>
                  </a:lnTo>
                  <a:lnTo>
                    <a:pt x="10972" y="378056"/>
                  </a:lnTo>
                  <a:lnTo>
                    <a:pt x="10083" y="385435"/>
                  </a:lnTo>
                  <a:lnTo>
                    <a:pt x="7023" y="389994"/>
                  </a:lnTo>
                  <a:lnTo>
                    <a:pt x="977" y="393474"/>
                  </a:lnTo>
                  <a:lnTo>
                    <a:pt x="637" y="402128"/>
                  </a:lnTo>
                  <a:lnTo>
                    <a:pt x="385" y="410652"/>
                  </a:lnTo>
                  <a:lnTo>
                    <a:pt x="208" y="419065"/>
                  </a:lnTo>
                  <a:lnTo>
                    <a:pt x="88" y="427383"/>
                  </a:lnTo>
                  <a:lnTo>
                    <a:pt x="7556" y="423065"/>
                  </a:lnTo>
                  <a:lnTo>
                    <a:pt x="436326" y="423065"/>
                  </a:lnTo>
                  <a:lnTo>
                    <a:pt x="439998" y="382418"/>
                  </a:lnTo>
                  <a:lnTo>
                    <a:pt x="440822" y="376634"/>
                  </a:lnTo>
                  <a:close/>
                </a:path>
                <a:path w="468629" h="838200">
                  <a:moveTo>
                    <a:pt x="125412" y="0"/>
                  </a:moveTo>
                  <a:lnTo>
                    <a:pt x="119449" y="440"/>
                  </a:lnTo>
                  <a:lnTo>
                    <a:pt x="117665" y="1019"/>
                  </a:lnTo>
                  <a:lnTo>
                    <a:pt x="97167" y="14239"/>
                  </a:lnTo>
                  <a:lnTo>
                    <a:pt x="95758" y="15001"/>
                  </a:lnTo>
                  <a:lnTo>
                    <a:pt x="94449" y="15840"/>
                  </a:lnTo>
                  <a:lnTo>
                    <a:pt x="93218" y="16779"/>
                  </a:lnTo>
                  <a:lnTo>
                    <a:pt x="92138" y="17478"/>
                  </a:lnTo>
                  <a:lnTo>
                    <a:pt x="87172" y="21732"/>
                  </a:lnTo>
                  <a:lnTo>
                    <a:pt x="83680" y="27092"/>
                  </a:lnTo>
                  <a:lnTo>
                    <a:pt x="81064" y="44656"/>
                  </a:lnTo>
                  <a:lnTo>
                    <a:pt x="73850" y="47805"/>
                  </a:lnTo>
                  <a:lnTo>
                    <a:pt x="43548" y="120329"/>
                  </a:lnTo>
                  <a:lnTo>
                    <a:pt x="29848" y="178246"/>
                  </a:lnTo>
                  <a:lnTo>
                    <a:pt x="19027" y="233221"/>
                  </a:lnTo>
                  <a:lnTo>
                    <a:pt x="10863" y="285271"/>
                  </a:lnTo>
                  <a:lnTo>
                    <a:pt x="5133" y="334416"/>
                  </a:lnTo>
                  <a:lnTo>
                    <a:pt x="1612" y="380672"/>
                  </a:lnTo>
                  <a:lnTo>
                    <a:pt x="8636" y="376634"/>
                  </a:lnTo>
                  <a:lnTo>
                    <a:pt x="440822" y="376634"/>
                  </a:lnTo>
                  <a:lnTo>
                    <a:pt x="447088" y="332663"/>
                  </a:lnTo>
                  <a:lnTo>
                    <a:pt x="454724" y="291679"/>
                  </a:lnTo>
                  <a:lnTo>
                    <a:pt x="461596" y="260023"/>
                  </a:lnTo>
                  <a:lnTo>
                    <a:pt x="466394" y="238255"/>
                  </a:lnTo>
                  <a:lnTo>
                    <a:pt x="468607" y="206880"/>
                  </a:lnTo>
                  <a:lnTo>
                    <a:pt x="462867" y="164873"/>
                  </a:lnTo>
                  <a:lnTo>
                    <a:pt x="444594" y="120507"/>
                  </a:lnTo>
                  <a:lnTo>
                    <a:pt x="409209" y="82055"/>
                  </a:lnTo>
                  <a:lnTo>
                    <a:pt x="352132" y="57788"/>
                  </a:lnTo>
                  <a:lnTo>
                    <a:pt x="276094" y="41317"/>
                  </a:lnTo>
                  <a:lnTo>
                    <a:pt x="219624" y="27689"/>
                  </a:lnTo>
                  <a:lnTo>
                    <a:pt x="179761" y="16490"/>
                  </a:lnTo>
                  <a:lnTo>
                    <a:pt x="153543" y="7305"/>
                  </a:lnTo>
                  <a:lnTo>
                    <a:pt x="136471" y="1640"/>
                  </a:lnTo>
                  <a:lnTo>
                    <a:pt x="1254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81"/>
            <p:cNvSpPr/>
            <p:nvPr/>
          </p:nvSpPr>
          <p:spPr>
            <a:xfrm>
              <a:off x="3175562" y="3995758"/>
              <a:ext cx="468630" cy="838200"/>
            </a:xfrm>
            <a:custGeom>
              <a:avLst/>
              <a:gdLst/>
              <a:ahLst/>
              <a:cxnLst/>
              <a:rect l="l" t="t" r="r" b="b"/>
              <a:pathLst>
                <a:path w="468629" h="838200">
                  <a:moveTo>
                    <a:pt x="435089" y="578716"/>
                  </a:moveTo>
                  <a:lnTo>
                    <a:pt x="432689" y="506003"/>
                  </a:lnTo>
                  <a:lnTo>
                    <a:pt x="434761" y="440384"/>
                  </a:lnTo>
                  <a:lnTo>
                    <a:pt x="439998" y="382418"/>
                  </a:lnTo>
                  <a:lnTo>
                    <a:pt x="447088" y="332663"/>
                  </a:lnTo>
                  <a:lnTo>
                    <a:pt x="454724" y="291679"/>
                  </a:lnTo>
                  <a:lnTo>
                    <a:pt x="461596" y="260023"/>
                  </a:lnTo>
                  <a:lnTo>
                    <a:pt x="466394" y="238255"/>
                  </a:lnTo>
                  <a:lnTo>
                    <a:pt x="468607" y="206880"/>
                  </a:lnTo>
                  <a:lnTo>
                    <a:pt x="462867" y="164873"/>
                  </a:lnTo>
                  <a:lnTo>
                    <a:pt x="444594" y="120507"/>
                  </a:lnTo>
                  <a:lnTo>
                    <a:pt x="409209" y="82055"/>
                  </a:lnTo>
                  <a:lnTo>
                    <a:pt x="352132" y="57788"/>
                  </a:lnTo>
                  <a:lnTo>
                    <a:pt x="276094" y="41317"/>
                  </a:lnTo>
                  <a:lnTo>
                    <a:pt x="219624" y="27689"/>
                  </a:lnTo>
                  <a:lnTo>
                    <a:pt x="179761" y="16490"/>
                  </a:lnTo>
                  <a:lnTo>
                    <a:pt x="153543" y="7305"/>
                  </a:lnTo>
                  <a:lnTo>
                    <a:pt x="136471" y="1640"/>
                  </a:lnTo>
                  <a:lnTo>
                    <a:pt x="125412" y="0"/>
                  </a:lnTo>
                  <a:lnTo>
                    <a:pt x="119449" y="440"/>
                  </a:lnTo>
                  <a:lnTo>
                    <a:pt x="117665" y="1019"/>
                  </a:lnTo>
                  <a:lnTo>
                    <a:pt x="97167" y="14239"/>
                  </a:lnTo>
                  <a:lnTo>
                    <a:pt x="95758" y="15001"/>
                  </a:lnTo>
                  <a:lnTo>
                    <a:pt x="94449" y="15840"/>
                  </a:lnTo>
                  <a:lnTo>
                    <a:pt x="93218" y="16779"/>
                  </a:lnTo>
                  <a:lnTo>
                    <a:pt x="92138" y="17478"/>
                  </a:lnTo>
                  <a:lnTo>
                    <a:pt x="87172" y="21732"/>
                  </a:lnTo>
                  <a:lnTo>
                    <a:pt x="83680" y="27092"/>
                  </a:lnTo>
                  <a:lnTo>
                    <a:pt x="82905" y="32273"/>
                  </a:lnTo>
                  <a:lnTo>
                    <a:pt x="81064" y="44656"/>
                  </a:lnTo>
                  <a:lnTo>
                    <a:pt x="73850" y="47805"/>
                  </a:lnTo>
                  <a:lnTo>
                    <a:pt x="69037" y="49088"/>
                  </a:lnTo>
                  <a:lnTo>
                    <a:pt x="64236" y="50384"/>
                  </a:lnTo>
                  <a:lnTo>
                    <a:pt x="60350" y="59451"/>
                  </a:lnTo>
                  <a:lnTo>
                    <a:pt x="43548" y="120329"/>
                  </a:lnTo>
                  <a:lnTo>
                    <a:pt x="29848" y="178246"/>
                  </a:lnTo>
                  <a:lnTo>
                    <a:pt x="19027" y="233221"/>
                  </a:lnTo>
                  <a:lnTo>
                    <a:pt x="10863" y="285271"/>
                  </a:lnTo>
                  <a:lnTo>
                    <a:pt x="5133" y="334416"/>
                  </a:lnTo>
                  <a:lnTo>
                    <a:pt x="1612" y="380672"/>
                  </a:lnTo>
                  <a:lnTo>
                    <a:pt x="5283" y="378552"/>
                  </a:lnTo>
                  <a:lnTo>
                    <a:pt x="8636" y="376634"/>
                  </a:lnTo>
                  <a:lnTo>
                    <a:pt x="10972" y="378056"/>
                  </a:lnTo>
                  <a:lnTo>
                    <a:pt x="10541" y="381739"/>
                  </a:lnTo>
                  <a:lnTo>
                    <a:pt x="10083" y="385435"/>
                  </a:lnTo>
                  <a:lnTo>
                    <a:pt x="7023" y="389994"/>
                  </a:lnTo>
                  <a:lnTo>
                    <a:pt x="3683" y="391925"/>
                  </a:lnTo>
                  <a:lnTo>
                    <a:pt x="977" y="393474"/>
                  </a:lnTo>
                  <a:lnTo>
                    <a:pt x="637" y="402128"/>
                  </a:lnTo>
                  <a:lnTo>
                    <a:pt x="385" y="410652"/>
                  </a:lnTo>
                  <a:lnTo>
                    <a:pt x="208" y="419065"/>
                  </a:lnTo>
                  <a:lnTo>
                    <a:pt x="88" y="427383"/>
                  </a:lnTo>
                  <a:lnTo>
                    <a:pt x="4203" y="425008"/>
                  </a:lnTo>
                  <a:lnTo>
                    <a:pt x="7556" y="423065"/>
                  </a:lnTo>
                  <a:lnTo>
                    <a:pt x="9918" y="424500"/>
                  </a:lnTo>
                  <a:lnTo>
                    <a:pt x="9474" y="428183"/>
                  </a:lnTo>
                  <a:lnTo>
                    <a:pt x="9017" y="431879"/>
                  </a:lnTo>
                  <a:lnTo>
                    <a:pt x="5956" y="436425"/>
                  </a:lnTo>
                  <a:lnTo>
                    <a:pt x="2603" y="438356"/>
                  </a:lnTo>
                  <a:lnTo>
                    <a:pt x="0" y="439931"/>
                  </a:lnTo>
                  <a:lnTo>
                    <a:pt x="44" y="448299"/>
                  </a:lnTo>
                  <a:lnTo>
                    <a:pt x="158" y="456544"/>
                  </a:lnTo>
                  <a:lnTo>
                    <a:pt x="339" y="464668"/>
                  </a:lnTo>
                  <a:lnTo>
                    <a:pt x="584" y="472671"/>
                  </a:lnTo>
                  <a:lnTo>
                    <a:pt x="6070" y="469509"/>
                  </a:lnTo>
                  <a:lnTo>
                    <a:pt x="9410" y="467566"/>
                  </a:lnTo>
                  <a:lnTo>
                    <a:pt x="11760" y="469001"/>
                  </a:lnTo>
                  <a:lnTo>
                    <a:pt x="11315" y="472684"/>
                  </a:lnTo>
                  <a:lnTo>
                    <a:pt x="10871" y="476380"/>
                  </a:lnTo>
                  <a:lnTo>
                    <a:pt x="7797" y="480926"/>
                  </a:lnTo>
                  <a:lnTo>
                    <a:pt x="4457" y="482857"/>
                  </a:lnTo>
                  <a:lnTo>
                    <a:pt x="1117" y="484876"/>
                  </a:lnTo>
                  <a:lnTo>
                    <a:pt x="8558" y="563568"/>
                  </a:lnTo>
                  <a:lnTo>
                    <a:pt x="20769" y="627709"/>
                  </a:lnTo>
                  <a:lnTo>
                    <a:pt x="35084" y="677511"/>
                  </a:lnTo>
                  <a:lnTo>
                    <a:pt x="48840" y="713184"/>
                  </a:lnTo>
                  <a:lnTo>
                    <a:pt x="67564" y="741276"/>
                  </a:lnTo>
                  <a:lnTo>
                    <a:pt x="72250" y="738939"/>
                  </a:lnTo>
                  <a:lnTo>
                    <a:pt x="79590" y="735269"/>
                  </a:lnTo>
                  <a:lnTo>
                    <a:pt x="96369" y="755797"/>
                  </a:lnTo>
                  <a:lnTo>
                    <a:pt x="142563" y="778116"/>
                  </a:lnTo>
                  <a:lnTo>
                    <a:pt x="336600" y="828462"/>
                  </a:lnTo>
                  <a:lnTo>
                    <a:pt x="388466" y="837933"/>
                  </a:lnTo>
                  <a:lnTo>
                    <a:pt x="407532" y="832773"/>
                  </a:lnTo>
                  <a:lnTo>
                    <a:pt x="445463" y="811858"/>
                  </a:lnTo>
                  <a:lnTo>
                    <a:pt x="452767" y="801639"/>
                  </a:lnTo>
                  <a:lnTo>
                    <a:pt x="452818" y="801766"/>
                  </a:lnTo>
                  <a:lnTo>
                    <a:pt x="461042" y="791807"/>
                  </a:lnTo>
                  <a:lnTo>
                    <a:pt x="466907" y="773534"/>
                  </a:lnTo>
                  <a:lnTo>
                    <a:pt x="468322" y="751214"/>
                  </a:lnTo>
                  <a:lnTo>
                    <a:pt x="463194" y="729110"/>
                  </a:lnTo>
                  <a:lnTo>
                    <a:pt x="452459" y="691257"/>
                  </a:lnTo>
                  <a:lnTo>
                    <a:pt x="443503" y="641154"/>
                  </a:lnTo>
                  <a:lnTo>
                    <a:pt x="437366" y="597431"/>
                  </a:lnTo>
                  <a:lnTo>
                    <a:pt x="435089" y="578716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82"/>
            <p:cNvSpPr/>
            <p:nvPr/>
          </p:nvSpPr>
          <p:spPr>
            <a:xfrm>
              <a:off x="3175558" y="4006629"/>
              <a:ext cx="458470" cy="827405"/>
            </a:xfrm>
            <a:custGeom>
              <a:avLst/>
              <a:gdLst/>
              <a:ahLst/>
              <a:cxnLst/>
              <a:rect l="l" t="t" r="r" b="b"/>
              <a:pathLst>
                <a:path w="458470" h="827404">
                  <a:moveTo>
                    <a:pt x="422770" y="569819"/>
                  </a:moveTo>
                  <a:lnTo>
                    <a:pt x="419633" y="513294"/>
                  </a:lnTo>
                  <a:lnTo>
                    <a:pt x="422137" y="452649"/>
                  </a:lnTo>
                  <a:lnTo>
                    <a:pt x="428498" y="392158"/>
                  </a:lnTo>
                  <a:lnTo>
                    <a:pt x="436929" y="336092"/>
                  </a:lnTo>
                  <a:lnTo>
                    <a:pt x="445646" y="288725"/>
                  </a:lnTo>
                  <a:lnTo>
                    <a:pt x="452862" y="254330"/>
                  </a:lnTo>
                  <a:lnTo>
                    <a:pt x="456793" y="237181"/>
                  </a:lnTo>
                  <a:lnTo>
                    <a:pt x="458454" y="221491"/>
                  </a:lnTo>
                  <a:lnTo>
                    <a:pt x="456793" y="181517"/>
                  </a:lnTo>
                  <a:lnTo>
                    <a:pt x="446028" y="124537"/>
                  </a:lnTo>
                  <a:lnTo>
                    <a:pt x="404263" y="76230"/>
                  </a:lnTo>
                  <a:lnTo>
                    <a:pt x="353987" y="62607"/>
                  </a:lnTo>
                  <a:lnTo>
                    <a:pt x="297419" y="51722"/>
                  </a:lnTo>
                  <a:lnTo>
                    <a:pt x="238555" y="36964"/>
                  </a:lnTo>
                  <a:lnTo>
                    <a:pt x="184547" y="21493"/>
                  </a:lnTo>
                  <a:lnTo>
                    <a:pt x="142548" y="8472"/>
                  </a:lnTo>
                  <a:lnTo>
                    <a:pt x="119710" y="1062"/>
                  </a:lnTo>
                  <a:lnTo>
                    <a:pt x="106574" y="0"/>
                  </a:lnTo>
                  <a:lnTo>
                    <a:pt x="95208" y="4361"/>
                  </a:lnTo>
                  <a:lnTo>
                    <a:pt x="86895" y="12157"/>
                  </a:lnTo>
                  <a:lnTo>
                    <a:pt x="82918" y="21395"/>
                  </a:lnTo>
                  <a:lnTo>
                    <a:pt x="81064" y="33778"/>
                  </a:lnTo>
                  <a:lnTo>
                    <a:pt x="73850" y="36927"/>
                  </a:lnTo>
                  <a:lnTo>
                    <a:pt x="69037" y="38223"/>
                  </a:lnTo>
                  <a:lnTo>
                    <a:pt x="64236" y="39518"/>
                  </a:lnTo>
                  <a:lnTo>
                    <a:pt x="60350" y="48573"/>
                  </a:lnTo>
                  <a:lnTo>
                    <a:pt x="43549" y="109456"/>
                  </a:lnTo>
                  <a:lnTo>
                    <a:pt x="29851" y="167376"/>
                  </a:lnTo>
                  <a:lnTo>
                    <a:pt x="19034" y="222353"/>
                  </a:lnTo>
                  <a:lnTo>
                    <a:pt x="10873" y="274405"/>
                  </a:lnTo>
                  <a:lnTo>
                    <a:pt x="5144" y="323550"/>
                  </a:lnTo>
                  <a:lnTo>
                    <a:pt x="1625" y="369807"/>
                  </a:lnTo>
                  <a:lnTo>
                    <a:pt x="5283" y="367686"/>
                  </a:lnTo>
                  <a:lnTo>
                    <a:pt x="8635" y="365756"/>
                  </a:lnTo>
                  <a:lnTo>
                    <a:pt x="10985" y="367178"/>
                  </a:lnTo>
                  <a:lnTo>
                    <a:pt x="10540" y="370874"/>
                  </a:lnTo>
                  <a:lnTo>
                    <a:pt x="10096" y="374557"/>
                  </a:lnTo>
                  <a:lnTo>
                    <a:pt x="7023" y="379116"/>
                  </a:lnTo>
                  <a:lnTo>
                    <a:pt x="3682" y="381046"/>
                  </a:lnTo>
                  <a:lnTo>
                    <a:pt x="977" y="382608"/>
                  </a:lnTo>
                  <a:lnTo>
                    <a:pt x="642" y="391262"/>
                  </a:lnTo>
                  <a:lnTo>
                    <a:pt x="390" y="399787"/>
                  </a:lnTo>
                  <a:lnTo>
                    <a:pt x="209" y="408199"/>
                  </a:lnTo>
                  <a:lnTo>
                    <a:pt x="88" y="416517"/>
                  </a:lnTo>
                  <a:lnTo>
                    <a:pt x="4216" y="414130"/>
                  </a:lnTo>
                  <a:lnTo>
                    <a:pt x="7556" y="412199"/>
                  </a:lnTo>
                  <a:lnTo>
                    <a:pt x="9918" y="413622"/>
                  </a:lnTo>
                  <a:lnTo>
                    <a:pt x="9461" y="417318"/>
                  </a:lnTo>
                  <a:lnTo>
                    <a:pt x="9016" y="421001"/>
                  </a:lnTo>
                  <a:lnTo>
                    <a:pt x="5943" y="425560"/>
                  </a:lnTo>
                  <a:lnTo>
                    <a:pt x="2603" y="427490"/>
                  </a:lnTo>
                  <a:lnTo>
                    <a:pt x="0" y="429065"/>
                  </a:lnTo>
                  <a:lnTo>
                    <a:pt x="45" y="437426"/>
                  </a:lnTo>
                  <a:lnTo>
                    <a:pt x="160" y="445667"/>
                  </a:lnTo>
                  <a:lnTo>
                    <a:pt x="344" y="453790"/>
                  </a:lnTo>
                  <a:lnTo>
                    <a:pt x="596" y="461793"/>
                  </a:lnTo>
                  <a:lnTo>
                    <a:pt x="6070" y="458631"/>
                  </a:lnTo>
                  <a:lnTo>
                    <a:pt x="9423" y="456700"/>
                  </a:lnTo>
                  <a:lnTo>
                    <a:pt x="11760" y="458123"/>
                  </a:lnTo>
                  <a:lnTo>
                    <a:pt x="11328" y="461818"/>
                  </a:lnTo>
                  <a:lnTo>
                    <a:pt x="10883" y="465501"/>
                  </a:lnTo>
                  <a:lnTo>
                    <a:pt x="7810" y="470061"/>
                  </a:lnTo>
                  <a:lnTo>
                    <a:pt x="4457" y="471991"/>
                  </a:lnTo>
                  <a:lnTo>
                    <a:pt x="1117" y="474010"/>
                  </a:lnTo>
                  <a:lnTo>
                    <a:pt x="8380" y="551424"/>
                  </a:lnTo>
                  <a:lnTo>
                    <a:pt x="20289" y="614802"/>
                  </a:lnTo>
                  <a:lnTo>
                    <a:pt x="34319" y="664340"/>
                  </a:lnTo>
                  <a:lnTo>
                    <a:pt x="47947" y="700237"/>
                  </a:lnTo>
                  <a:lnTo>
                    <a:pt x="68059" y="730169"/>
                  </a:lnTo>
                  <a:lnTo>
                    <a:pt x="73494" y="727452"/>
                  </a:lnTo>
                  <a:lnTo>
                    <a:pt x="79590" y="724404"/>
                  </a:lnTo>
                  <a:lnTo>
                    <a:pt x="96375" y="744928"/>
                  </a:lnTo>
                  <a:lnTo>
                    <a:pt x="142564" y="767259"/>
                  </a:lnTo>
                  <a:lnTo>
                    <a:pt x="336600" y="817583"/>
                  </a:lnTo>
                  <a:lnTo>
                    <a:pt x="388466" y="827066"/>
                  </a:lnTo>
                  <a:lnTo>
                    <a:pt x="407532" y="821907"/>
                  </a:lnTo>
                  <a:lnTo>
                    <a:pt x="434225" y="809087"/>
                  </a:lnTo>
                  <a:lnTo>
                    <a:pt x="455245" y="785221"/>
                  </a:lnTo>
                  <a:lnTo>
                    <a:pt x="457854" y="754706"/>
                  </a:lnTo>
                  <a:lnTo>
                    <a:pt x="452070" y="728420"/>
                  </a:lnTo>
                  <a:lnTo>
                    <a:pt x="447916" y="717241"/>
                  </a:lnTo>
                  <a:lnTo>
                    <a:pt x="441972" y="701628"/>
                  </a:lnTo>
                  <a:lnTo>
                    <a:pt x="437372" y="681068"/>
                  </a:lnTo>
                  <a:lnTo>
                    <a:pt x="431757" y="641738"/>
                  </a:lnTo>
                  <a:lnTo>
                    <a:pt x="422770" y="569819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83"/>
            <p:cNvSpPr/>
            <p:nvPr/>
          </p:nvSpPr>
          <p:spPr>
            <a:xfrm>
              <a:off x="3198192" y="4543352"/>
              <a:ext cx="10160" cy="13335"/>
            </a:xfrm>
            <a:custGeom>
              <a:avLst/>
              <a:gdLst/>
              <a:ahLst/>
              <a:cxnLst/>
              <a:rect l="l" t="t" r="r" b="b"/>
              <a:pathLst>
                <a:path w="10160" h="13335">
                  <a:moveTo>
                    <a:pt x="0" y="5918"/>
                  </a:moveTo>
                  <a:lnTo>
                    <a:pt x="0" y="12852"/>
                  </a:lnTo>
                  <a:lnTo>
                    <a:pt x="9702" y="5918"/>
                  </a:lnTo>
                  <a:lnTo>
                    <a:pt x="9702" y="0"/>
                  </a:lnTo>
                  <a:lnTo>
                    <a:pt x="0" y="5918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84"/>
            <p:cNvSpPr/>
            <p:nvPr/>
          </p:nvSpPr>
          <p:spPr>
            <a:xfrm>
              <a:off x="3228663" y="4644265"/>
              <a:ext cx="11430" cy="28575"/>
            </a:xfrm>
            <a:custGeom>
              <a:avLst/>
              <a:gdLst/>
              <a:ahLst/>
              <a:cxnLst/>
              <a:rect l="l" t="t" r="r" b="b"/>
              <a:pathLst>
                <a:path w="11430" h="28575">
                  <a:moveTo>
                    <a:pt x="8712" y="1041"/>
                  </a:moveTo>
                  <a:lnTo>
                    <a:pt x="6667" y="0"/>
                  </a:lnTo>
                  <a:lnTo>
                    <a:pt x="3543" y="2082"/>
                  </a:lnTo>
                  <a:lnTo>
                    <a:pt x="1714" y="5676"/>
                  </a:lnTo>
                  <a:lnTo>
                    <a:pt x="0" y="9042"/>
                  </a:lnTo>
                  <a:lnTo>
                    <a:pt x="101" y="12471"/>
                  </a:lnTo>
                  <a:lnTo>
                    <a:pt x="1803" y="13754"/>
                  </a:lnTo>
                  <a:lnTo>
                    <a:pt x="1803" y="28232"/>
                  </a:lnTo>
                  <a:lnTo>
                    <a:pt x="7416" y="23266"/>
                  </a:lnTo>
                  <a:lnTo>
                    <a:pt x="7416" y="11899"/>
                  </a:lnTo>
                  <a:lnTo>
                    <a:pt x="8039" y="11201"/>
                  </a:lnTo>
                  <a:lnTo>
                    <a:pt x="8610" y="10375"/>
                  </a:lnTo>
                  <a:lnTo>
                    <a:pt x="9093" y="9436"/>
                  </a:lnTo>
                  <a:lnTo>
                    <a:pt x="10922" y="5841"/>
                  </a:lnTo>
                  <a:lnTo>
                    <a:pt x="10756" y="2082"/>
                  </a:lnTo>
                  <a:lnTo>
                    <a:pt x="8712" y="1041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85"/>
            <p:cNvSpPr/>
            <p:nvPr/>
          </p:nvSpPr>
          <p:spPr>
            <a:xfrm>
              <a:off x="3228060" y="4100225"/>
              <a:ext cx="12700" cy="29845"/>
            </a:xfrm>
            <a:custGeom>
              <a:avLst/>
              <a:gdLst/>
              <a:ahLst/>
              <a:cxnLst/>
              <a:rect l="l" t="t" r="r" b="b"/>
              <a:pathLst>
                <a:path w="12700" h="29845">
                  <a:moveTo>
                    <a:pt x="10198" y="1244"/>
                  </a:moveTo>
                  <a:lnTo>
                    <a:pt x="8026" y="0"/>
                  </a:lnTo>
                  <a:lnTo>
                    <a:pt x="4470" y="2108"/>
                  </a:lnTo>
                  <a:lnTo>
                    <a:pt x="2260" y="5956"/>
                  </a:lnTo>
                  <a:lnTo>
                    <a:pt x="38" y="9804"/>
                  </a:lnTo>
                  <a:lnTo>
                    <a:pt x="0" y="13944"/>
                  </a:lnTo>
                  <a:lnTo>
                    <a:pt x="2158" y="15201"/>
                  </a:lnTo>
                  <a:lnTo>
                    <a:pt x="2324" y="15290"/>
                  </a:lnTo>
                  <a:lnTo>
                    <a:pt x="2539" y="15239"/>
                  </a:lnTo>
                  <a:lnTo>
                    <a:pt x="2730" y="15290"/>
                  </a:lnTo>
                  <a:lnTo>
                    <a:pt x="2730" y="29349"/>
                  </a:lnTo>
                  <a:lnTo>
                    <a:pt x="7556" y="24803"/>
                  </a:lnTo>
                  <a:lnTo>
                    <a:pt x="7556" y="13576"/>
                  </a:lnTo>
                  <a:lnTo>
                    <a:pt x="8483" y="12738"/>
                  </a:lnTo>
                  <a:lnTo>
                    <a:pt x="9372" y="11760"/>
                  </a:lnTo>
                  <a:lnTo>
                    <a:pt x="10109" y="10477"/>
                  </a:lnTo>
                  <a:lnTo>
                    <a:pt x="12331" y="6629"/>
                  </a:lnTo>
                  <a:lnTo>
                    <a:pt x="12369" y="2501"/>
                  </a:lnTo>
                  <a:lnTo>
                    <a:pt x="10198" y="1244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86"/>
            <p:cNvSpPr/>
            <p:nvPr/>
          </p:nvSpPr>
          <p:spPr>
            <a:xfrm>
              <a:off x="3198286" y="4272282"/>
              <a:ext cx="9525" cy="12700"/>
            </a:xfrm>
            <a:custGeom>
              <a:avLst/>
              <a:gdLst/>
              <a:ahLst/>
              <a:cxnLst/>
              <a:rect l="l" t="t" r="r" b="b"/>
              <a:pathLst>
                <a:path w="9525" h="12700">
                  <a:moveTo>
                    <a:pt x="0" y="6565"/>
                  </a:moveTo>
                  <a:lnTo>
                    <a:pt x="0" y="12103"/>
                  </a:lnTo>
                  <a:lnTo>
                    <a:pt x="9245" y="5181"/>
                  </a:lnTo>
                  <a:lnTo>
                    <a:pt x="9245" y="0"/>
                  </a:lnTo>
                  <a:lnTo>
                    <a:pt x="0" y="6565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87"/>
            <p:cNvSpPr/>
            <p:nvPr/>
          </p:nvSpPr>
          <p:spPr>
            <a:xfrm>
              <a:off x="3216022" y="4006335"/>
              <a:ext cx="418465" cy="808990"/>
            </a:xfrm>
            <a:custGeom>
              <a:avLst/>
              <a:gdLst/>
              <a:ahLst/>
              <a:cxnLst/>
              <a:rect l="l" t="t" r="r" b="b"/>
              <a:pathLst>
                <a:path w="418464" h="808989">
                  <a:moveTo>
                    <a:pt x="417736" y="759091"/>
                  </a:moveTo>
                  <a:lnTo>
                    <a:pt x="415513" y="743356"/>
                  </a:lnTo>
                  <a:lnTo>
                    <a:pt x="412045" y="730111"/>
                  </a:lnTo>
                  <a:lnTo>
                    <a:pt x="408851" y="720955"/>
                  </a:lnTo>
                  <a:lnTo>
                    <a:pt x="407449" y="717537"/>
                  </a:lnTo>
                  <a:lnTo>
                    <a:pt x="401513" y="701925"/>
                  </a:lnTo>
                  <a:lnTo>
                    <a:pt x="396915" y="681364"/>
                  </a:lnTo>
                  <a:lnTo>
                    <a:pt x="391297" y="642035"/>
                  </a:lnTo>
                  <a:lnTo>
                    <a:pt x="382303" y="570115"/>
                  </a:lnTo>
                  <a:lnTo>
                    <a:pt x="379170" y="513590"/>
                  </a:lnTo>
                  <a:lnTo>
                    <a:pt x="381676" y="452945"/>
                  </a:lnTo>
                  <a:lnTo>
                    <a:pt x="388037" y="392454"/>
                  </a:lnTo>
                  <a:lnTo>
                    <a:pt x="396467" y="336388"/>
                  </a:lnTo>
                  <a:lnTo>
                    <a:pt x="405182" y="289021"/>
                  </a:lnTo>
                  <a:lnTo>
                    <a:pt x="416327" y="237477"/>
                  </a:lnTo>
                  <a:lnTo>
                    <a:pt x="417988" y="221782"/>
                  </a:lnTo>
                  <a:lnTo>
                    <a:pt x="416327" y="181813"/>
                  </a:lnTo>
                  <a:lnTo>
                    <a:pt x="405562" y="124826"/>
                  </a:lnTo>
                  <a:lnTo>
                    <a:pt x="363797" y="76514"/>
                  </a:lnTo>
                  <a:lnTo>
                    <a:pt x="313520" y="62890"/>
                  </a:lnTo>
                  <a:lnTo>
                    <a:pt x="256953" y="52010"/>
                  </a:lnTo>
                  <a:lnTo>
                    <a:pt x="198090" y="37253"/>
                  </a:lnTo>
                  <a:lnTo>
                    <a:pt x="144084" y="21783"/>
                  </a:lnTo>
                  <a:lnTo>
                    <a:pt x="102088" y="8764"/>
                  </a:lnTo>
                  <a:lnTo>
                    <a:pt x="79256" y="1358"/>
                  </a:lnTo>
                  <a:lnTo>
                    <a:pt x="76678" y="507"/>
                  </a:lnTo>
                  <a:lnTo>
                    <a:pt x="74138" y="101"/>
                  </a:lnTo>
                  <a:lnTo>
                    <a:pt x="56726" y="44976"/>
                  </a:lnTo>
                  <a:lnTo>
                    <a:pt x="36986" y="116961"/>
                  </a:lnTo>
                  <a:lnTo>
                    <a:pt x="26578" y="162829"/>
                  </a:lnTo>
                  <a:lnTo>
                    <a:pt x="16876" y="214069"/>
                  </a:lnTo>
                  <a:lnTo>
                    <a:pt x="8680" y="269774"/>
                  </a:lnTo>
                  <a:lnTo>
                    <a:pt x="2788" y="329035"/>
                  </a:lnTo>
                  <a:lnTo>
                    <a:pt x="0" y="390945"/>
                  </a:lnTo>
                  <a:lnTo>
                    <a:pt x="1114" y="454595"/>
                  </a:lnTo>
                  <a:lnTo>
                    <a:pt x="6929" y="519076"/>
                  </a:lnTo>
                  <a:lnTo>
                    <a:pt x="18245" y="583482"/>
                  </a:lnTo>
                  <a:lnTo>
                    <a:pt x="35861" y="646903"/>
                  </a:lnTo>
                  <a:lnTo>
                    <a:pt x="60574" y="708431"/>
                  </a:lnTo>
                  <a:lnTo>
                    <a:pt x="65920" y="722041"/>
                  </a:lnTo>
                  <a:lnTo>
                    <a:pt x="141791" y="753761"/>
                  </a:lnTo>
                  <a:lnTo>
                    <a:pt x="213711" y="772904"/>
                  </a:lnTo>
                  <a:lnTo>
                    <a:pt x="280430" y="790316"/>
                  </a:lnTo>
                  <a:lnTo>
                    <a:pt x="359061" y="808967"/>
                  </a:lnTo>
                  <a:lnTo>
                    <a:pt x="386720" y="808607"/>
                  </a:lnTo>
                  <a:lnTo>
                    <a:pt x="402906" y="793195"/>
                  </a:lnTo>
                  <a:lnTo>
                    <a:pt x="417736" y="759091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88"/>
            <p:cNvSpPr/>
            <p:nvPr/>
          </p:nvSpPr>
          <p:spPr>
            <a:xfrm>
              <a:off x="3521697" y="4068952"/>
              <a:ext cx="99695" cy="736600"/>
            </a:xfrm>
            <a:custGeom>
              <a:avLst/>
              <a:gdLst/>
              <a:ahLst/>
              <a:cxnLst/>
              <a:rect l="l" t="t" r="r" b="b"/>
              <a:pathLst>
                <a:path w="99695" h="736600">
                  <a:moveTo>
                    <a:pt x="5765" y="2235"/>
                  </a:moveTo>
                  <a:lnTo>
                    <a:pt x="4622" y="622"/>
                  </a:lnTo>
                  <a:lnTo>
                    <a:pt x="1460" y="0"/>
                  </a:lnTo>
                  <a:lnTo>
                    <a:pt x="152" y="939"/>
                  </a:lnTo>
                  <a:lnTo>
                    <a:pt x="0" y="2590"/>
                  </a:lnTo>
                  <a:lnTo>
                    <a:pt x="1803" y="5080"/>
                  </a:lnTo>
                  <a:lnTo>
                    <a:pt x="3416" y="5448"/>
                  </a:lnTo>
                  <a:lnTo>
                    <a:pt x="5600" y="3886"/>
                  </a:lnTo>
                  <a:lnTo>
                    <a:pt x="5765" y="2235"/>
                  </a:lnTo>
                  <a:close/>
                </a:path>
                <a:path w="99695" h="736600">
                  <a:moveTo>
                    <a:pt x="14859" y="15900"/>
                  </a:moveTo>
                  <a:lnTo>
                    <a:pt x="12395" y="12293"/>
                  </a:lnTo>
                  <a:lnTo>
                    <a:pt x="8915" y="7327"/>
                  </a:lnTo>
                  <a:lnTo>
                    <a:pt x="7886" y="7073"/>
                  </a:lnTo>
                  <a:lnTo>
                    <a:pt x="5676" y="8636"/>
                  </a:lnTo>
                  <a:lnTo>
                    <a:pt x="5575" y="9677"/>
                  </a:lnTo>
                  <a:lnTo>
                    <a:pt x="8064" y="13220"/>
                  </a:lnTo>
                  <a:lnTo>
                    <a:pt x="11468" y="18186"/>
                  </a:lnTo>
                  <a:lnTo>
                    <a:pt x="12471" y="18453"/>
                  </a:lnTo>
                  <a:lnTo>
                    <a:pt x="14020" y="17411"/>
                  </a:lnTo>
                  <a:lnTo>
                    <a:pt x="14719" y="16941"/>
                  </a:lnTo>
                  <a:lnTo>
                    <a:pt x="14859" y="15900"/>
                  </a:lnTo>
                  <a:close/>
                </a:path>
                <a:path w="99695" h="736600">
                  <a:moveTo>
                    <a:pt x="16217" y="728497"/>
                  </a:moveTo>
                  <a:lnTo>
                    <a:pt x="16090" y="726846"/>
                  </a:lnTo>
                  <a:lnTo>
                    <a:pt x="15011" y="726033"/>
                  </a:lnTo>
                  <a:lnTo>
                    <a:pt x="13919" y="725233"/>
                  </a:lnTo>
                  <a:lnTo>
                    <a:pt x="12306" y="725589"/>
                  </a:lnTo>
                  <a:lnTo>
                    <a:pt x="10464" y="728052"/>
                  </a:lnTo>
                  <a:lnTo>
                    <a:pt x="10579" y="729703"/>
                  </a:lnTo>
                  <a:lnTo>
                    <a:pt x="11620" y="730618"/>
                  </a:lnTo>
                  <a:lnTo>
                    <a:pt x="13792" y="731100"/>
                  </a:lnTo>
                  <a:lnTo>
                    <a:pt x="14363" y="730986"/>
                  </a:lnTo>
                  <a:lnTo>
                    <a:pt x="16217" y="728497"/>
                  </a:lnTo>
                  <a:close/>
                </a:path>
                <a:path w="99695" h="736600">
                  <a:moveTo>
                    <a:pt x="20434" y="23520"/>
                  </a:moveTo>
                  <a:lnTo>
                    <a:pt x="19583" y="22237"/>
                  </a:lnTo>
                  <a:lnTo>
                    <a:pt x="18732" y="20955"/>
                  </a:lnTo>
                  <a:lnTo>
                    <a:pt x="17132" y="20523"/>
                  </a:lnTo>
                  <a:lnTo>
                    <a:pt x="14884" y="22021"/>
                  </a:lnTo>
                  <a:lnTo>
                    <a:pt x="14668" y="23660"/>
                  </a:lnTo>
                  <a:lnTo>
                    <a:pt x="16344" y="26200"/>
                  </a:lnTo>
                  <a:lnTo>
                    <a:pt x="17932" y="26631"/>
                  </a:lnTo>
                  <a:lnTo>
                    <a:pt x="20193" y="25158"/>
                  </a:lnTo>
                  <a:lnTo>
                    <a:pt x="20434" y="23520"/>
                  </a:lnTo>
                  <a:close/>
                </a:path>
                <a:path w="99695" h="736600">
                  <a:moveTo>
                    <a:pt x="20701" y="4775"/>
                  </a:moveTo>
                  <a:lnTo>
                    <a:pt x="17233" y="3835"/>
                  </a:lnTo>
                  <a:lnTo>
                    <a:pt x="18135" y="5080"/>
                  </a:lnTo>
                  <a:lnTo>
                    <a:pt x="19735" y="5448"/>
                  </a:lnTo>
                  <a:lnTo>
                    <a:pt x="20701" y="4775"/>
                  </a:lnTo>
                  <a:close/>
                </a:path>
                <a:path w="99695" h="736600">
                  <a:moveTo>
                    <a:pt x="25781" y="714603"/>
                  </a:moveTo>
                  <a:lnTo>
                    <a:pt x="25666" y="713562"/>
                  </a:lnTo>
                  <a:lnTo>
                    <a:pt x="23444" y="712012"/>
                  </a:lnTo>
                  <a:lnTo>
                    <a:pt x="22428" y="712254"/>
                  </a:lnTo>
                  <a:lnTo>
                    <a:pt x="18948" y="717194"/>
                  </a:lnTo>
                  <a:lnTo>
                    <a:pt x="16395" y="720712"/>
                  </a:lnTo>
                  <a:lnTo>
                    <a:pt x="16484" y="721753"/>
                  </a:lnTo>
                  <a:lnTo>
                    <a:pt x="17983" y="722845"/>
                  </a:lnTo>
                  <a:lnTo>
                    <a:pt x="18669" y="723341"/>
                  </a:lnTo>
                  <a:lnTo>
                    <a:pt x="19697" y="723099"/>
                  </a:lnTo>
                  <a:lnTo>
                    <a:pt x="23266" y="718185"/>
                  </a:lnTo>
                  <a:lnTo>
                    <a:pt x="25781" y="714603"/>
                  </a:lnTo>
                  <a:close/>
                </a:path>
                <a:path w="99695" h="736600">
                  <a:moveTo>
                    <a:pt x="28854" y="37477"/>
                  </a:moveTo>
                  <a:lnTo>
                    <a:pt x="26581" y="33794"/>
                  </a:lnTo>
                  <a:lnTo>
                    <a:pt x="23329" y="28714"/>
                  </a:lnTo>
                  <a:lnTo>
                    <a:pt x="22313" y="28422"/>
                  </a:lnTo>
                  <a:lnTo>
                    <a:pt x="20040" y="29895"/>
                  </a:lnTo>
                  <a:lnTo>
                    <a:pt x="19888" y="30924"/>
                  </a:lnTo>
                  <a:lnTo>
                    <a:pt x="23114" y="35966"/>
                  </a:lnTo>
                  <a:lnTo>
                    <a:pt x="25387" y="39624"/>
                  </a:lnTo>
                  <a:lnTo>
                    <a:pt x="26377" y="39928"/>
                  </a:lnTo>
                  <a:lnTo>
                    <a:pt x="27965" y="38950"/>
                  </a:lnTo>
                  <a:lnTo>
                    <a:pt x="28676" y="38506"/>
                  </a:lnTo>
                  <a:lnTo>
                    <a:pt x="28854" y="37477"/>
                  </a:lnTo>
                  <a:close/>
                </a:path>
                <a:path w="99695" h="736600">
                  <a:moveTo>
                    <a:pt x="31178" y="15900"/>
                  </a:moveTo>
                  <a:lnTo>
                    <a:pt x="28714" y="12293"/>
                  </a:lnTo>
                  <a:lnTo>
                    <a:pt x="25234" y="7327"/>
                  </a:lnTo>
                  <a:lnTo>
                    <a:pt x="24206" y="7073"/>
                  </a:lnTo>
                  <a:lnTo>
                    <a:pt x="22009" y="8636"/>
                  </a:lnTo>
                  <a:lnTo>
                    <a:pt x="21894" y="9677"/>
                  </a:lnTo>
                  <a:lnTo>
                    <a:pt x="24396" y="13220"/>
                  </a:lnTo>
                  <a:lnTo>
                    <a:pt x="27787" y="18186"/>
                  </a:lnTo>
                  <a:lnTo>
                    <a:pt x="28803" y="18453"/>
                  </a:lnTo>
                  <a:lnTo>
                    <a:pt x="30340" y="17411"/>
                  </a:lnTo>
                  <a:lnTo>
                    <a:pt x="31038" y="16941"/>
                  </a:lnTo>
                  <a:lnTo>
                    <a:pt x="31178" y="15900"/>
                  </a:lnTo>
                  <a:close/>
                </a:path>
                <a:path w="99695" h="736600">
                  <a:moveTo>
                    <a:pt x="31254" y="707402"/>
                  </a:moveTo>
                  <a:lnTo>
                    <a:pt x="31038" y="705751"/>
                  </a:lnTo>
                  <a:lnTo>
                    <a:pt x="28803" y="704240"/>
                  </a:lnTo>
                  <a:lnTo>
                    <a:pt x="27216" y="704659"/>
                  </a:lnTo>
                  <a:lnTo>
                    <a:pt x="25476" y="707174"/>
                  </a:lnTo>
                  <a:lnTo>
                    <a:pt x="25679" y="708812"/>
                  </a:lnTo>
                  <a:lnTo>
                    <a:pt x="27889" y="710349"/>
                  </a:lnTo>
                  <a:lnTo>
                    <a:pt x="29502" y="709942"/>
                  </a:lnTo>
                  <a:lnTo>
                    <a:pt x="30378" y="708672"/>
                  </a:lnTo>
                  <a:lnTo>
                    <a:pt x="31254" y="707402"/>
                  </a:lnTo>
                  <a:close/>
                </a:path>
                <a:path w="99695" h="736600">
                  <a:moveTo>
                    <a:pt x="32321" y="728497"/>
                  </a:moveTo>
                  <a:lnTo>
                    <a:pt x="32194" y="726846"/>
                  </a:lnTo>
                  <a:lnTo>
                    <a:pt x="30022" y="725233"/>
                  </a:lnTo>
                  <a:lnTo>
                    <a:pt x="28409" y="725589"/>
                  </a:lnTo>
                  <a:lnTo>
                    <a:pt x="26568" y="728052"/>
                  </a:lnTo>
                  <a:lnTo>
                    <a:pt x="26682" y="729703"/>
                  </a:lnTo>
                  <a:lnTo>
                    <a:pt x="28829" y="731329"/>
                  </a:lnTo>
                  <a:lnTo>
                    <a:pt x="30467" y="730986"/>
                  </a:lnTo>
                  <a:lnTo>
                    <a:pt x="31394" y="729742"/>
                  </a:lnTo>
                  <a:lnTo>
                    <a:pt x="32321" y="728497"/>
                  </a:lnTo>
                  <a:close/>
                </a:path>
                <a:path w="99695" h="736600">
                  <a:moveTo>
                    <a:pt x="34086" y="45275"/>
                  </a:moveTo>
                  <a:lnTo>
                    <a:pt x="33299" y="43967"/>
                  </a:lnTo>
                  <a:lnTo>
                    <a:pt x="32512" y="42659"/>
                  </a:lnTo>
                  <a:lnTo>
                    <a:pt x="30924" y="42164"/>
                  </a:lnTo>
                  <a:lnTo>
                    <a:pt x="29781" y="42875"/>
                  </a:lnTo>
                  <a:lnTo>
                    <a:pt x="28625" y="43573"/>
                  </a:lnTo>
                  <a:lnTo>
                    <a:pt x="28333" y="45186"/>
                  </a:lnTo>
                  <a:lnTo>
                    <a:pt x="29895" y="47777"/>
                  </a:lnTo>
                  <a:lnTo>
                    <a:pt x="31457" y="48285"/>
                  </a:lnTo>
                  <a:lnTo>
                    <a:pt x="33782" y="46901"/>
                  </a:lnTo>
                  <a:lnTo>
                    <a:pt x="34086" y="45275"/>
                  </a:lnTo>
                  <a:close/>
                </a:path>
                <a:path w="99695" h="736600">
                  <a:moveTo>
                    <a:pt x="36766" y="23520"/>
                  </a:moveTo>
                  <a:lnTo>
                    <a:pt x="35915" y="22237"/>
                  </a:lnTo>
                  <a:lnTo>
                    <a:pt x="35064" y="20955"/>
                  </a:lnTo>
                  <a:lnTo>
                    <a:pt x="33464" y="20523"/>
                  </a:lnTo>
                  <a:lnTo>
                    <a:pt x="31216" y="22021"/>
                  </a:lnTo>
                  <a:lnTo>
                    <a:pt x="31000" y="23660"/>
                  </a:lnTo>
                  <a:lnTo>
                    <a:pt x="32677" y="26200"/>
                  </a:lnTo>
                  <a:lnTo>
                    <a:pt x="34264" y="26631"/>
                  </a:lnTo>
                  <a:lnTo>
                    <a:pt x="36525" y="25158"/>
                  </a:lnTo>
                  <a:lnTo>
                    <a:pt x="36766" y="23520"/>
                  </a:lnTo>
                  <a:close/>
                </a:path>
                <a:path w="99695" h="736600">
                  <a:moveTo>
                    <a:pt x="40157" y="693204"/>
                  </a:moveTo>
                  <a:lnTo>
                    <a:pt x="39992" y="692175"/>
                  </a:lnTo>
                  <a:lnTo>
                    <a:pt x="37719" y="690714"/>
                  </a:lnTo>
                  <a:lnTo>
                    <a:pt x="36715" y="690994"/>
                  </a:lnTo>
                  <a:lnTo>
                    <a:pt x="33464" y="696036"/>
                  </a:lnTo>
                  <a:lnTo>
                    <a:pt x="31064" y="699630"/>
                  </a:lnTo>
                  <a:lnTo>
                    <a:pt x="31203" y="700671"/>
                  </a:lnTo>
                  <a:lnTo>
                    <a:pt x="31915" y="701128"/>
                  </a:lnTo>
                  <a:lnTo>
                    <a:pt x="32753" y="701700"/>
                  </a:lnTo>
                  <a:lnTo>
                    <a:pt x="33451" y="702170"/>
                  </a:lnTo>
                  <a:lnTo>
                    <a:pt x="34467" y="701890"/>
                  </a:lnTo>
                  <a:lnTo>
                    <a:pt x="36880" y="698271"/>
                  </a:lnTo>
                  <a:lnTo>
                    <a:pt x="40157" y="693204"/>
                  </a:lnTo>
                  <a:close/>
                </a:path>
                <a:path w="99695" h="736600">
                  <a:moveTo>
                    <a:pt x="41884" y="714603"/>
                  </a:moveTo>
                  <a:lnTo>
                    <a:pt x="41770" y="713562"/>
                  </a:lnTo>
                  <a:lnTo>
                    <a:pt x="39560" y="712012"/>
                  </a:lnTo>
                  <a:lnTo>
                    <a:pt x="38531" y="712254"/>
                  </a:lnTo>
                  <a:lnTo>
                    <a:pt x="35052" y="717194"/>
                  </a:lnTo>
                  <a:lnTo>
                    <a:pt x="32499" y="720712"/>
                  </a:lnTo>
                  <a:lnTo>
                    <a:pt x="32588" y="721753"/>
                  </a:lnTo>
                  <a:lnTo>
                    <a:pt x="34086" y="722845"/>
                  </a:lnTo>
                  <a:lnTo>
                    <a:pt x="34772" y="723341"/>
                  </a:lnTo>
                  <a:lnTo>
                    <a:pt x="35801" y="723099"/>
                  </a:lnTo>
                  <a:lnTo>
                    <a:pt x="38379" y="719569"/>
                  </a:lnTo>
                  <a:lnTo>
                    <a:pt x="41884" y="714603"/>
                  </a:lnTo>
                  <a:close/>
                </a:path>
                <a:path w="99695" h="736600">
                  <a:moveTo>
                    <a:pt x="41884" y="59486"/>
                  </a:moveTo>
                  <a:lnTo>
                    <a:pt x="41402" y="58661"/>
                  </a:lnTo>
                  <a:lnTo>
                    <a:pt x="38925" y="54279"/>
                  </a:lnTo>
                  <a:lnTo>
                    <a:pt x="36741" y="50558"/>
                  </a:lnTo>
                  <a:lnTo>
                    <a:pt x="35750" y="50228"/>
                  </a:lnTo>
                  <a:lnTo>
                    <a:pt x="33413" y="51600"/>
                  </a:lnTo>
                  <a:lnTo>
                    <a:pt x="33210" y="52616"/>
                  </a:lnTo>
                  <a:lnTo>
                    <a:pt x="35382" y="56324"/>
                  </a:lnTo>
                  <a:lnTo>
                    <a:pt x="38315" y="61493"/>
                  </a:lnTo>
                  <a:lnTo>
                    <a:pt x="39293" y="61836"/>
                  </a:lnTo>
                  <a:lnTo>
                    <a:pt x="40919" y="60921"/>
                  </a:lnTo>
                  <a:lnTo>
                    <a:pt x="41656" y="60502"/>
                  </a:lnTo>
                  <a:lnTo>
                    <a:pt x="41884" y="59486"/>
                  </a:lnTo>
                  <a:close/>
                </a:path>
                <a:path w="99695" h="736600">
                  <a:moveTo>
                    <a:pt x="45199" y="37477"/>
                  </a:moveTo>
                  <a:lnTo>
                    <a:pt x="42913" y="33794"/>
                  </a:lnTo>
                  <a:lnTo>
                    <a:pt x="39662" y="28714"/>
                  </a:lnTo>
                  <a:lnTo>
                    <a:pt x="38646" y="28422"/>
                  </a:lnTo>
                  <a:lnTo>
                    <a:pt x="36372" y="29895"/>
                  </a:lnTo>
                  <a:lnTo>
                    <a:pt x="36220" y="30924"/>
                  </a:lnTo>
                  <a:lnTo>
                    <a:pt x="39446" y="35966"/>
                  </a:lnTo>
                  <a:lnTo>
                    <a:pt x="41719" y="39624"/>
                  </a:lnTo>
                  <a:lnTo>
                    <a:pt x="42722" y="39928"/>
                  </a:lnTo>
                  <a:lnTo>
                    <a:pt x="44297" y="38950"/>
                  </a:lnTo>
                  <a:lnTo>
                    <a:pt x="45021" y="38506"/>
                  </a:lnTo>
                  <a:lnTo>
                    <a:pt x="45199" y="37477"/>
                  </a:lnTo>
                  <a:close/>
                </a:path>
                <a:path w="99695" h="736600">
                  <a:moveTo>
                    <a:pt x="45288" y="685825"/>
                  </a:moveTo>
                  <a:lnTo>
                    <a:pt x="45008" y="684199"/>
                  </a:lnTo>
                  <a:lnTo>
                    <a:pt x="42710" y="682777"/>
                  </a:lnTo>
                  <a:lnTo>
                    <a:pt x="41135" y="683247"/>
                  </a:lnTo>
                  <a:lnTo>
                    <a:pt x="39535" y="685825"/>
                  </a:lnTo>
                  <a:lnTo>
                    <a:pt x="39789" y="687451"/>
                  </a:lnTo>
                  <a:lnTo>
                    <a:pt x="42075" y="688886"/>
                  </a:lnTo>
                  <a:lnTo>
                    <a:pt x="43662" y="688428"/>
                  </a:lnTo>
                  <a:lnTo>
                    <a:pt x="44475" y="687120"/>
                  </a:lnTo>
                  <a:lnTo>
                    <a:pt x="45288" y="685825"/>
                  </a:lnTo>
                  <a:close/>
                </a:path>
                <a:path w="99695" h="736600">
                  <a:moveTo>
                    <a:pt x="46748" y="67449"/>
                  </a:moveTo>
                  <a:lnTo>
                    <a:pt x="46024" y="66116"/>
                  </a:lnTo>
                  <a:lnTo>
                    <a:pt x="45300" y="64782"/>
                  </a:lnTo>
                  <a:lnTo>
                    <a:pt x="43738" y="64236"/>
                  </a:lnTo>
                  <a:lnTo>
                    <a:pt x="41376" y="65532"/>
                  </a:lnTo>
                  <a:lnTo>
                    <a:pt x="41008" y="67132"/>
                  </a:lnTo>
                  <a:lnTo>
                    <a:pt x="42456" y="69773"/>
                  </a:lnTo>
                  <a:lnTo>
                    <a:pt x="43992" y="70332"/>
                  </a:lnTo>
                  <a:lnTo>
                    <a:pt x="46380" y="69049"/>
                  </a:lnTo>
                  <a:lnTo>
                    <a:pt x="46748" y="67449"/>
                  </a:lnTo>
                  <a:close/>
                </a:path>
                <a:path w="99695" h="736600">
                  <a:moveTo>
                    <a:pt x="46977" y="736549"/>
                  </a:moveTo>
                  <a:lnTo>
                    <a:pt x="46304" y="736053"/>
                  </a:lnTo>
                  <a:lnTo>
                    <a:pt x="45974" y="735774"/>
                  </a:lnTo>
                  <a:lnTo>
                    <a:pt x="45821" y="735634"/>
                  </a:lnTo>
                  <a:lnTo>
                    <a:pt x="44831" y="734771"/>
                  </a:lnTo>
                  <a:lnTo>
                    <a:pt x="43789" y="735012"/>
                  </a:lnTo>
                  <a:lnTo>
                    <a:pt x="42722" y="736600"/>
                  </a:lnTo>
                  <a:lnTo>
                    <a:pt x="46977" y="736549"/>
                  </a:lnTo>
                  <a:close/>
                </a:path>
                <a:path w="99695" h="736600">
                  <a:moveTo>
                    <a:pt x="47294" y="15900"/>
                  </a:moveTo>
                  <a:lnTo>
                    <a:pt x="43992" y="11087"/>
                  </a:lnTo>
                  <a:lnTo>
                    <a:pt x="38036" y="9474"/>
                  </a:lnTo>
                  <a:lnTo>
                    <a:pt x="38011" y="9677"/>
                  </a:lnTo>
                  <a:lnTo>
                    <a:pt x="40500" y="13220"/>
                  </a:lnTo>
                  <a:lnTo>
                    <a:pt x="43903" y="18186"/>
                  </a:lnTo>
                  <a:lnTo>
                    <a:pt x="44907" y="18453"/>
                  </a:lnTo>
                  <a:lnTo>
                    <a:pt x="47155" y="16941"/>
                  </a:lnTo>
                  <a:lnTo>
                    <a:pt x="47294" y="15900"/>
                  </a:lnTo>
                  <a:close/>
                </a:path>
                <a:path w="99695" h="736600">
                  <a:moveTo>
                    <a:pt x="47358" y="707402"/>
                  </a:moveTo>
                  <a:lnTo>
                    <a:pt x="47142" y="705751"/>
                  </a:lnTo>
                  <a:lnTo>
                    <a:pt x="46024" y="705002"/>
                  </a:lnTo>
                  <a:lnTo>
                    <a:pt x="44919" y="704240"/>
                  </a:lnTo>
                  <a:lnTo>
                    <a:pt x="43319" y="704659"/>
                  </a:lnTo>
                  <a:lnTo>
                    <a:pt x="41592" y="707174"/>
                  </a:lnTo>
                  <a:lnTo>
                    <a:pt x="41783" y="708812"/>
                  </a:lnTo>
                  <a:lnTo>
                    <a:pt x="44005" y="710349"/>
                  </a:lnTo>
                  <a:lnTo>
                    <a:pt x="45618" y="709942"/>
                  </a:lnTo>
                  <a:lnTo>
                    <a:pt x="46482" y="708672"/>
                  </a:lnTo>
                  <a:lnTo>
                    <a:pt x="47358" y="707402"/>
                  </a:lnTo>
                  <a:close/>
                </a:path>
                <a:path w="99695" h="736600">
                  <a:moveTo>
                    <a:pt x="50419" y="45275"/>
                  </a:moveTo>
                  <a:lnTo>
                    <a:pt x="49631" y="43967"/>
                  </a:lnTo>
                  <a:lnTo>
                    <a:pt x="48844" y="42659"/>
                  </a:lnTo>
                  <a:lnTo>
                    <a:pt x="47256" y="42164"/>
                  </a:lnTo>
                  <a:lnTo>
                    <a:pt x="44958" y="43573"/>
                  </a:lnTo>
                  <a:lnTo>
                    <a:pt x="44665" y="45186"/>
                  </a:lnTo>
                  <a:lnTo>
                    <a:pt x="46228" y="47777"/>
                  </a:lnTo>
                  <a:lnTo>
                    <a:pt x="47790" y="48285"/>
                  </a:lnTo>
                  <a:lnTo>
                    <a:pt x="48945" y="47586"/>
                  </a:lnTo>
                  <a:lnTo>
                    <a:pt x="50114" y="46901"/>
                  </a:lnTo>
                  <a:lnTo>
                    <a:pt x="50419" y="45275"/>
                  </a:lnTo>
                  <a:close/>
                </a:path>
                <a:path w="99695" h="736600">
                  <a:moveTo>
                    <a:pt x="52844" y="729869"/>
                  </a:moveTo>
                  <a:lnTo>
                    <a:pt x="52717" y="727989"/>
                  </a:lnTo>
                  <a:lnTo>
                    <a:pt x="51625" y="727087"/>
                  </a:lnTo>
                  <a:lnTo>
                    <a:pt x="50546" y="726173"/>
                  </a:lnTo>
                  <a:lnTo>
                    <a:pt x="48933" y="726579"/>
                  </a:lnTo>
                  <a:lnTo>
                    <a:pt x="47091" y="729361"/>
                  </a:lnTo>
                  <a:lnTo>
                    <a:pt x="47205" y="731240"/>
                  </a:lnTo>
                  <a:lnTo>
                    <a:pt x="49352" y="733082"/>
                  </a:lnTo>
                  <a:lnTo>
                    <a:pt x="50990" y="732688"/>
                  </a:lnTo>
                  <a:lnTo>
                    <a:pt x="51917" y="731278"/>
                  </a:lnTo>
                  <a:lnTo>
                    <a:pt x="52844" y="729869"/>
                  </a:lnTo>
                  <a:close/>
                </a:path>
                <a:path w="99695" h="736600">
                  <a:moveTo>
                    <a:pt x="52870" y="23520"/>
                  </a:moveTo>
                  <a:lnTo>
                    <a:pt x="52019" y="22237"/>
                  </a:lnTo>
                  <a:lnTo>
                    <a:pt x="51168" y="20955"/>
                  </a:lnTo>
                  <a:lnTo>
                    <a:pt x="49568" y="20523"/>
                  </a:lnTo>
                  <a:lnTo>
                    <a:pt x="47320" y="22021"/>
                  </a:lnTo>
                  <a:lnTo>
                    <a:pt x="47104" y="23660"/>
                  </a:lnTo>
                  <a:lnTo>
                    <a:pt x="48780" y="26200"/>
                  </a:lnTo>
                  <a:lnTo>
                    <a:pt x="50368" y="26631"/>
                  </a:lnTo>
                  <a:lnTo>
                    <a:pt x="52628" y="25158"/>
                  </a:lnTo>
                  <a:lnTo>
                    <a:pt x="52870" y="23520"/>
                  </a:lnTo>
                  <a:close/>
                </a:path>
                <a:path w="99695" h="736600">
                  <a:moveTo>
                    <a:pt x="53530" y="671347"/>
                  </a:moveTo>
                  <a:lnTo>
                    <a:pt x="53327" y="670318"/>
                  </a:lnTo>
                  <a:lnTo>
                    <a:pt x="50990" y="668959"/>
                  </a:lnTo>
                  <a:lnTo>
                    <a:pt x="50012" y="669277"/>
                  </a:lnTo>
                  <a:lnTo>
                    <a:pt x="46990" y="674433"/>
                  </a:lnTo>
                  <a:lnTo>
                    <a:pt x="44754" y="678103"/>
                  </a:lnTo>
                  <a:lnTo>
                    <a:pt x="44945" y="679119"/>
                  </a:lnTo>
                  <a:lnTo>
                    <a:pt x="46177" y="679881"/>
                  </a:lnTo>
                  <a:lnTo>
                    <a:pt x="46532" y="680085"/>
                  </a:lnTo>
                  <a:lnTo>
                    <a:pt x="47244" y="680529"/>
                  </a:lnTo>
                  <a:lnTo>
                    <a:pt x="48247" y="680212"/>
                  </a:lnTo>
                  <a:lnTo>
                    <a:pt x="50495" y="676516"/>
                  </a:lnTo>
                  <a:lnTo>
                    <a:pt x="53530" y="671347"/>
                  </a:lnTo>
                  <a:close/>
                </a:path>
                <a:path w="99695" h="736600">
                  <a:moveTo>
                    <a:pt x="53911" y="81915"/>
                  </a:moveTo>
                  <a:lnTo>
                    <a:pt x="51955" y="78092"/>
                  </a:lnTo>
                  <a:lnTo>
                    <a:pt x="49174" y="72821"/>
                  </a:lnTo>
                  <a:lnTo>
                    <a:pt x="48196" y="72453"/>
                  </a:lnTo>
                  <a:lnTo>
                    <a:pt x="46545" y="73317"/>
                  </a:lnTo>
                  <a:lnTo>
                    <a:pt x="45796" y="73723"/>
                  </a:lnTo>
                  <a:lnTo>
                    <a:pt x="45554" y="74739"/>
                  </a:lnTo>
                  <a:lnTo>
                    <a:pt x="47561" y="78498"/>
                  </a:lnTo>
                  <a:lnTo>
                    <a:pt x="50253" y="83769"/>
                  </a:lnTo>
                  <a:lnTo>
                    <a:pt x="51231" y="84137"/>
                  </a:lnTo>
                  <a:lnTo>
                    <a:pt x="52882" y="83299"/>
                  </a:lnTo>
                  <a:lnTo>
                    <a:pt x="53644" y="82918"/>
                  </a:lnTo>
                  <a:lnTo>
                    <a:pt x="53911" y="81915"/>
                  </a:lnTo>
                  <a:close/>
                </a:path>
                <a:path w="99695" h="736600">
                  <a:moveTo>
                    <a:pt x="56261" y="693204"/>
                  </a:moveTo>
                  <a:lnTo>
                    <a:pt x="56095" y="692175"/>
                  </a:lnTo>
                  <a:lnTo>
                    <a:pt x="53822" y="690714"/>
                  </a:lnTo>
                  <a:lnTo>
                    <a:pt x="52819" y="690994"/>
                  </a:lnTo>
                  <a:lnTo>
                    <a:pt x="50495" y="694626"/>
                  </a:lnTo>
                  <a:lnTo>
                    <a:pt x="47180" y="699630"/>
                  </a:lnTo>
                  <a:lnTo>
                    <a:pt x="47307" y="700671"/>
                  </a:lnTo>
                  <a:lnTo>
                    <a:pt x="48018" y="701128"/>
                  </a:lnTo>
                  <a:lnTo>
                    <a:pt x="48856" y="701700"/>
                  </a:lnTo>
                  <a:lnTo>
                    <a:pt x="49568" y="702170"/>
                  </a:lnTo>
                  <a:lnTo>
                    <a:pt x="50571" y="701890"/>
                  </a:lnTo>
                  <a:lnTo>
                    <a:pt x="52984" y="698271"/>
                  </a:lnTo>
                  <a:lnTo>
                    <a:pt x="56261" y="693204"/>
                  </a:lnTo>
                  <a:close/>
                </a:path>
                <a:path w="99695" h="736600">
                  <a:moveTo>
                    <a:pt x="58216" y="59486"/>
                  </a:moveTo>
                  <a:lnTo>
                    <a:pt x="56095" y="55740"/>
                  </a:lnTo>
                  <a:lnTo>
                    <a:pt x="53086" y="50558"/>
                  </a:lnTo>
                  <a:lnTo>
                    <a:pt x="52082" y="50228"/>
                  </a:lnTo>
                  <a:lnTo>
                    <a:pt x="49745" y="51600"/>
                  </a:lnTo>
                  <a:lnTo>
                    <a:pt x="49542" y="52616"/>
                  </a:lnTo>
                  <a:lnTo>
                    <a:pt x="52552" y="57772"/>
                  </a:lnTo>
                  <a:lnTo>
                    <a:pt x="54648" y="61493"/>
                  </a:lnTo>
                  <a:lnTo>
                    <a:pt x="55626" y="61823"/>
                  </a:lnTo>
                  <a:lnTo>
                    <a:pt x="57251" y="60921"/>
                  </a:lnTo>
                  <a:lnTo>
                    <a:pt x="57988" y="60502"/>
                  </a:lnTo>
                  <a:lnTo>
                    <a:pt x="58216" y="59486"/>
                  </a:lnTo>
                  <a:close/>
                </a:path>
                <a:path w="99695" h="736600">
                  <a:moveTo>
                    <a:pt x="58331" y="663803"/>
                  </a:moveTo>
                  <a:lnTo>
                    <a:pt x="57975" y="662190"/>
                  </a:lnTo>
                  <a:lnTo>
                    <a:pt x="55626" y="660869"/>
                  </a:lnTo>
                  <a:lnTo>
                    <a:pt x="54089" y="661403"/>
                  </a:lnTo>
                  <a:lnTo>
                    <a:pt x="52590" y="664032"/>
                  </a:lnTo>
                  <a:lnTo>
                    <a:pt x="52920" y="665632"/>
                  </a:lnTo>
                  <a:lnTo>
                    <a:pt x="55257" y="666978"/>
                  </a:lnTo>
                  <a:lnTo>
                    <a:pt x="56832" y="666445"/>
                  </a:lnTo>
                  <a:lnTo>
                    <a:pt x="57581" y="665124"/>
                  </a:lnTo>
                  <a:lnTo>
                    <a:pt x="58331" y="663803"/>
                  </a:lnTo>
                  <a:close/>
                </a:path>
                <a:path w="99695" h="736600">
                  <a:moveTo>
                    <a:pt x="58432" y="90030"/>
                  </a:moveTo>
                  <a:lnTo>
                    <a:pt x="57759" y="88671"/>
                  </a:lnTo>
                  <a:lnTo>
                    <a:pt x="57086" y="87312"/>
                  </a:lnTo>
                  <a:lnTo>
                    <a:pt x="55562" y="86702"/>
                  </a:lnTo>
                  <a:lnTo>
                    <a:pt x="54356" y="87312"/>
                  </a:lnTo>
                  <a:lnTo>
                    <a:pt x="53136" y="87909"/>
                  </a:lnTo>
                  <a:lnTo>
                    <a:pt x="52717" y="89484"/>
                  </a:lnTo>
                  <a:lnTo>
                    <a:pt x="54038" y="92176"/>
                  </a:lnTo>
                  <a:lnTo>
                    <a:pt x="55562" y="92786"/>
                  </a:lnTo>
                  <a:lnTo>
                    <a:pt x="57988" y="91605"/>
                  </a:lnTo>
                  <a:lnTo>
                    <a:pt x="58432" y="90030"/>
                  </a:lnTo>
                  <a:close/>
                </a:path>
                <a:path w="99695" h="736600">
                  <a:moveTo>
                    <a:pt x="61302" y="37477"/>
                  </a:moveTo>
                  <a:lnTo>
                    <a:pt x="60782" y="36664"/>
                  </a:lnTo>
                  <a:lnTo>
                    <a:pt x="59016" y="33794"/>
                  </a:lnTo>
                  <a:lnTo>
                    <a:pt x="55765" y="28714"/>
                  </a:lnTo>
                  <a:lnTo>
                    <a:pt x="54749" y="28422"/>
                  </a:lnTo>
                  <a:lnTo>
                    <a:pt x="52476" y="29895"/>
                  </a:lnTo>
                  <a:lnTo>
                    <a:pt x="52324" y="30924"/>
                  </a:lnTo>
                  <a:lnTo>
                    <a:pt x="55549" y="35966"/>
                  </a:lnTo>
                  <a:lnTo>
                    <a:pt x="57823" y="39624"/>
                  </a:lnTo>
                  <a:lnTo>
                    <a:pt x="58813" y="39928"/>
                  </a:lnTo>
                  <a:lnTo>
                    <a:pt x="60401" y="38950"/>
                  </a:lnTo>
                  <a:lnTo>
                    <a:pt x="61112" y="38506"/>
                  </a:lnTo>
                  <a:lnTo>
                    <a:pt x="61302" y="37477"/>
                  </a:lnTo>
                  <a:close/>
                </a:path>
                <a:path w="99695" h="736600">
                  <a:moveTo>
                    <a:pt x="61404" y="685825"/>
                  </a:moveTo>
                  <a:lnTo>
                    <a:pt x="61125" y="684199"/>
                  </a:lnTo>
                  <a:lnTo>
                    <a:pt x="58826" y="682777"/>
                  </a:lnTo>
                  <a:lnTo>
                    <a:pt x="57251" y="683247"/>
                  </a:lnTo>
                  <a:lnTo>
                    <a:pt x="55651" y="685825"/>
                  </a:lnTo>
                  <a:lnTo>
                    <a:pt x="55905" y="687451"/>
                  </a:lnTo>
                  <a:lnTo>
                    <a:pt x="58191" y="688886"/>
                  </a:lnTo>
                  <a:lnTo>
                    <a:pt x="59778" y="688428"/>
                  </a:lnTo>
                  <a:lnTo>
                    <a:pt x="60591" y="687120"/>
                  </a:lnTo>
                  <a:lnTo>
                    <a:pt x="61404" y="685825"/>
                  </a:lnTo>
                  <a:close/>
                </a:path>
                <a:path w="99695" h="736600">
                  <a:moveTo>
                    <a:pt x="62407" y="714121"/>
                  </a:moveTo>
                  <a:lnTo>
                    <a:pt x="62293" y="712939"/>
                  </a:lnTo>
                  <a:lnTo>
                    <a:pt x="60083" y="711187"/>
                  </a:lnTo>
                  <a:lnTo>
                    <a:pt x="59055" y="711466"/>
                  </a:lnTo>
                  <a:lnTo>
                    <a:pt x="56565" y="715492"/>
                  </a:lnTo>
                  <a:lnTo>
                    <a:pt x="53022" y="721042"/>
                  </a:lnTo>
                  <a:lnTo>
                    <a:pt x="53111" y="722223"/>
                  </a:lnTo>
                  <a:lnTo>
                    <a:pt x="54610" y="723455"/>
                  </a:lnTo>
                  <a:lnTo>
                    <a:pt x="55295" y="724027"/>
                  </a:lnTo>
                  <a:lnTo>
                    <a:pt x="56324" y="723760"/>
                  </a:lnTo>
                  <a:lnTo>
                    <a:pt x="59893" y="718172"/>
                  </a:lnTo>
                  <a:lnTo>
                    <a:pt x="62407" y="714121"/>
                  </a:lnTo>
                  <a:close/>
                </a:path>
                <a:path w="99695" h="736600">
                  <a:moveTo>
                    <a:pt x="63080" y="67449"/>
                  </a:moveTo>
                  <a:lnTo>
                    <a:pt x="62357" y="66116"/>
                  </a:lnTo>
                  <a:lnTo>
                    <a:pt x="61633" y="64782"/>
                  </a:lnTo>
                  <a:lnTo>
                    <a:pt x="60071" y="64236"/>
                  </a:lnTo>
                  <a:lnTo>
                    <a:pt x="57708" y="65532"/>
                  </a:lnTo>
                  <a:lnTo>
                    <a:pt x="57340" y="67132"/>
                  </a:lnTo>
                  <a:lnTo>
                    <a:pt x="58788" y="69773"/>
                  </a:lnTo>
                  <a:lnTo>
                    <a:pt x="60325" y="70332"/>
                  </a:lnTo>
                  <a:lnTo>
                    <a:pt x="62712" y="69049"/>
                  </a:lnTo>
                  <a:lnTo>
                    <a:pt x="63080" y="67449"/>
                  </a:lnTo>
                  <a:close/>
                </a:path>
                <a:path w="99695" h="736600">
                  <a:moveTo>
                    <a:pt x="64947" y="104698"/>
                  </a:moveTo>
                  <a:lnTo>
                    <a:pt x="62458" y="99314"/>
                  </a:lnTo>
                  <a:lnTo>
                    <a:pt x="60604" y="95453"/>
                  </a:lnTo>
                  <a:lnTo>
                    <a:pt x="59651" y="95059"/>
                  </a:lnTo>
                  <a:lnTo>
                    <a:pt x="57213" y="96227"/>
                  </a:lnTo>
                  <a:lnTo>
                    <a:pt x="56921" y="97231"/>
                  </a:lnTo>
                  <a:lnTo>
                    <a:pt x="59461" y="102552"/>
                  </a:lnTo>
                  <a:lnTo>
                    <a:pt x="61226" y="106413"/>
                  </a:lnTo>
                  <a:lnTo>
                    <a:pt x="62179" y="106819"/>
                  </a:lnTo>
                  <a:lnTo>
                    <a:pt x="63868" y="106045"/>
                  </a:lnTo>
                  <a:lnTo>
                    <a:pt x="64630" y="105689"/>
                  </a:lnTo>
                  <a:lnTo>
                    <a:pt x="64947" y="104698"/>
                  </a:lnTo>
                  <a:close/>
                </a:path>
                <a:path w="99695" h="736600">
                  <a:moveTo>
                    <a:pt x="65112" y="618553"/>
                  </a:moveTo>
                  <a:lnTo>
                    <a:pt x="64630" y="616991"/>
                  </a:lnTo>
                  <a:lnTo>
                    <a:pt x="63398" y="616432"/>
                  </a:lnTo>
                  <a:lnTo>
                    <a:pt x="62179" y="615861"/>
                  </a:lnTo>
                  <a:lnTo>
                    <a:pt x="60693" y="616521"/>
                  </a:lnTo>
                  <a:lnTo>
                    <a:pt x="60058" y="617867"/>
                  </a:lnTo>
                  <a:lnTo>
                    <a:pt x="59436" y="619226"/>
                  </a:lnTo>
                  <a:lnTo>
                    <a:pt x="59905" y="620788"/>
                  </a:lnTo>
                  <a:lnTo>
                    <a:pt x="61112" y="621372"/>
                  </a:lnTo>
                  <a:lnTo>
                    <a:pt x="62344" y="621944"/>
                  </a:lnTo>
                  <a:lnTo>
                    <a:pt x="63855" y="621296"/>
                  </a:lnTo>
                  <a:lnTo>
                    <a:pt x="64490" y="619925"/>
                  </a:lnTo>
                  <a:lnTo>
                    <a:pt x="65112" y="618553"/>
                  </a:lnTo>
                  <a:close/>
                </a:path>
                <a:path w="99695" h="736600">
                  <a:moveTo>
                    <a:pt x="65938" y="649071"/>
                  </a:moveTo>
                  <a:lnTo>
                    <a:pt x="65684" y="648068"/>
                  </a:lnTo>
                  <a:lnTo>
                    <a:pt x="63284" y="646811"/>
                  </a:lnTo>
                  <a:lnTo>
                    <a:pt x="62318" y="647166"/>
                  </a:lnTo>
                  <a:lnTo>
                    <a:pt x="60312" y="650938"/>
                  </a:lnTo>
                  <a:lnTo>
                    <a:pt x="57467" y="656145"/>
                  </a:lnTo>
                  <a:lnTo>
                    <a:pt x="57696" y="657161"/>
                  </a:lnTo>
                  <a:lnTo>
                    <a:pt x="59321" y="658050"/>
                  </a:lnTo>
                  <a:lnTo>
                    <a:pt x="60058" y="658456"/>
                  </a:lnTo>
                  <a:lnTo>
                    <a:pt x="61048" y="658114"/>
                  </a:lnTo>
                  <a:lnTo>
                    <a:pt x="63119" y="654342"/>
                  </a:lnTo>
                  <a:lnTo>
                    <a:pt x="65938" y="649071"/>
                  </a:lnTo>
                  <a:close/>
                </a:path>
                <a:path w="99695" h="736600">
                  <a:moveTo>
                    <a:pt x="66522" y="45275"/>
                  </a:moveTo>
                  <a:lnTo>
                    <a:pt x="65735" y="43967"/>
                  </a:lnTo>
                  <a:lnTo>
                    <a:pt x="64947" y="42659"/>
                  </a:lnTo>
                  <a:lnTo>
                    <a:pt x="63360" y="42164"/>
                  </a:lnTo>
                  <a:lnTo>
                    <a:pt x="62217" y="42875"/>
                  </a:lnTo>
                  <a:lnTo>
                    <a:pt x="61061" y="43573"/>
                  </a:lnTo>
                  <a:lnTo>
                    <a:pt x="60769" y="45186"/>
                  </a:lnTo>
                  <a:lnTo>
                    <a:pt x="62331" y="47777"/>
                  </a:lnTo>
                  <a:lnTo>
                    <a:pt x="63893" y="48285"/>
                  </a:lnTo>
                  <a:lnTo>
                    <a:pt x="66217" y="46901"/>
                  </a:lnTo>
                  <a:lnTo>
                    <a:pt x="66522" y="45275"/>
                  </a:lnTo>
                  <a:close/>
                </a:path>
                <a:path w="99695" h="736600">
                  <a:moveTo>
                    <a:pt x="67881" y="705967"/>
                  </a:moveTo>
                  <a:lnTo>
                    <a:pt x="67678" y="704100"/>
                  </a:lnTo>
                  <a:lnTo>
                    <a:pt x="65443" y="702386"/>
                  </a:lnTo>
                  <a:lnTo>
                    <a:pt x="63855" y="702856"/>
                  </a:lnTo>
                  <a:lnTo>
                    <a:pt x="62115" y="705713"/>
                  </a:lnTo>
                  <a:lnTo>
                    <a:pt x="62318" y="707567"/>
                  </a:lnTo>
                  <a:lnTo>
                    <a:pt x="63411" y="708444"/>
                  </a:lnTo>
                  <a:lnTo>
                    <a:pt x="64528" y="709307"/>
                  </a:lnTo>
                  <a:lnTo>
                    <a:pt x="66141" y="708850"/>
                  </a:lnTo>
                  <a:lnTo>
                    <a:pt x="67017" y="707402"/>
                  </a:lnTo>
                  <a:lnTo>
                    <a:pt x="67881" y="705967"/>
                  </a:lnTo>
                  <a:close/>
                </a:path>
                <a:path w="99695" h="736600">
                  <a:moveTo>
                    <a:pt x="69100" y="112966"/>
                  </a:moveTo>
                  <a:lnTo>
                    <a:pt x="68491" y="111594"/>
                  </a:lnTo>
                  <a:lnTo>
                    <a:pt x="67881" y="110210"/>
                  </a:lnTo>
                  <a:lnTo>
                    <a:pt x="66370" y="109550"/>
                  </a:lnTo>
                  <a:lnTo>
                    <a:pt x="63906" y="110655"/>
                  </a:lnTo>
                  <a:lnTo>
                    <a:pt x="63423" y="112204"/>
                  </a:lnTo>
                  <a:lnTo>
                    <a:pt x="64630" y="114947"/>
                  </a:lnTo>
                  <a:lnTo>
                    <a:pt x="66103" y="115608"/>
                  </a:lnTo>
                  <a:lnTo>
                    <a:pt x="68592" y="114528"/>
                  </a:lnTo>
                  <a:lnTo>
                    <a:pt x="69100" y="112966"/>
                  </a:lnTo>
                  <a:close/>
                </a:path>
                <a:path w="99695" h="736600">
                  <a:moveTo>
                    <a:pt x="69634" y="671347"/>
                  </a:moveTo>
                  <a:lnTo>
                    <a:pt x="69443" y="670318"/>
                  </a:lnTo>
                  <a:lnTo>
                    <a:pt x="67094" y="668959"/>
                  </a:lnTo>
                  <a:lnTo>
                    <a:pt x="66116" y="669290"/>
                  </a:lnTo>
                  <a:lnTo>
                    <a:pt x="63093" y="674433"/>
                  </a:lnTo>
                  <a:lnTo>
                    <a:pt x="60871" y="678103"/>
                  </a:lnTo>
                  <a:lnTo>
                    <a:pt x="61048" y="679119"/>
                  </a:lnTo>
                  <a:lnTo>
                    <a:pt x="62280" y="679881"/>
                  </a:lnTo>
                  <a:lnTo>
                    <a:pt x="62636" y="680085"/>
                  </a:lnTo>
                  <a:lnTo>
                    <a:pt x="63360" y="680529"/>
                  </a:lnTo>
                  <a:lnTo>
                    <a:pt x="64363" y="680212"/>
                  </a:lnTo>
                  <a:lnTo>
                    <a:pt x="67462" y="675068"/>
                  </a:lnTo>
                  <a:lnTo>
                    <a:pt x="69634" y="671347"/>
                  </a:lnTo>
                  <a:close/>
                </a:path>
                <a:path w="99695" h="736600">
                  <a:moveTo>
                    <a:pt x="70243" y="81915"/>
                  </a:moveTo>
                  <a:lnTo>
                    <a:pt x="69824" y="81064"/>
                  </a:lnTo>
                  <a:lnTo>
                    <a:pt x="68300" y="78092"/>
                  </a:lnTo>
                  <a:lnTo>
                    <a:pt x="65519" y="72821"/>
                  </a:lnTo>
                  <a:lnTo>
                    <a:pt x="64528" y="72453"/>
                  </a:lnTo>
                  <a:lnTo>
                    <a:pt x="62141" y="73723"/>
                  </a:lnTo>
                  <a:lnTo>
                    <a:pt x="61899" y="74739"/>
                  </a:lnTo>
                  <a:lnTo>
                    <a:pt x="63893" y="78498"/>
                  </a:lnTo>
                  <a:lnTo>
                    <a:pt x="66598" y="83769"/>
                  </a:lnTo>
                  <a:lnTo>
                    <a:pt x="67564" y="84137"/>
                  </a:lnTo>
                  <a:lnTo>
                    <a:pt x="69227" y="83299"/>
                  </a:lnTo>
                  <a:lnTo>
                    <a:pt x="69977" y="82918"/>
                  </a:lnTo>
                  <a:lnTo>
                    <a:pt x="70243" y="81915"/>
                  </a:lnTo>
                  <a:close/>
                </a:path>
                <a:path w="99695" h="736600">
                  <a:moveTo>
                    <a:pt x="70383" y="641362"/>
                  </a:moveTo>
                  <a:lnTo>
                    <a:pt x="69964" y="639775"/>
                  </a:lnTo>
                  <a:lnTo>
                    <a:pt x="67564" y="638556"/>
                  </a:lnTo>
                  <a:lnTo>
                    <a:pt x="66052" y="639140"/>
                  </a:lnTo>
                  <a:lnTo>
                    <a:pt x="65354" y="640473"/>
                  </a:lnTo>
                  <a:lnTo>
                    <a:pt x="64668" y="641819"/>
                  </a:lnTo>
                  <a:lnTo>
                    <a:pt x="65074" y="643394"/>
                  </a:lnTo>
                  <a:lnTo>
                    <a:pt x="66268" y="644029"/>
                  </a:lnTo>
                  <a:lnTo>
                    <a:pt x="67462" y="644639"/>
                  </a:lnTo>
                  <a:lnTo>
                    <a:pt x="68999" y="644055"/>
                  </a:lnTo>
                  <a:lnTo>
                    <a:pt x="69697" y="642708"/>
                  </a:lnTo>
                  <a:lnTo>
                    <a:pt x="70383" y="641362"/>
                  </a:lnTo>
                  <a:close/>
                </a:path>
                <a:path w="99695" h="736600">
                  <a:moveTo>
                    <a:pt x="71412" y="603377"/>
                  </a:moveTo>
                  <a:lnTo>
                    <a:pt x="71069" y="602399"/>
                  </a:lnTo>
                  <a:lnTo>
                    <a:pt x="69926" y="601903"/>
                  </a:lnTo>
                  <a:lnTo>
                    <a:pt x="69735" y="601840"/>
                  </a:lnTo>
                  <a:lnTo>
                    <a:pt x="68592" y="601345"/>
                  </a:lnTo>
                  <a:lnTo>
                    <a:pt x="67652" y="601776"/>
                  </a:lnTo>
                  <a:lnTo>
                    <a:pt x="65328" y="607174"/>
                  </a:lnTo>
                  <a:lnTo>
                    <a:pt x="63601" y="611047"/>
                  </a:lnTo>
                  <a:lnTo>
                    <a:pt x="63919" y="612025"/>
                  </a:lnTo>
                  <a:lnTo>
                    <a:pt x="65608" y="612787"/>
                  </a:lnTo>
                  <a:lnTo>
                    <a:pt x="66382" y="613143"/>
                  </a:lnTo>
                  <a:lnTo>
                    <a:pt x="67322" y="612711"/>
                  </a:lnTo>
                  <a:lnTo>
                    <a:pt x="69735" y="607301"/>
                  </a:lnTo>
                  <a:lnTo>
                    <a:pt x="71412" y="603377"/>
                  </a:lnTo>
                  <a:close/>
                </a:path>
                <a:path w="99695" h="736600">
                  <a:moveTo>
                    <a:pt x="72059" y="598678"/>
                  </a:moveTo>
                  <a:lnTo>
                    <a:pt x="71043" y="593369"/>
                  </a:lnTo>
                  <a:lnTo>
                    <a:pt x="70662" y="593547"/>
                  </a:lnTo>
                  <a:lnTo>
                    <a:pt x="69519" y="596315"/>
                  </a:lnTo>
                  <a:lnTo>
                    <a:pt x="70053" y="597852"/>
                  </a:lnTo>
                  <a:lnTo>
                    <a:pt x="72059" y="598678"/>
                  </a:lnTo>
                  <a:close/>
                </a:path>
                <a:path w="99695" h="736600">
                  <a:moveTo>
                    <a:pt x="74333" y="59486"/>
                  </a:moveTo>
                  <a:lnTo>
                    <a:pt x="73850" y="58661"/>
                  </a:lnTo>
                  <a:lnTo>
                    <a:pt x="71374" y="54279"/>
                  </a:lnTo>
                  <a:lnTo>
                    <a:pt x="69189" y="50558"/>
                  </a:lnTo>
                  <a:lnTo>
                    <a:pt x="68199" y="50228"/>
                  </a:lnTo>
                  <a:lnTo>
                    <a:pt x="65862" y="51600"/>
                  </a:lnTo>
                  <a:lnTo>
                    <a:pt x="65659" y="52616"/>
                  </a:lnTo>
                  <a:lnTo>
                    <a:pt x="67830" y="56324"/>
                  </a:lnTo>
                  <a:lnTo>
                    <a:pt x="70764" y="61493"/>
                  </a:lnTo>
                  <a:lnTo>
                    <a:pt x="71742" y="61823"/>
                  </a:lnTo>
                  <a:lnTo>
                    <a:pt x="73367" y="60921"/>
                  </a:lnTo>
                  <a:lnTo>
                    <a:pt x="74104" y="60502"/>
                  </a:lnTo>
                  <a:lnTo>
                    <a:pt x="74333" y="59486"/>
                  </a:lnTo>
                  <a:close/>
                </a:path>
                <a:path w="99695" h="736600">
                  <a:moveTo>
                    <a:pt x="74447" y="663803"/>
                  </a:moveTo>
                  <a:lnTo>
                    <a:pt x="74091" y="662190"/>
                  </a:lnTo>
                  <a:lnTo>
                    <a:pt x="71755" y="660869"/>
                  </a:lnTo>
                  <a:lnTo>
                    <a:pt x="70205" y="661403"/>
                  </a:lnTo>
                  <a:lnTo>
                    <a:pt x="68707" y="664032"/>
                  </a:lnTo>
                  <a:lnTo>
                    <a:pt x="69037" y="665632"/>
                  </a:lnTo>
                  <a:lnTo>
                    <a:pt x="71386" y="666978"/>
                  </a:lnTo>
                  <a:lnTo>
                    <a:pt x="72948" y="666445"/>
                  </a:lnTo>
                  <a:lnTo>
                    <a:pt x="73698" y="665124"/>
                  </a:lnTo>
                  <a:lnTo>
                    <a:pt x="74447" y="663803"/>
                  </a:lnTo>
                  <a:close/>
                </a:path>
                <a:path w="99695" h="736600">
                  <a:moveTo>
                    <a:pt x="74752" y="90030"/>
                  </a:moveTo>
                  <a:lnTo>
                    <a:pt x="74091" y="88671"/>
                  </a:lnTo>
                  <a:lnTo>
                    <a:pt x="73418" y="87312"/>
                  </a:lnTo>
                  <a:lnTo>
                    <a:pt x="71894" y="86702"/>
                  </a:lnTo>
                  <a:lnTo>
                    <a:pt x="70688" y="87312"/>
                  </a:lnTo>
                  <a:lnTo>
                    <a:pt x="69469" y="87909"/>
                  </a:lnTo>
                  <a:lnTo>
                    <a:pt x="69037" y="89484"/>
                  </a:lnTo>
                  <a:lnTo>
                    <a:pt x="70370" y="92176"/>
                  </a:lnTo>
                  <a:lnTo>
                    <a:pt x="71882" y="92786"/>
                  </a:lnTo>
                  <a:lnTo>
                    <a:pt x="73101" y="92202"/>
                  </a:lnTo>
                  <a:lnTo>
                    <a:pt x="74307" y="91605"/>
                  </a:lnTo>
                  <a:lnTo>
                    <a:pt x="74752" y="90030"/>
                  </a:lnTo>
                  <a:close/>
                </a:path>
                <a:path w="99695" h="736600">
                  <a:moveTo>
                    <a:pt x="74980" y="127850"/>
                  </a:moveTo>
                  <a:lnTo>
                    <a:pt x="73367" y="123913"/>
                  </a:lnTo>
                  <a:lnTo>
                    <a:pt x="71056" y="118465"/>
                  </a:lnTo>
                  <a:lnTo>
                    <a:pt x="70116" y="118033"/>
                  </a:lnTo>
                  <a:lnTo>
                    <a:pt x="67627" y="119100"/>
                  </a:lnTo>
                  <a:lnTo>
                    <a:pt x="67297" y="120091"/>
                  </a:lnTo>
                  <a:lnTo>
                    <a:pt x="69596" y="125488"/>
                  </a:lnTo>
                  <a:lnTo>
                    <a:pt x="71208" y="129400"/>
                  </a:lnTo>
                  <a:lnTo>
                    <a:pt x="72136" y="129844"/>
                  </a:lnTo>
                  <a:lnTo>
                    <a:pt x="73850" y="129146"/>
                  </a:lnTo>
                  <a:lnTo>
                    <a:pt x="74637" y="128828"/>
                  </a:lnTo>
                  <a:lnTo>
                    <a:pt x="74980" y="127850"/>
                  </a:lnTo>
                  <a:close/>
                </a:path>
                <a:path w="99695" h="736600">
                  <a:moveTo>
                    <a:pt x="76784" y="689876"/>
                  </a:moveTo>
                  <a:lnTo>
                    <a:pt x="76619" y="688708"/>
                  </a:lnTo>
                  <a:lnTo>
                    <a:pt x="74345" y="687057"/>
                  </a:lnTo>
                  <a:lnTo>
                    <a:pt x="73342" y="687374"/>
                  </a:lnTo>
                  <a:lnTo>
                    <a:pt x="72834" y="688301"/>
                  </a:lnTo>
                  <a:lnTo>
                    <a:pt x="71018" y="691489"/>
                  </a:lnTo>
                  <a:lnTo>
                    <a:pt x="67703" y="697166"/>
                  </a:lnTo>
                  <a:lnTo>
                    <a:pt x="67830" y="698334"/>
                  </a:lnTo>
                  <a:lnTo>
                    <a:pt x="69380" y="699503"/>
                  </a:lnTo>
                  <a:lnTo>
                    <a:pt x="70091" y="700036"/>
                  </a:lnTo>
                  <a:lnTo>
                    <a:pt x="71094" y="699731"/>
                  </a:lnTo>
                  <a:lnTo>
                    <a:pt x="73507" y="695617"/>
                  </a:lnTo>
                  <a:lnTo>
                    <a:pt x="76784" y="689876"/>
                  </a:lnTo>
                  <a:close/>
                </a:path>
                <a:path w="99695" h="736600">
                  <a:moveTo>
                    <a:pt x="77330" y="626414"/>
                  </a:moveTo>
                  <a:lnTo>
                    <a:pt x="77038" y="625411"/>
                  </a:lnTo>
                  <a:lnTo>
                    <a:pt x="76288" y="625043"/>
                  </a:lnTo>
                  <a:lnTo>
                    <a:pt x="74599" y="624255"/>
                  </a:lnTo>
                  <a:lnTo>
                    <a:pt x="73647" y="624662"/>
                  </a:lnTo>
                  <a:lnTo>
                    <a:pt x="71818" y="628484"/>
                  </a:lnTo>
                  <a:lnTo>
                    <a:pt x="69202" y="633780"/>
                  </a:lnTo>
                  <a:lnTo>
                    <a:pt x="69469" y="634771"/>
                  </a:lnTo>
                  <a:lnTo>
                    <a:pt x="71132" y="635609"/>
                  </a:lnTo>
                  <a:lnTo>
                    <a:pt x="71882" y="635977"/>
                  </a:lnTo>
                  <a:lnTo>
                    <a:pt x="72847" y="635609"/>
                  </a:lnTo>
                  <a:lnTo>
                    <a:pt x="75488" y="630262"/>
                  </a:lnTo>
                  <a:lnTo>
                    <a:pt x="77330" y="626414"/>
                  </a:lnTo>
                  <a:close/>
                </a:path>
                <a:path w="99695" h="736600">
                  <a:moveTo>
                    <a:pt x="77457" y="620788"/>
                  </a:moveTo>
                  <a:lnTo>
                    <a:pt x="77076" y="619848"/>
                  </a:lnTo>
                  <a:lnTo>
                    <a:pt x="76504" y="617842"/>
                  </a:lnTo>
                  <a:lnTo>
                    <a:pt x="75755" y="619226"/>
                  </a:lnTo>
                  <a:lnTo>
                    <a:pt x="76225" y="620788"/>
                  </a:lnTo>
                  <a:lnTo>
                    <a:pt x="77457" y="620788"/>
                  </a:lnTo>
                  <a:close/>
                </a:path>
                <a:path w="99695" h="736600">
                  <a:moveTo>
                    <a:pt x="78778" y="136258"/>
                  </a:moveTo>
                  <a:lnTo>
                    <a:pt x="78232" y="134861"/>
                  </a:lnTo>
                  <a:lnTo>
                    <a:pt x="77673" y="133464"/>
                  </a:lnTo>
                  <a:lnTo>
                    <a:pt x="76200" y="132740"/>
                  </a:lnTo>
                  <a:lnTo>
                    <a:pt x="73698" y="133743"/>
                  </a:lnTo>
                  <a:lnTo>
                    <a:pt x="73139" y="135267"/>
                  </a:lnTo>
                  <a:lnTo>
                    <a:pt x="74231" y="138036"/>
                  </a:lnTo>
                  <a:lnTo>
                    <a:pt x="75692" y="138772"/>
                  </a:lnTo>
                  <a:lnTo>
                    <a:pt x="78206" y="137782"/>
                  </a:lnTo>
                  <a:lnTo>
                    <a:pt x="78778" y="136258"/>
                  </a:lnTo>
                  <a:close/>
                </a:path>
                <a:path w="99695" h="736600">
                  <a:moveTo>
                    <a:pt x="79184" y="67449"/>
                  </a:moveTo>
                  <a:lnTo>
                    <a:pt x="78460" y="66116"/>
                  </a:lnTo>
                  <a:lnTo>
                    <a:pt x="77736" y="64782"/>
                  </a:lnTo>
                  <a:lnTo>
                    <a:pt x="76174" y="64236"/>
                  </a:lnTo>
                  <a:lnTo>
                    <a:pt x="73812" y="65532"/>
                  </a:lnTo>
                  <a:lnTo>
                    <a:pt x="73444" y="67132"/>
                  </a:lnTo>
                  <a:lnTo>
                    <a:pt x="74891" y="69773"/>
                  </a:lnTo>
                  <a:lnTo>
                    <a:pt x="76428" y="70332"/>
                  </a:lnTo>
                  <a:lnTo>
                    <a:pt x="78816" y="69049"/>
                  </a:lnTo>
                  <a:lnTo>
                    <a:pt x="79184" y="67449"/>
                  </a:lnTo>
                  <a:close/>
                </a:path>
                <a:path w="99695" h="736600">
                  <a:moveTo>
                    <a:pt x="81280" y="104698"/>
                  </a:moveTo>
                  <a:lnTo>
                    <a:pt x="78790" y="99314"/>
                  </a:lnTo>
                  <a:lnTo>
                    <a:pt x="76949" y="95453"/>
                  </a:lnTo>
                  <a:lnTo>
                    <a:pt x="75984" y="95059"/>
                  </a:lnTo>
                  <a:lnTo>
                    <a:pt x="73545" y="96227"/>
                  </a:lnTo>
                  <a:lnTo>
                    <a:pt x="73266" y="97231"/>
                  </a:lnTo>
                  <a:lnTo>
                    <a:pt x="75082" y="101053"/>
                  </a:lnTo>
                  <a:lnTo>
                    <a:pt x="77177" y="105549"/>
                  </a:lnTo>
                  <a:lnTo>
                    <a:pt x="77558" y="106413"/>
                  </a:lnTo>
                  <a:lnTo>
                    <a:pt x="78511" y="106819"/>
                  </a:lnTo>
                  <a:lnTo>
                    <a:pt x="80200" y="106045"/>
                  </a:lnTo>
                  <a:lnTo>
                    <a:pt x="80975" y="105689"/>
                  </a:lnTo>
                  <a:lnTo>
                    <a:pt x="81280" y="104698"/>
                  </a:lnTo>
                  <a:close/>
                </a:path>
                <a:path w="99695" h="736600">
                  <a:moveTo>
                    <a:pt x="81927" y="681532"/>
                  </a:moveTo>
                  <a:lnTo>
                    <a:pt x="81648" y="679678"/>
                  </a:lnTo>
                  <a:lnTo>
                    <a:pt x="79349" y="678078"/>
                  </a:lnTo>
                  <a:lnTo>
                    <a:pt x="77774" y="678611"/>
                  </a:lnTo>
                  <a:lnTo>
                    <a:pt x="76174" y="681532"/>
                  </a:lnTo>
                  <a:lnTo>
                    <a:pt x="76428" y="683361"/>
                  </a:lnTo>
                  <a:lnTo>
                    <a:pt x="78714" y="684999"/>
                  </a:lnTo>
                  <a:lnTo>
                    <a:pt x="80302" y="684466"/>
                  </a:lnTo>
                  <a:lnTo>
                    <a:pt x="81114" y="682993"/>
                  </a:lnTo>
                  <a:lnTo>
                    <a:pt x="81927" y="681532"/>
                  </a:lnTo>
                  <a:close/>
                </a:path>
                <a:path w="99695" h="736600">
                  <a:moveTo>
                    <a:pt x="82042" y="649071"/>
                  </a:moveTo>
                  <a:lnTo>
                    <a:pt x="81800" y="648068"/>
                  </a:lnTo>
                  <a:lnTo>
                    <a:pt x="79400" y="646811"/>
                  </a:lnTo>
                  <a:lnTo>
                    <a:pt x="78435" y="647166"/>
                  </a:lnTo>
                  <a:lnTo>
                    <a:pt x="76428" y="650938"/>
                  </a:lnTo>
                  <a:lnTo>
                    <a:pt x="73583" y="656145"/>
                  </a:lnTo>
                  <a:lnTo>
                    <a:pt x="73812" y="657161"/>
                  </a:lnTo>
                  <a:lnTo>
                    <a:pt x="75438" y="658050"/>
                  </a:lnTo>
                  <a:lnTo>
                    <a:pt x="76174" y="658456"/>
                  </a:lnTo>
                  <a:lnTo>
                    <a:pt x="77165" y="658114"/>
                  </a:lnTo>
                  <a:lnTo>
                    <a:pt x="77609" y="657275"/>
                  </a:lnTo>
                  <a:lnTo>
                    <a:pt x="79235" y="654342"/>
                  </a:lnTo>
                  <a:lnTo>
                    <a:pt x="82042" y="649071"/>
                  </a:lnTo>
                  <a:close/>
                </a:path>
                <a:path w="99695" h="736600">
                  <a:moveTo>
                    <a:pt x="84035" y="151307"/>
                  </a:moveTo>
                  <a:lnTo>
                    <a:pt x="82588" y="147320"/>
                  </a:lnTo>
                  <a:lnTo>
                    <a:pt x="80505" y="141808"/>
                  </a:lnTo>
                  <a:lnTo>
                    <a:pt x="79578" y="141338"/>
                  </a:lnTo>
                  <a:lnTo>
                    <a:pt x="77050" y="142303"/>
                  </a:lnTo>
                  <a:lnTo>
                    <a:pt x="76682" y="143256"/>
                  </a:lnTo>
                  <a:lnTo>
                    <a:pt x="78181" y="147205"/>
                  </a:lnTo>
                  <a:lnTo>
                    <a:pt x="79870" y="151828"/>
                  </a:lnTo>
                  <a:lnTo>
                    <a:pt x="80200" y="152692"/>
                  </a:lnTo>
                  <a:lnTo>
                    <a:pt x="81102" y="153174"/>
                  </a:lnTo>
                  <a:lnTo>
                    <a:pt x="82842" y="152552"/>
                  </a:lnTo>
                  <a:lnTo>
                    <a:pt x="83642" y="152260"/>
                  </a:lnTo>
                  <a:lnTo>
                    <a:pt x="84035" y="151307"/>
                  </a:lnTo>
                  <a:close/>
                </a:path>
                <a:path w="99695" h="736600">
                  <a:moveTo>
                    <a:pt x="85432" y="112966"/>
                  </a:moveTo>
                  <a:lnTo>
                    <a:pt x="84823" y="111594"/>
                  </a:lnTo>
                  <a:lnTo>
                    <a:pt x="84213" y="110210"/>
                  </a:lnTo>
                  <a:lnTo>
                    <a:pt x="82715" y="109550"/>
                  </a:lnTo>
                  <a:lnTo>
                    <a:pt x="80251" y="110655"/>
                  </a:lnTo>
                  <a:lnTo>
                    <a:pt x="79756" y="112204"/>
                  </a:lnTo>
                  <a:lnTo>
                    <a:pt x="80962" y="114947"/>
                  </a:lnTo>
                  <a:lnTo>
                    <a:pt x="82448" y="115608"/>
                  </a:lnTo>
                  <a:lnTo>
                    <a:pt x="83693" y="115074"/>
                  </a:lnTo>
                  <a:lnTo>
                    <a:pt x="84924" y="114528"/>
                  </a:lnTo>
                  <a:lnTo>
                    <a:pt x="85432" y="112966"/>
                  </a:lnTo>
                  <a:close/>
                </a:path>
                <a:path w="99695" h="736600">
                  <a:moveTo>
                    <a:pt x="85953" y="642429"/>
                  </a:moveTo>
                  <a:lnTo>
                    <a:pt x="85051" y="639254"/>
                  </a:lnTo>
                  <a:lnTo>
                    <a:pt x="83667" y="638556"/>
                  </a:lnTo>
                  <a:lnTo>
                    <a:pt x="82156" y="639140"/>
                  </a:lnTo>
                  <a:lnTo>
                    <a:pt x="81457" y="640473"/>
                  </a:lnTo>
                  <a:lnTo>
                    <a:pt x="80772" y="641819"/>
                  </a:lnTo>
                  <a:lnTo>
                    <a:pt x="81178" y="643394"/>
                  </a:lnTo>
                  <a:lnTo>
                    <a:pt x="82372" y="644029"/>
                  </a:lnTo>
                  <a:lnTo>
                    <a:pt x="83566" y="644639"/>
                  </a:lnTo>
                  <a:lnTo>
                    <a:pt x="85115" y="644055"/>
                  </a:lnTo>
                  <a:lnTo>
                    <a:pt x="85953" y="642429"/>
                  </a:lnTo>
                  <a:close/>
                </a:path>
                <a:path w="99695" h="736600">
                  <a:moveTo>
                    <a:pt x="86360" y="81915"/>
                  </a:moveTo>
                  <a:lnTo>
                    <a:pt x="84404" y="78092"/>
                  </a:lnTo>
                  <a:lnTo>
                    <a:pt x="81622" y="72821"/>
                  </a:lnTo>
                  <a:lnTo>
                    <a:pt x="80645" y="72453"/>
                  </a:lnTo>
                  <a:lnTo>
                    <a:pt x="78244" y="73723"/>
                  </a:lnTo>
                  <a:lnTo>
                    <a:pt x="78003" y="74739"/>
                  </a:lnTo>
                  <a:lnTo>
                    <a:pt x="80010" y="78498"/>
                  </a:lnTo>
                  <a:lnTo>
                    <a:pt x="82702" y="83769"/>
                  </a:lnTo>
                  <a:lnTo>
                    <a:pt x="83680" y="84137"/>
                  </a:lnTo>
                  <a:lnTo>
                    <a:pt x="85331" y="83299"/>
                  </a:lnTo>
                  <a:lnTo>
                    <a:pt x="86093" y="82918"/>
                  </a:lnTo>
                  <a:lnTo>
                    <a:pt x="86360" y="81915"/>
                  </a:lnTo>
                  <a:close/>
                </a:path>
                <a:path w="99695" h="736600">
                  <a:moveTo>
                    <a:pt x="87464" y="159829"/>
                  </a:moveTo>
                  <a:lnTo>
                    <a:pt x="86969" y="158419"/>
                  </a:lnTo>
                  <a:lnTo>
                    <a:pt x="86487" y="157010"/>
                  </a:lnTo>
                  <a:lnTo>
                    <a:pt x="85039" y="156222"/>
                  </a:lnTo>
                  <a:lnTo>
                    <a:pt x="82499" y="157124"/>
                  </a:lnTo>
                  <a:lnTo>
                    <a:pt x="81876" y="158623"/>
                  </a:lnTo>
                  <a:lnTo>
                    <a:pt x="82359" y="160032"/>
                  </a:lnTo>
                  <a:lnTo>
                    <a:pt x="82854" y="161429"/>
                  </a:lnTo>
                  <a:lnTo>
                    <a:pt x="84277" y="162217"/>
                  </a:lnTo>
                  <a:lnTo>
                    <a:pt x="86829" y="161328"/>
                  </a:lnTo>
                  <a:lnTo>
                    <a:pt x="87464" y="159829"/>
                  </a:lnTo>
                  <a:close/>
                </a:path>
                <a:path w="99695" h="736600">
                  <a:moveTo>
                    <a:pt x="89433" y="666572"/>
                  </a:moveTo>
                  <a:lnTo>
                    <a:pt x="89217" y="663486"/>
                  </a:lnTo>
                  <a:lnTo>
                    <a:pt x="87630" y="662419"/>
                  </a:lnTo>
                  <a:lnTo>
                    <a:pt x="86652" y="662800"/>
                  </a:lnTo>
                  <a:lnTo>
                    <a:pt x="83629" y="668616"/>
                  </a:lnTo>
                  <a:lnTo>
                    <a:pt x="81407" y="672782"/>
                  </a:lnTo>
                  <a:lnTo>
                    <a:pt x="81584" y="673938"/>
                  </a:lnTo>
                  <a:lnTo>
                    <a:pt x="83896" y="675525"/>
                  </a:lnTo>
                  <a:lnTo>
                    <a:pt x="84899" y="675170"/>
                  </a:lnTo>
                  <a:lnTo>
                    <a:pt x="87134" y="670979"/>
                  </a:lnTo>
                  <a:lnTo>
                    <a:pt x="89433" y="666572"/>
                  </a:lnTo>
                  <a:close/>
                </a:path>
                <a:path w="99695" h="736600">
                  <a:moveTo>
                    <a:pt x="90868" y="90030"/>
                  </a:moveTo>
                  <a:lnTo>
                    <a:pt x="90195" y="88671"/>
                  </a:lnTo>
                  <a:lnTo>
                    <a:pt x="89522" y="87312"/>
                  </a:lnTo>
                  <a:lnTo>
                    <a:pt x="87998" y="86702"/>
                  </a:lnTo>
                  <a:lnTo>
                    <a:pt x="86791" y="87312"/>
                  </a:lnTo>
                  <a:lnTo>
                    <a:pt x="85572" y="87909"/>
                  </a:lnTo>
                  <a:lnTo>
                    <a:pt x="85153" y="89484"/>
                  </a:lnTo>
                  <a:lnTo>
                    <a:pt x="86474" y="92176"/>
                  </a:lnTo>
                  <a:lnTo>
                    <a:pt x="87998" y="92786"/>
                  </a:lnTo>
                  <a:lnTo>
                    <a:pt x="90424" y="91605"/>
                  </a:lnTo>
                  <a:lnTo>
                    <a:pt x="90868" y="90030"/>
                  </a:lnTo>
                  <a:close/>
                </a:path>
                <a:path w="99695" h="736600">
                  <a:moveTo>
                    <a:pt x="91122" y="180530"/>
                  </a:moveTo>
                  <a:lnTo>
                    <a:pt x="90309" y="180784"/>
                  </a:lnTo>
                  <a:lnTo>
                    <a:pt x="89623" y="182257"/>
                  </a:lnTo>
                  <a:lnTo>
                    <a:pt x="90055" y="183680"/>
                  </a:lnTo>
                  <a:lnTo>
                    <a:pt x="90385" y="185064"/>
                  </a:lnTo>
                  <a:lnTo>
                    <a:pt x="91122" y="180530"/>
                  </a:lnTo>
                  <a:close/>
                </a:path>
                <a:path w="99695" h="736600">
                  <a:moveTo>
                    <a:pt x="91313" y="127850"/>
                  </a:moveTo>
                  <a:lnTo>
                    <a:pt x="89700" y="123913"/>
                  </a:lnTo>
                  <a:lnTo>
                    <a:pt x="87388" y="118465"/>
                  </a:lnTo>
                  <a:lnTo>
                    <a:pt x="86448" y="118033"/>
                  </a:lnTo>
                  <a:lnTo>
                    <a:pt x="83959" y="119100"/>
                  </a:lnTo>
                  <a:lnTo>
                    <a:pt x="83629" y="120091"/>
                  </a:lnTo>
                  <a:lnTo>
                    <a:pt x="85293" y="123977"/>
                  </a:lnTo>
                  <a:lnTo>
                    <a:pt x="87541" y="129400"/>
                  </a:lnTo>
                  <a:lnTo>
                    <a:pt x="88468" y="129844"/>
                  </a:lnTo>
                  <a:lnTo>
                    <a:pt x="90182" y="129146"/>
                  </a:lnTo>
                  <a:lnTo>
                    <a:pt x="90970" y="128828"/>
                  </a:lnTo>
                  <a:lnTo>
                    <a:pt x="91313" y="127850"/>
                  </a:lnTo>
                  <a:close/>
                </a:path>
                <a:path w="99695" h="736600">
                  <a:moveTo>
                    <a:pt x="92011" y="175044"/>
                  </a:moveTo>
                  <a:lnTo>
                    <a:pt x="91795" y="174155"/>
                  </a:lnTo>
                  <a:lnTo>
                    <a:pt x="90805" y="171018"/>
                  </a:lnTo>
                  <a:lnTo>
                    <a:pt x="88950" y="165430"/>
                  </a:lnTo>
                  <a:lnTo>
                    <a:pt x="88049" y="164922"/>
                  </a:lnTo>
                  <a:lnTo>
                    <a:pt x="85483" y="165785"/>
                  </a:lnTo>
                  <a:lnTo>
                    <a:pt x="85077" y="166738"/>
                  </a:lnTo>
                  <a:lnTo>
                    <a:pt x="86398" y="170713"/>
                  </a:lnTo>
                  <a:lnTo>
                    <a:pt x="88188" y="176276"/>
                  </a:lnTo>
                  <a:lnTo>
                    <a:pt x="89065" y="176796"/>
                  </a:lnTo>
                  <a:lnTo>
                    <a:pt x="90843" y="176237"/>
                  </a:lnTo>
                  <a:lnTo>
                    <a:pt x="91655" y="175983"/>
                  </a:lnTo>
                  <a:lnTo>
                    <a:pt x="92011" y="175044"/>
                  </a:lnTo>
                  <a:close/>
                </a:path>
                <a:path w="99695" h="736600">
                  <a:moveTo>
                    <a:pt x="95123" y="136258"/>
                  </a:moveTo>
                  <a:lnTo>
                    <a:pt x="94564" y="134861"/>
                  </a:lnTo>
                  <a:lnTo>
                    <a:pt x="94005" y="133464"/>
                  </a:lnTo>
                  <a:lnTo>
                    <a:pt x="92544" y="132740"/>
                  </a:lnTo>
                  <a:lnTo>
                    <a:pt x="90030" y="133743"/>
                  </a:lnTo>
                  <a:lnTo>
                    <a:pt x="89471" y="135267"/>
                  </a:lnTo>
                  <a:lnTo>
                    <a:pt x="90576" y="138036"/>
                  </a:lnTo>
                  <a:lnTo>
                    <a:pt x="92024" y="138772"/>
                  </a:lnTo>
                  <a:lnTo>
                    <a:pt x="94538" y="137782"/>
                  </a:lnTo>
                  <a:lnTo>
                    <a:pt x="95123" y="136258"/>
                  </a:lnTo>
                  <a:close/>
                </a:path>
                <a:path w="99695" h="736600">
                  <a:moveTo>
                    <a:pt x="96227" y="141503"/>
                  </a:moveTo>
                  <a:lnTo>
                    <a:pt x="95491" y="141503"/>
                  </a:lnTo>
                  <a:lnTo>
                    <a:pt x="93383" y="142303"/>
                  </a:lnTo>
                  <a:lnTo>
                    <a:pt x="93014" y="143256"/>
                  </a:lnTo>
                  <a:lnTo>
                    <a:pt x="94513" y="147205"/>
                  </a:lnTo>
                  <a:lnTo>
                    <a:pt x="95288" y="149326"/>
                  </a:lnTo>
                  <a:lnTo>
                    <a:pt x="95923" y="144208"/>
                  </a:lnTo>
                  <a:lnTo>
                    <a:pt x="96024" y="143256"/>
                  </a:lnTo>
                  <a:lnTo>
                    <a:pt x="96139" y="142303"/>
                  </a:lnTo>
                  <a:lnTo>
                    <a:pt x="96227" y="141503"/>
                  </a:lnTo>
                  <a:close/>
                </a:path>
                <a:path w="99695" h="736600">
                  <a:moveTo>
                    <a:pt x="97383" y="104698"/>
                  </a:moveTo>
                  <a:lnTo>
                    <a:pt x="94894" y="99314"/>
                  </a:lnTo>
                  <a:lnTo>
                    <a:pt x="93040" y="95453"/>
                  </a:lnTo>
                  <a:lnTo>
                    <a:pt x="92087" y="95059"/>
                  </a:lnTo>
                  <a:lnTo>
                    <a:pt x="89649" y="96227"/>
                  </a:lnTo>
                  <a:lnTo>
                    <a:pt x="89357" y="97231"/>
                  </a:lnTo>
                  <a:lnTo>
                    <a:pt x="91897" y="102552"/>
                  </a:lnTo>
                  <a:lnTo>
                    <a:pt x="93662" y="106413"/>
                  </a:lnTo>
                  <a:lnTo>
                    <a:pt x="94615" y="106819"/>
                  </a:lnTo>
                  <a:lnTo>
                    <a:pt x="96304" y="106045"/>
                  </a:lnTo>
                  <a:lnTo>
                    <a:pt x="97066" y="105689"/>
                  </a:lnTo>
                  <a:lnTo>
                    <a:pt x="97383" y="104698"/>
                  </a:lnTo>
                  <a:close/>
                </a:path>
                <a:path w="99695" h="736600">
                  <a:moveTo>
                    <a:pt x="99669" y="109931"/>
                  </a:moveTo>
                  <a:lnTo>
                    <a:pt x="98806" y="109550"/>
                  </a:lnTo>
                  <a:lnTo>
                    <a:pt x="97574" y="110096"/>
                  </a:lnTo>
                  <a:lnTo>
                    <a:pt x="96354" y="110655"/>
                  </a:lnTo>
                  <a:lnTo>
                    <a:pt x="95859" y="112204"/>
                  </a:lnTo>
                  <a:lnTo>
                    <a:pt x="97066" y="114947"/>
                  </a:lnTo>
                  <a:lnTo>
                    <a:pt x="98539" y="115608"/>
                  </a:lnTo>
                  <a:lnTo>
                    <a:pt x="99098" y="115379"/>
                  </a:lnTo>
                  <a:lnTo>
                    <a:pt x="99669" y="109931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89"/>
            <p:cNvSpPr/>
            <p:nvPr/>
          </p:nvSpPr>
          <p:spPr>
            <a:xfrm>
              <a:off x="3481349" y="4060545"/>
              <a:ext cx="126364" cy="736600"/>
            </a:xfrm>
            <a:custGeom>
              <a:avLst/>
              <a:gdLst/>
              <a:ahLst/>
              <a:cxnLst/>
              <a:rect l="l" t="t" r="r" b="b"/>
              <a:pathLst>
                <a:path w="126364" h="736600">
                  <a:moveTo>
                    <a:pt x="7518" y="3213"/>
                  </a:moveTo>
                  <a:lnTo>
                    <a:pt x="6032" y="1219"/>
                  </a:lnTo>
                  <a:lnTo>
                    <a:pt x="0" y="0"/>
                  </a:lnTo>
                  <a:lnTo>
                    <a:pt x="1625" y="2146"/>
                  </a:lnTo>
                  <a:lnTo>
                    <a:pt x="3657" y="4876"/>
                  </a:lnTo>
                  <a:lnTo>
                    <a:pt x="4241" y="5638"/>
                  </a:lnTo>
                  <a:lnTo>
                    <a:pt x="5270" y="5867"/>
                  </a:lnTo>
                  <a:lnTo>
                    <a:pt x="5943" y="5359"/>
                  </a:lnTo>
                  <a:lnTo>
                    <a:pt x="6273" y="5130"/>
                  </a:lnTo>
                  <a:lnTo>
                    <a:pt x="6426" y="5003"/>
                  </a:lnTo>
                  <a:lnTo>
                    <a:pt x="7442" y="4267"/>
                  </a:lnTo>
                  <a:lnTo>
                    <a:pt x="7518" y="3213"/>
                  </a:lnTo>
                  <a:close/>
                </a:path>
                <a:path w="126364" h="736600">
                  <a:moveTo>
                    <a:pt x="13449" y="10642"/>
                  </a:moveTo>
                  <a:lnTo>
                    <a:pt x="12547" y="9385"/>
                  </a:lnTo>
                  <a:lnTo>
                    <a:pt x="11645" y="8128"/>
                  </a:lnTo>
                  <a:lnTo>
                    <a:pt x="10020" y="7759"/>
                  </a:lnTo>
                  <a:lnTo>
                    <a:pt x="7835" y="9347"/>
                  </a:lnTo>
                  <a:lnTo>
                    <a:pt x="7683" y="10998"/>
                  </a:lnTo>
                  <a:lnTo>
                    <a:pt x="9486" y="13487"/>
                  </a:lnTo>
                  <a:lnTo>
                    <a:pt x="11099" y="13855"/>
                  </a:lnTo>
                  <a:lnTo>
                    <a:pt x="13296" y="12293"/>
                  </a:lnTo>
                  <a:lnTo>
                    <a:pt x="13449" y="10642"/>
                  </a:lnTo>
                  <a:close/>
                </a:path>
                <a:path w="126364" h="736600">
                  <a:moveTo>
                    <a:pt x="22542" y="24307"/>
                  </a:moveTo>
                  <a:lnTo>
                    <a:pt x="20078" y="20701"/>
                  </a:lnTo>
                  <a:lnTo>
                    <a:pt x="16598" y="15735"/>
                  </a:lnTo>
                  <a:lnTo>
                    <a:pt x="15570" y="15481"/>
                  </a:lnTo>
                  <a:lnTo>
                    <a:pt x="13360" y="17043"/>
                  </a:lnTo>
                  <a:lnTo>
                    <a:pt x="13258" y="18084"/>
                  </a:lnTo>
                  <a:lnTo>
                    <a:pt x="15748" y="21628"/>
                  </a:lnTo>
                  <a:lnTo>
                    <a:pt x="19151" y="26593"/>
                  </a:lnTo>
                  <a:lnTo>
                    <a:pt x="20154" y="26860"/>
                  </a:lnTo>
                  <a:lnTo>
                    <a:pt x="21704" y="25819"/>
                  </a:lnTo>
                  <a:lnTo>
                    <a:pt x="22402" y="25349"/>
                  </a:lnTo>
                  <a:lnTo>
                    <a:pt x="22542" y="24307"/>
                  </a:lnTo>
                  <a:close/>
                </a:path>
                <a:path w="126364" h="736600">
                  <a:moveTo>
                    <a:pt x="23114" y="4648"/>
                  </a:moveTo>
                  <a:lnTo>
                    <a:pt x="19240" y="3873"/>
                  </a:lnTo>
                  <a:lnTo>
                    <a:pt x="19989" y="4876"/>
                  </a:lnTo>
                  <a:lnTo>
                    <a:pt x="20574" y="5638"/>
                  </a:lnTo>
                  <a:lnTo>
                    <a:pt x="21590" y="5867"/>
                  </a:lnTo>
                  <a:lnTo>
                    <a:pt x="22275" y="5359"/>
                  </a:lnTo>
                  <a:lnTo>
                    <a:pt x="22606" y="5130"/>
                  </a:lnTo>
                  <a:lnTo>
                    <a:pt x="22758" y="5003"/>
                  </a:lnTo>
                  <a:lnTo>
                    <a:pt x="23114" y="4648"/>
                  </a:lnTo>
                  <a:close/>
                </a:path>
                <a:path w="126364" h="736600">
                  <a:moveTo>
                    <a:pt x="28117" y="31927"/>
                  </a:moveTo>
                  <a:lnTo>
                    <a:pt x="27266" y="30645"/>
                  </a:lnTo>
                  <a:lnTo>
                    <a:pt x="26416" y="29362"/>
                  </a:lnTo>
                  <a:lnTo>
                    <a:pt x="24815" y="28930"/>
                  </a:lnTo>
                  <a:lnTo>
                    <a:pt x="22567" y="30429"/>
                  </a:lnTo>
                  <a:lnTo>
                    <a:pt x="22352" y="32067"/>
                  </a:lnTo>
                  <a:lnTo>
                    <a:pt x="24028" y="34607"/>
                  </a:lnTo>
                  <a:lnTo>
                    <a:pt x="25615" y="35039"/>
                  </a:lnTo>
                  <a:lnTo>
                    <a:pt x="27876" y="33566"/>
                  </a:lnTo>
                  <a:lnTo>
                    <a:pt x="28117" y="31927"/>
                  </a:lnTo>
                  <a:close/>
                </a:path>
                <a:path w="126364" h="736600">
                  <a:moveTo>
                    <a:pt x="29781" y="10642"/>
                  </a:moveTo>
                  <a:lnTo>
                    <a:pt x="28879" y="9385"/>
                  </a:lnTo>
                  <a:lnTo>
                    <a:pt x="27978" y="8128"/>
                  </a:lnTo>
                  <a:lnTo>
                    <a:pt x="26352" y="7759"/>
                  </a:lnTo>
                  <a:lnTo>
                    <a:pt x="24168" y="9347"/>
                  </a:lnTo>
                  <a:lnTo>
                    <a:pt x="24015" y="10998"/>
                  </a:lnTo>
                  <a:lnTo>
                    <a:pt x="25819" y="13487"/>
                  </a:lnTo>
                  <a:lnTo>
                    <a:pt x="27432" y="13855"/>
                  </a:lnTo>
                  <a:lnTo>
                    <a:pt x="29616" y="12293"/>
                  </a:lnTo>
                  <a:lnTo>
                    <a:pt x="29781" y="10642"/>
                  </a:lnTo>
                  <a:close/>
                </a:path>
                <a:path w="126364" h="736600">
                  <a:moveTo>
                    <a:pt x="33464" y="723011"/>
                  </a:moveTo>
                  <a:lnTo>
                    <a:pt x="33350" y="721969"/>
                  </a:lnTo>
                  <a:lnTo>
                    <a:pt x="31127" y="720420"/>
                  </a:lnTo>
                  <a:lnTo>
                    <a:pt x="30111" y="720661"/>
                  </a:lnTo>
                  <a:lnTo>
                    <a:pt x="26631" y="725601"/>
                  </a:lnTo>
                  <a:lnTo>
                    <a:pt x="24079" y="729119"/>
                  </a:lnTo>
                  <a:lnTo>
                    <a:pt x="24168" y="730161"/>
                  </a:lnTo>
                  <a:lnTo>
                    <a:pt x="25666" y="731253"/>
                  </a:lnTo>
                  <a:lnTo>
                    <a:pt x="26352" y="731748"/>
                  </a:lnTo>
                  <a:lnTo>
                    <a:pt x="27368" y="731507"/>
                  </a:lnTo>
                  <a:lnTo>
                    <a:pt x="27952" y="730732"/>
                  </a:lnTo>
                  <a:lnTo>
                    <a:pt x="30949" y="726592"/>
                  </a:lnTo>
                  <a:lnTo>
                    <a:pt x="33464" y="723011"/>
                  </a:lnTo>
                  <a:close/>
                </a:path>
                <a:path w="126364" h="736600">
                  <a:moveTo>
                    <a:pt x="36537" y="45885"/>
                  </a:moveTo>
                  <a:lnTo>
                    <a:pt x="34264" y="42202"/>
                  </a:lnTo>
                  <a:lnTo>
                    <a:pt x="31013" y="37122"/>
                  </a:lnTo>
                  <a:lnTo>
                    <a:pt x="29997" y="36830"/>
                  </a:lnTo>
                  <a:lnTo>
                    <a:pt x="27724" y="38303"/>
                  </a:lnTo>
                  <a:lnTo>
                    <a:pt x="27571" y="39331"/>
                  </a:lnTo>
                  <a:lnTo>
                    <a:pt x="30797" y="44373"/>
                  </a:lnTo>
                  <a:lnTo>
                    <a:pt x="33070" y="48031"/>
                  </a:lnTo>
                  <a:lnTo>
                    <a:pt x="34061" y="48336"/>
                  </a:lnTo>
                  <a:lnTo>
                    <a:pt x="35648" y="47358"/>
                  </a:lnTo>
                  <a:lnTo>
                    <a:pt x="36360" y="46913"/>
                  </a:lnTo>
                  <a:lnTo>
                    <a:pt x="36537" y="45885"/>
                  </a:lnTo>
                  <a:close/>
                </a:path>
                <a:path w="126364" h="736600">
                  <a:moveTo>
                    <a:pt x="38874" y="24307"/>
                  </a:moveTo>
                  <a:lnTo>
                    <a:pt x="36410" y="20701"/>
                  </a:lnTo>
                  <a:lnTo>
                    <a:pt x="32931" y="15735"/>
                  </a:lnTo>
                  <a:lnTo>
                    <a:pt x="31902" y="15481"/>
                  </a:lnTo>
                  <a:lnTo>
                    <a:pt x="29692" y="17043"/>
                  </a:lnTo>
                  <a:lnTo>
                    <a:pt x="29591" y="18084"/>
                  </a:lnTo>
                  <a:lnTo>
                    <a:pt x="32092" y="21628"/>
                  </a:lnTo>
                  <a:lnTo>
                    <a:pt x="35483" y="26593"/>
                  </a:lnTo>
                  <a:lnTo>
                    <a:pt x="36499" y="26860"/>
                  </a:lnTo>
                  <a:lnTo>
                    <a:pt x="38036" y="25819"/>
                  </a:lnTo>
                  <a:lnTo>
                    <a:pt x="38735" y="25349"/>
                  </a:lnTo>
                  <a:lnTo>
                    <a:pt x="38874" y="24307"/>
                  </a:lnTo>
                  <a:close/>
                </a:path>
                <a:path w="126364" h="736600">
                  <a:moveTo>
                    <a:pt x="38938" y="715810"/>
                  </a:moveTo>
                  <a:lnTo>
                    <a:pt x="38722" y="714159"/>
                  </a:lnTo>
                  <a:lnTo>
                    <a:pt x="36487" y="712647"/>
                  </a:lnTo>
                  <a:lnTo>
                    <a:pt x="34899" y="713066"/>
                  </a:lnTo>
                  <a:lnTo>
                    <a:pt x="33159" y="715581"/>
                  </a:lnTo>
                  <a:lnTo>
                    <a:pt x="33362" y="717219"/>
                  </a:lnTo>
                  <a:lnTo>
                    <a:pt x="35572" y="718756"/>
                  </a:lnTo>
                  <a:lnTo>
                    <a:pt x="37185" y="718350"/>
                  </a:lnTo>
                  <a:lnTo>
                    <a:pt x="38061" y="717080"/>
                  </a:lnTo>
                  <a:lnTo>
                    <a:pt x="38938" y="715810"/>
                  </a:lnTo>
                  <a:close/>
                </a:path>
                <a:path w="126364" h="736600">
                  <a:moveTo>
                    <a:pt x="40195" y="736371"/>
                  </a:moveTo>
                  <a:lnTo>
                    <a:pt x="40106" y="735253"/>
                  </a:lnTo>
                  <a:lnTo>
                    <a:pt x="37934" y="733640"/>
                  </a:lnTo>
                  <a:lnTo>
                    <a:pt x="36322" y="733996"/>
                  </a:lnTo>
                  <a:lnTo>
                    <a:pt x="35382" y="735291"/>
                  </a:lnTo>
                  <a:lnTo>
                    <a:pt x="40195" y="736371"/>
                  </a:lnTo>
                  <a:close/>
                </a:path>
                <a:path w="126364" h="736600">
                  <a:moveTo>
                    <a:pt x="41770" y="53682"/>
                  </a:moveTo>
                  <a:lnTo>
                    <a:pt x="40982" y="52374"/>
                  </a:lnTo>
                  <a:lnTo>
                    <a:pt x="40195" y="51066"/>
                  </a:lnTo>
                  <a:lnTo>
                    <a:pt x="38608" y="50571"/>
                  </a:lnTo>
                  <a:lnTo>
                    <a:pt x="37465" y="51282"/>
                  </a:lnTo>
                  <a:lnTo>
                    <a:pt x="36309" y="51981"/>
                  </a:lnTo>
                  <a:lnTo>
                    <a:pt x="36017" y="53594"/>
                  </a:lnTo>
                  <a:lnTo>
                    <a:pt x="37579" y="56184"/>
                  </a:lnTo>
                  <a:lnTo>
                    <a:pt x="39141" y="56692"/>
                  </a:lnTo>
                  <a:lnTo>
                    <a:pt x="41465" y="55308"/>
                  </a:lnTo>
                  <a:lnTo>
                    <a:pt x="41770" y="53682"/>
                  </a:lnTo>
                  <a:close/>
                </a:path>
                <a:path w="126364" h="736600">
                  <a:moveTo>
                    <a:pt x="44450" y="31927"/>
                  </a:moveTo>
                  <a:lnTo>
                    <a:pt x="43599" y="30645"/>
                  </a:lnTo>
                  <a:lnTo>
                    <a:pt x="42748" y="29362"/>
                  </a:lnTo>
                  <a:lnTo>
                    <a:pt x="41148" y="28930"/>
                  </a:lnTo>
                  <a:lnTo>
                    <a:pt x="38900" y="30429"/>
                  </a:lnTo>
                  <a:lnTo>
                    <a:pt x="38684" y="32067"/>
                  </a:lnTo>
                  <a:lnTo>
                    <a:pt x="40360" y="34607"/>
                  </a:lnTo>
                  <a:lnTo>
                    <a:pt x="41948" y="35039"/>
                  </a:lnTo>
                  <a:lnTo>
                    <a:pt x="44208" y="33566"/>
                  </a:lnTo>
                  <a:lnTo>
                    <a:pt x="44450" y="31927"/>
                  </a:lnTo>
                  <a:close/>
                </a:path>
                <a:path w="126364" h="736600">
                  <a:moveTo>
                    <a:pt x="47840" y="701611"/>
                  </a:moveTo>
                  <a:lnTo>
                    <a:pt x="47675" y="700582"/>
                  </a:lnTo>
                  <a:lnTo>
                    <a:pt x="45389" y="699122"/>
                  </a:lnTo>
                  <a:lnTo>
                    <a:pt x="44399" y="699401"/>
                  </a:lnTo>
                  <a:lnTo>
                    <a:pt x="41148" y="704443"/>
                  </a:lnTo>
                  <a:lnTo>
                    <a:pt x="38747" y="708037"/>
                  </a:lnTo>
                  <a:lnTo>
                    <a:pt x="38887" y="709079"/>
                  </a:lnTo>
                  <a:lnTo>
                    <a:pt x="39598" y="709536"/>
                  </a:lnTo>
                  <a:lnTo>
                    <a:pt x="40436" y="710107"/>
                  </a:lnTo>
                  <a:lnTo>
                    <a:pt x="41135" y="710577"/>
                  </a:lnTo>
                  <a:lnTo>
                    <a:pt x="42151" y="710298"/>
                  </a:lnTo>
                  <a:lnTo>
                    <a:pt x="44564" y="706678"/>
                  </a:lnTo>
                  <a:lnTo>
                    <a:pt x="47840" y="701611"/>
                  </a:lnTo>
                  <a:close/>
                </a:path>
                <a:path w="126364" h="736600">
                  <a:moveTo>
                    <a:pt x="49580" y="67894"/>
                  </a:moveTo>
                  <a:lnTo>
                    <a:pt x="49098" y="67068"/>
                  </a:lnTo>
                  <a:lnTo>
                    <a:pt x="46621" y="62687"/>
                  </a:lnTo>
                  <a:lnTo>
                    <a:pt x="44437" y="58966"/>
                  </a:lnTo>
                  <a:lnTo>
                    <a:pt x="43446" y="58635"/>
                  </a:lnTo>
                  <a:lnTo>
                    <a:pt x="41109" y="60007"/>
                  </a:lnTo>
                  <a:lnTo>
                    <a:pt x="40906" y="61023"/>
                  </a:lnTo>
                  <a:lnTo>
                    <a:pt x="43078" y="64731"/>
                  </a:lnTo>
                  <a:lnTo>
                    <a:pt x="46012" y="69900"/>
                  </a:lnTo>
                  <a:lnTo>
                    <a:pt x="46990" y="70243"/>
                  </a:lnTo>
                  <a:lnTo>
                    <a:pt x="48615" y="69329"/>
                  </a:lnTo>
                  <a:lnTo>
                    <a:pt x="49352" y="68910"/>
                  </a:lnTo>
                  <a:lnTo>
                    <a:pt x="49580" y="67894"/>
                  </a:lnTo>
                  <a:close/>
                </a:path>
                <a:path w="126364" h="736600">
                  <a:moveTo>
                    <a:pt x="49796" y="723011"/>
                  </a:moveTo>
                  <a:lnTo>
                    <a:pt x="49682" y="721969"/>
                  </a:lnTo>
                  <a:lnTo>
                    <a:pt x="47459" y="720420"/>
                  </a:lnTo>
                  <a:lnTo>
                    <a:pt x="46443" y="720661"/>
                  </a:lnTo>
                  <a:lnTo>
                    <a:pt x="42964" y="725601"/>
                  </a:lnTo>
                  <a:lnTo>
                    <a:pt x="40411" y="729119"/>
                  </a:lnTo>
                  <a:lnTo>
                    <a:pt x="40500" y="730161"/>
                  </a:lnTo>
                  <a:lnTo>
                    <a:pt x="41998" y="731253"/>
                  </a:lnTo>
                  <a:lnTo>
                    <a:pt x="42684" y="731748"/>
                  </a:lnTo>
                  <a:lnTo>
                    <a:pt x="43713" y="731507"/>
                  </a:lnTo>
                  <a:lnTo>
                    <a:pt x="46291" y="727976"/>
                  </a:lnTo>
                  <a:lnTo>
                    <a:pt x="49796" y="723011"/>
                  </a:lnTo>
                  <a:close/>
                </a:path>
                <a:path w="126364" h="736600">
                  <a:moveTo>
                    <a:pt x="52882" y="45885"/>
                  </a:moveTo>
                  <a:lnTo>
                    <a:pt x="50596" y="42202"/>
                  </a:lnTo>
                  <a:lnTo>
                    <a:pt x="47345" y="37122"/>
                  </a:lnTo>
                  <a:lnTo>
                    <a:pt x="46329" y="36830"/>
                  </a:lnTo>
                  <a:lnTo>
                    <a:pt x="44056" y="38303"/>
                  </a:lnTo>
                  <a:lnTo>
                    <a:pt x="43903" y="39331"/>
                  </a:lnTo>
                  <a:lnTo>
                    <a:pt x="47129" y="44373"/>
                  </a:lnTo>
                  <a:lnTo>
                    <a:pt x="49403" y="48031"/>
                  </a:lnTo>
                  <a:lnTo>
                    <a:pt x="50406" y="48336"/>
                  </a:lnTo>
                  <a:lnTo>
                    <a:pt x="51981" y="47358"/>
                  </a:lnTo>
                  <a:lnTo>
                    <a:pt x="52705" y="46913"/>
                  </a:lnTo>
                  <a:lnTo>
                    <a:pt x="52882" y="45885"/>
                  </a:lnTo>
                  <a:close/>
                </a:path>
                <a:path w="126364" h="736600">
                  <a:moveTo>
                    <a:pt x="52971" y="694232"/>
                  </a:moveTo>
                  <a:lnTo>
                    <a:pt x="52692" y="692607"/>
                  </a:lnTo>
                  <a:lnTo>
                    <a:pt x="50393" y="691184"/>
                  </a:lnTo>
                  <a:lnTo>
                    <a:pt x="48818" y="691654"/>
                  </a:lnTo>
                  <a:lnTo>
                    <a:pt x="47218" y="694232"/>
                  </a:lnTo>
                  <a:lnTo>
                    <a:pt x="47472" y="695858"/>
                  </a:lnTo>
                  <a:lnTo>
                    <a:pt x="49758" y="697293"/>
                  </a:lnTo>
                  <a:lnTo>
                    <a:pt x="51346" y="696836"/>
                  </a:lnTo>
                  <a:lnTo>
                    <a:pt x="52158" y="695528"/>
                  </a:lnTo>
                  <a:lnTo>
                    <a:pt x="52971" y="694232"/>
                  </a:lnTo>
                  <a:close/>
                </a:path>
                <a:path w="126364" h="736600">
                  <a:moveTo>
                    <a:pt x="54432" y="75857"/>
                  </a:moveTo>
                  <a:lnTo>
                    <a:pt x="53708" y="74523"/>
                  </a:lnTo>
                  <a:lnTo>
                    <a:pt x="52984" y="73190"/>
                  </a:lnTo>
                  <a:lnTo>
                    <a:pt x="51422" y="72644"/>
                  </a:lnTo>
                  <a:lnTo>
                    <a:pt x="49060" y="73939"/>
                  </a:lnTo>
                  <a:lnTo>
                    <a:pt x="48704" y="75539"/>
                  </a:lnTo>
                  <a:lnTo>
                    <a:pt x="50152" y="78181"/>
                  </a:lnTo>
                  <a:lnTo>
                    <a:pt x="51689" y="78740"/>
                  </a:lnTo>
                  <a:lnTo>
                    <a:pt x="54063" y="77457"/>
                  </a:lnTo>
                  <a:lnTo>
                    <a:pt x="54432" y="75857"/>
                  </a:lnTo>
                  <a:close/>
                </a:path>
                <a:path w="126364" h="736600">
                  <a:moveTo>
                    <a:pt x="55270" y="715810"/>
                  </a:moveTo>
                  <a:lnTo>
                    <a:pt x="55054" y="714159"/>
                  </a:lnTo>
                  <a:lnTo>
                    <a:pt x="53936" y="713409"/>
                  </a:lnTo>
                  <a:lnTo>
                    <a:pt x="52832" y="712647"/>
                  </a:lnTo>
                  <a:lnTo>
                    <a:pt x="51231" y="713066"/>
                  </a:lnTo>
                  <a:lnTo>
                    <a:pt x="49504" y="715581"/>
                  </a:lnTo>
                  <a:lnTo>
                    <a:pt x="49695" y="717219"/>
                  </a:lnTo>
                  <a:lnTo>
                    <a:pt x="51917" y="718756"/>
                  </a:lnTo>
                  <a:lnTo>
                    <a:pt x="53530" y="718350"/>
                  </a:lnTo>
                  <a:lnTo>
                    <a:pt x="54394" y="717080"/>
                  </a:lnTo>
                  <a:lnTo>
                    <a:pt x="55270" y="715810"/>
                  </a:lnTo>
                  <a:close/>
                </a:path>
                <a:path w="126364" h="736600">
                  <a:moveTo>
                    <a:pt x="58102" y="53682"/>
                  </a:moveTo>
                  <a:lnTo>
                    <a:pt x="57315" y="52374"/>
                  </a:lnTo>
                  <a:lnTo>
                    <a:pt x="56527" y="51066"/>
                  </a:lnTo>
                  <a:lnTo>
                    <a:pt x="54940" y="50571"/>
                  </a:lnTo>
                  <a:lnTo>
                    <a:pt x="52628" y="51981"/>
                  </a:lnTo>
                  <a:lnTo>
                    <a:pt x="52349" y="53594"/>
                  </a:lnTo>
                  <a:lnTo>
                    <a:pt x="53911" y="56184"/>
                  </a:lnTo>
                  <a:lnTo>
                    <a:pt x="55473" y="56692"/>
                  </a:lnTo>
                  <a:lnTo>
                    <a:pt x="56629" y="55994"/>
                  </a:lnTo>
                  <a:lnTo>
                    <a:pt x="57797" y="55308"/>
                  </a:lnTo>
                  <a:lnTo>
                    <a:pt x="58102" y="53682"/>
                  </a:lnTo>
                  <a:close/>
                </a:path>
                <a:path w="126364" h="736600">
                  <a:moveTo>
                    <a:pt x="61226" y="679754"/>
                  </a:moveTo>
                  <a:lnTo>
                    <a:pt x="61023" y="678726"/>
                  </a:lnTo>
                  <a:lnTo>
                    <a:pt x="58686" y="677367"/>
                  </a:lnTo>
                  <a:lnTo>
                    <a:pt x="57708" y="677684"/>
                  </a:lnTo>
                  <a:lnTo>
                    <a:pt x="54686" y="682840"/>
                  </a:lnTo>
                  <a:lnTo>
                    <a:pt x="52451" y="686511"/>
                  </a:lnTo>
                  <a:lnTo>
                    <a:pt x="52641" y="687527"/>
                  </a:lnTo>
                  <a:lnTo>
                    <a:pt x="53873" y="688289"/>
                  </a:lnTo>
                  <a:lnTo>
                    <a:pt x="54229" y="688492"/>
                  </a:lnTo>
                  <a:lnTo>
                    <a:pt x="54952" y="688936"/>
                  </a:lnTo>
                  <a:lnTo>
                    <a:pt x="55943" y="688619"/>
                  </a:lnTo>
                  <a:lnTo>
                    <a:pt x="58191" y="684923"/>
                  </a:lnTo>
                  <a:lnTo>
                    <a:pt x="61226" y="679754"/>
                  </a:lnTo>
                  <a:close/>
                </a:path>
                <a:path w="126364" h="736600">
                  <a:moveTo>
                    <a:pt x="61607" y="90322"/>
                  </a:moveTo>
                  <a:lnTo>
                    <a:pt x="59651" y="86499"/>
                  </a:lnTo>
                  <a:lnTo>
                    <a:pt x="56870" y="81229"/>
                  </a:lnTo>
                  <a:lnTo>
                    <a:pt x="55892" y="80860"/>
                  </a:lnTo>
                  <a:lnTo>
                    <a:pt x="54241" y="81724"/>
                  </a:lnTo>
                  <a:lnTo>
                    <a:pt x="53492" y="82130"/>
                  </a:lnTo>
                  <a:lnTo>
                    <a:pt x="53251" y="83146"/>
                  </a:lnTo>
                  <a:lnTo>
                    <a:pt x="55257" y="86906"/>
                  </a:lnTo>
                  <a:lnTo>
                    <a:pt x="57950" y="92176"/>
                  </a:lnTo>
                  <a:lnTo>
                    <a:pt x="58928" y="92544"/>
                  </a:lnTo>
                  <a:lnTo>
                    <a:pt x="60579" y="91706"/>
                  </a:lnTo>
                  <a:lnTo>
                    <a:pt x="61328" y="91325"/>
                  </a:lnTo>
                  <a:lnTo>
                    <a:pt x="61607" y="90322"/>
                  </a:lnTo>
                  <a:close/>
                </a:path>
                <a:path w="126364" h="736600">
                  <a:moveTo>
                    <a:pt x="64173" y="701611"/>
                  </a:moveTo>
                  <a:lnTo>
                    <a:pt x="64008" y="700582"/>
                  </a:lnTo>
                  <a:lnTo>
                    <a:pt x="61734" y="699122"/>
                  </a:lnTo>
                  <a:lnTo>
                    <a:pt x="60731" y="699401"/>
                  </a:lnTo>
                  <a:lnTo>
                    <a:pt x="58407" y="703033"/>
                  </a:lnTo>
                  <a:lnTo>
                    <a:pt x="55092" y="708037"/>
                  </a:lnTo>
                  <a:lnTo>
                    <a:pt x="55219" y="709079"/>
                  </a:lnTo>
                  <a:lnTo>
                    <a:pt x="55930" y="709536"/>
                  </a:lnTo>
                  <a:lnTo>
                    <a:pt x="56769" y="710107"/>
                  </a:lnTo>
                  <a:lnTo>
                    <a:pt x="57480" y="710577"/>
                  </a:lnTo>
                  <a:lnTo>
                    <a:pt x="58483" y="710298"/>
                  </a:lnTo>
                  <a:lnTo>
                    <a:pt x="60896" y="706678"/>
                  </a:lnTo>
                  <a:lnTo>
                    <a:pt x="64173" y="701611"/>
                  </a:lnTo>
                  <a:close/>
                </a:path>
                <a:path w="126364" h="736600">
                  <a:moveTo>
                    <a:pt x="65900" y="67894"/>
                  </a:moveTo>
                  <a:lnTo>
                    <a:pt x="63779" y="64147"/>
                  </a:lnTo>
                  <a:lnTo>
                    <a:pt x="60769" y="58966"/>
                  </a:lnTo>
                  <a:lnTo>
                    <a:pt x="59766" y="58635"/>
                  </a:lnTo>
                  <a:lnTo>
                    <a:pt x="57429" y="60007"/>
                  </a:lnTo>
                  <a:lnTo>
                    <a:pt x="57226" y="61023"/>
                  </a:lnTo>
                  <a:lnTo>
                    <a:pt x="60236" y="66179"/>
                  </a:lnTo>
                  <a:lnTo>
                    <a:pt x="62331" y="69900"/>
                  </a:lnTo>
                  <a:lnTo>
                    <a:pt x="63309" y="70243"/>
                  </a:lnTo>
                  <a:lnTo>
                    <a:pt x="64935" y="69329"/>
                  </a:lnTo>
                  <a:lnTo>
                    <a:pt x="65671" y="68910"/>
                  </a:lnTo>
                  <a:lnTo>
                    <a:pt x="65900" y="67894"/>
                  </a:lnTo>
                  <a:close/>
                </a:path>
                <a:path w="126364" h="736600">
                  <a:moveTo>
                    <a:pt x="66014" y="672211"/>
                  </a:moveTo>
                  <a:lnTo>
                    <a:pt x="65671" y="670598"/>
                  </a:lnTo>
                  <a:lnTo>
                    <a:pt x="63322" y="669277"/>
                  </a:lnTo>
                  <a:lnTo>
                    <a:pt x="61772" y="669810"/>
                  </a:lnTo>
                  <a:lnTo>
                    <a:pt x="60274" y="672439"/>
                  </a:lnTo>
                  <a:lnTo>
                    <a:pt x="60617" y="674039"/>
                  </a:lnTo>
                  <a:lnTo>
                    <a:pt x="61772" y="674712"/>
                  </a:lnTo>
                  <a:lnTo>
                    <a:pt x="62953" y="675386"/>
                  </a:lnTo>
                  <a:lnTo>
                    <a:pt x="64516" y="674852"/>
                  </a:lnTo>
                  <a:lnTo>
                    <a:pt x="65265" y="673531"/>
                  </a:lnTo>
                  <a:lnTo>
                    <a:pt x="66014" y="672211"/>
                  </a:lnTo>
                  <a:close/>
                </a:path>
                <a:path w="126364" h="736600">
                  <a:moveTo>
                    <a:pt x="66116" y="98437"/>
                  </a:moveTo>
                  <a:lnTo>
                    <a:pt x="65443" y="97078"/>
                  </a:lnTo>
                  <a:lnTo>
                    <a:pt x="64770" y="95719"/>
                  </a:lnTo>
                  <a:lnTo>
                    <a:pt x="63246" y="95110"/>
                  </a:lnTo>
                  <a:lnTo>
                    <a:pt x="62039" y="95719"/>
                  </a:lnTo>
                  <a:lnTo>
                    <a:pt x="60820" y="96316"/>
                  </a:lnTo>
                  <a:lnTo>
                    <a:pt x="60401" y="97891"/>
                  </a:lnTo>
                  <a:lnTo>
                    <a:pt x="61722" y="100584"/>
                  </a:lnTo>
                  <a:lnTo>
                    <a:pt x="63246" y="101193"/>
                  </a:lnTo>
                  <a:lnTo>
                    <a:pt x="65671" y="100012"/>
                  </a:lnTo>
                  <a:lnTo>
                    <a:pt x="66116" y="98437"/>
                  </a:lnTo>
                  <a:close/>
                </a:path>
                <a:path w="126364" h="736600">
                  <a:moveTo>
                    <a:pt x="69303" y="694232"/>
                  </a:moveTo>
                  <a:lnTo>
                    <a:pt x="69024" y="692607"/>
                  </a:lnTo>
                  <a:lnTo>
                    <a:pt x="66725" y="691184"/>
                  </a:lnTo>
                  <a:lnTo>
                    <a:pt x="65151" y="691654"/>
                  </a:lnTo>
                  <a:lnTo>
                    <a:pt x="63550" y="694232"/>
                  </a:lnTo>
                  <a:lnTo>
                    <a:pt x="63804" y="695858"/>
                  </a:lnTo>
                  <a:lnTo>
                    <a:pt x="66090" y="697293"/>
                  </a:lnTo>
                  <a:lnTo>
                    <a:pt x="67678" y="696836"/>
                  </a:lnTo>
                  <a:lnTo>
                    <a:pt x="68491" y="695528"/>
                  </a:lnTo>
                  <a:lnTo>
                    <a:pt x="69303" y="694232"/>
                  </a:lnTo>
                  <a:close/>
                </a:path>
                <a:path w="126364" h="736600">
                  <a:moveTo>
                    <a:pt x="70764" y="75857"/>
                  </a:moveTo>
                  <a:lnTo>
                    <a:pt x="70040" y="74523"/>
                  </a:lnTo>
                  <a:lnTo>
                    <a:pt x="69316" y="73190"/>
                  </a:lnTo>
                  <a:lnTo>
                    <a:pt x="67754" y="72644"/>
                  </a:lnTo>
                  <a:lnTo>
                    <a:pt x="65392" y="73939"/>
                  </a:lnTo>
                  <a:lnTo>
                    <a:pt x="65024" y="75539"/>
                  </a:lnTo>
                  <a:lnTo>
                    <a:pt x="66471" y="78181"/>
                  </a:lnTo>
                  <a:lnTo>
                    <a:pt x="68008" y="78740"/>
                  </a:lnTo>
                  <a:lnTo>
                    <a:pt x="70396" y="77457"/>
                  </a:lnTo>
                  <a:lnTo>
                    <a:pt x="70764" y="75857"/>
                  </a:lnTo>
                  <a:close/>
                </a:path>
                <a:path w="126364" h="736600">
                  <a:moveTo>
                    <a:pt x="72631" y="113106"/>
                  </a:moveTo>
                  <a:lnTo>
                    <a:pt x="70142" y="107721"/>
                  </a:lnTo>
                  <a:lnTo>
                    <a:pt x="68287" y="103860"/>
                  </a:lnTo>
                  <a:lnTo>
                    <a:pt x="67335" y="103466"/>
                  </a:lnTo>
                  <a:lnTo>
                    <a:pt x="64897" y="104635"/>
                  </a:lnTo>
                  <a:lnTo>
                    <a:pt x="64604" y="105638"/>
                  </a:lnTo>
                  <a:lnTo>
                    <a:pt x="67144" y="110959"/>
                  </a:lnTo>
                  <a:lnTo>
                    <a:pt x="68910" y="114820"/>
                  </a:lnTo>
                  <a:lnTo>
                    <a:pt x="69862" y="115227"/>
                  </a:lnTo>
                  <a:lnTo>
                    <a:pt x="71551" y="114452"/>
                  </a:lnTo>
                  <a:lnTo>
                    <a:pt x="72313" y="114096"/>
                  </a:lnTo>
                  <a:lnTo>
                    <a:pt x="72631" y="113106"/>
                  </a:lnTo>
                  <a:close/>
                </a:path>
                <a:path w="126364" h="736600">
                  <a:moveTo>
                    <a:pt x="73634" y="657479"/>
                  </a:moveTo>
                  <a:lnTo>
                    <a:pt x="73380" y="656475"/>
                  </a:lnTo>
                  <a:lnTo>
                    <a:pt x="70980" y="655218"/>
                  </a:lnTo>
                  <a:lnTo>
                    <a:pt x="70015" y="655574"/>
                  </a:lnTo>
                  <a:lnTo>
                    <a:pt x="68008" y="659345"/>
                  </a:lnTo>
                  <a:lnTo>
                    <a:pt x="65163" y="664552"/>
                  </a:lnTo>
                  <a:lnTo>
                    <a:pt x="65392" y="665568"/>
                  </a:lnTo>
                  <a:lnTo>
                    <a:pt x="67017" y="666457"/>
                  </a:lnTo>
                  <a:lnTo>
                    <a:pt x="67754" y="666864"/>
                  </a:lnTo>
                  <a:lnTo>
                    <a:pt x="68745" y="666521"/>
                  </a:lnTo>
                  <a:lnTo>
                    <a:pt x="70815" y="662749"/>
                  </a:lnTo>
                  <a:lnTo>
                    <a:pt x="73634" y="657479"/>
                  </a:lnTo>
                  <a:close/>
                </a:path>
                <a:path w="126364" h="736600">
                  <a:moveTo>
                    <a:pt x="76784" y="121373"/>
                  </a:moveTo>
                  <a:lnTo>
                    <a:pt x="76174" y="120002"/>
                  </a:lnTo>
                  <a:lnTo>
                    <a:pt x="75565" y="118618"/>
                  </a:lnTo>
                  <a:lnTo>
                    <a:pt x="74053" y="117957"/>
                  </a:lnTo>
                  <a:lnTo>
                    <a:pt x="72821" y="118503"/>
                  </a:lnTo>
                  <a:lnTo>
                    <a:pt x="71602" y="119062"/>
                  </a:lnTo>
                  <a:lnTo>
                    <a:pt x="71107" y="120611"/>
                  </a:lnTo>
                  <a:lnTo>
                    <a:pt x="72313" y="123355"/>
                  </a:lnTo>
                  <a:lnTo>
                    <a:pt x="73787" y="124015"/>
                  </a:lnTo>
                  <a:lnTo>
                    <a:pt x="76276" y="122936"/>
                  </a:lnTo>
                  <a:lnTo>
                    <a:pt x="76784" y="121373"/>
                  </a:lnTo>
                  <a:close/>
                </a:path>
                <a:path w="126364" h="736600">
                  <a:moveTo>
                    <a:pt x="77546" y="679754"/>
                  </a:moveTo>
                  <a:lnTo>
                    <a:pt x="77355" y="678726"/>
                  </a:lnTo>
                  <a:lnTo>
                    <a:pt x="75006" y="677367"/>
                  </a:lnTo>
                  <a:lnTo>
                    <a:pt x="74028" y="677684"/>
                  </a:lnTo>
                  <a:lnTo>
                    <a:pt x="71005" y="682840"/>
                  </a:lnTo>
                  <a:lnTo>
                    <a:pt x="68783" y="686511"/>
                  </a:lnTo>
                  <a:lnTo>
                    <a:pt x="68961" y="687527"/>
                  </a:lnTo>
                  <a:lnTo>
                    <a:pt x="70192" y="688289"/>
                  </a:lnTo>
                  <a:lnTo>
                    <a:pt x="70548" y="688492"/>
                  </a:lnTo>
                  <a:lnTo>
                    <a:pt x="71272" y="688936"/>
                  </a:lnTo>
                  <a:lnTo>
                    <a:pt x="72275" y="688619"/>
                  </a:lnTo>
                  <a:lnTo>
                    <a:pt x="75374" y="683475"/>
                  </a:lnTo>
                  <a:lnTo>
                    <a:pt x="77546" y="679754"/>
                  </a:lnTo>
                  <a:close/>
                </a:path>
                <a:path w="126364" h="736600">
                  <a:moveTo>
                    <a:pt x="77927" y="90322"/>
                  </a:moveTo>
                  <a:lnTo>
                    <a:pt x="77508" y="89471"/>
                  </a:lnTo>
                  <a:lnTo>
                    <a:pt x="75984" y="86499"/>
                  </a:lnTo>
                  <a:lnTo>
                    <a:pt x="73202" y="81229"/>
                  </a:lnTo>
                  <a:lnTo>
                    <a:pt x="72212" y="80860"/>
                  </a:lnTo>
                  <a:lnTo>
                    <a:pt x="69824" y="82130"/>
                  </a:lnTo>
                  <a:lnTo>
                    <a:pt x="69583" y="83146"/>
                  </a:lnTo>
                  <a:lnTo>
                    <a:pt x="71577" y="86906"/>
                  </a:lnTo>
                  <a:lnTo>
                    <a:pt x="74282" y="92176"/>
                  </a:lnTo>
                  <a:lnTo>
                    <a:pt x="75247" y="92544"/>
                  </a:lnTo>
                  <a:lnTo>
                    <a:pt x="76911" y="91706"/>
                  </a:lnTo>
                  <a:lnTo>
                    <a:pt x="77660" y="91325"/>
                  </a:lnTo>
                  <a:lnTo>
                    <a:pt x="77927" y="90322"/>
                  </a:lnTo>
                  <a:close/>
                </a:path>
                <a:path w="126364" h="736600">
                  <a:moveTo>
                    <a:pt x="78066" y="649770"/>
                  </a:moveTo>
                  <a:lnTo>
                    <a:pt x="77647" y="648182"/>
                  </a:lnTo>
                  <a:lnTo>
                    <a:pt x="75247" y="646963"/>
                  </a:lnTo>
                  <a:lnTo>
                    <a:pt x="73736" y="647547"/>
                  </a:lnTo>
                  <a:lnTo>
                    <a:pt x="73037" y="648881"/>
                  </a:lnTo>
                  <a:lnTo>
                    <a:pt x="72351" y="650227"/>
                  </a:lnTo>
                  <a:lnTo>
                    <a:pt x="72745" y="651802"/>
                  </a:lnTo>
                  <a:lnTo>
                    <a:pt x="73952" y="652437"/>
                  </a:lnTo>
                  <a:lnTo>
                    <a:pt x="75145" y="653046"/>
                  </a:lnTo>
                  <a:lnTo>
                    <a:pt x="76682" y="652462"/>
                  </a:lnTo>
                  <a:lnTo>
                    <a:pt x="77381" y="651116"/>
                  </a:lnTo>
                  <a:lnTo>
                    <a:pt x="78066" y="649770"/>
                  </a:lnTo>
                  <a:close/>
                </a:path>
                <a:path w="126364" h="736600">
                  <a:moveTo>
                    <a:pt x="82346" y="672211"/>
                  </a:moveTo>
                  <a:lnTo>
                    <a:pt x="81991" y="670598"/>
                  </a:lnTo>
                  <a:lnTo>
                    <a:pt x="79654" y="669277"/>
                  </a:lnTo>
                  <a:lnTo>
                    <a:pt x="78105" y="669810"/>
                  </a:lnTo>
                  <a:lnTo>
                    <a:pt x="76606" y="672439"/>
                  </a:lnTo>
                  <a:lnTo>
                    <a:pt x="76936" y="674039"/>
                  </a:lnTo>
                  <a:lnTo>
                    <a:pt x="79286" y="675386"/>
                  </a:lnTo>
                  <a:lnTo>
                    <a:pt x="80848" y="674852"/>
                  </a:lnTo>
                  <a:lnTo>
                    <a:pt x="81597" y="673531"/>
                  </a:lnTo>
                  <a:lnTo>
                    <a:pt x="82346" y="672211"/>
                  </a:lnTo>
                  <a:close/>
                </a:path>
                <a:path w="126364" h="736600">
                  <a:moveTo>
                    <a:pt x="82435" y="98437"/>
                  </a:moveTo>
                  <a:lnTo>
                    <a:pt x="81762" y="97078"/>
                  </a:lnTo>
                  <a:lnTo>
                    <a:pt x="81102" y="95719"/>
                  </a:lnTo>
                  <a:lnTo>
                    <a:pt x="79565" y="95110"/>
                  </a:lnTo>
                  <a:lnTo>
                    <a:pt x="77152" y="96316"/>
                  </a:lnTo>
                  <a:lnTo>
                    <a:pt x="76720" y="97891"/>
                  </a:lnTo>
                  <a:lnTo>
                    <a:pt x="78054" y="100584"/>
                  </a:lnTo>
                  <a:lnTo>
                    <a:pt x="79565" y="101193"/>
                  </a:lnTo>
                  <a:lnTo>
                    <a:pt x="81991" y="100012"/>
                  </a:lnTo>
                  <a:lnTo>
                    <a:pt x="82435" y="98437"/>
                  </a:lnTo>
                  <a:close/>
                </a:path>
                <a:path w="126364" h="736600">
                  <a:moveTo>
                    <a:pt x="82664" y="136258"/>
                  </a:moveTo>
                  <a:lnTo>
                    <a:pt x="81051" y="132321"/>
                  </a:lnTo>
                  <a:lnTo>
                    <a:pt x="78740" y="126873"/>
                  </a:lnTo>
                  <a:lnTo>
                    <a:pt x="77800" y="126441"/>
                  </a:lnTo>
                  <a:lnTo>
                    <a:pt x="75311" y="127508"/>
                  </a:lnTo>
                  <a:lnTo>
                    <a:pt x="74980" y="128498"/>
                  </a:lnTo>
                  <a:lnTo>
                    <a:pt x="77279" y="133896"/>
                  </a:lnTo>
                  <a:lnTo>
                    <a:pt x="78892" y="137807"/>
                  </a:lnTo>
                  <a:lnTo>
                    <a:pt x="79806" y="138252"/>
                  </a:lnTo>
                  <a:lnTo>
                    <a:pt x="81534" y="137553"/>
                  </a:lnTo>
                  <a:lnTo>
                    <a:pt x="82321" y="137236"/>
                  </a:lnTo>
                  <a:lnTo>
                    <a:pt x="82664" y="136258"/>
                  </a:lnTo>
                  <a:close/>
                </a:path>
                <a:path w="126364" h="736600">
                  <a:moveTo>
                    <a:pt x="85013" y="634822"/>
                  </a:moveTo>
                  <a:lnTo>
                    <a:pt x="84721" y="633818"/>
                  </a:lnTo>
                  <a:lnTo>
                    <a:pt x="82283" y="632663"/>
                  </a:lnTo>
                  <a:lnTo>
                    <a:pt x="81330" y="633069"/>
                  </a:lnTo>
                  <a:lnTo>
                    <a:pt x="79489" y="636892"/>
                  </a:lnTo>
                  <a:lnTo>
                    <a:pt x="76885" y="642188"/>
                  </a:lnTo>
                  <a:lnTo>
                    <a:pt x="77152" y="643178"/>
                  </a:lnTo>
                  <a:lnTo>
                    <a:pt x="78816" y="644017"/>
                  </a:lnTo>
                  <a:lnTo>
                    <a:pt x="79565" y="644385"/>
                  </a:lnTo>
                  <a:lnTo>
                    <a:pt x="80530" y="644017"/>
                  </a:lnTo>
                  <a:lnTo>
                    <a:pt x="83172" y="638670"/>
                  </a:lnTo>
                  <a:lnTo>
                    <a:pt x="85013" y="634822"/>
                  </a:lnTo>
                  <a:close/>
                </a:path>
                <a:path w="126364" h="736600">
                  <a:moveTo>
                    <a:pt x="86474" y="144665"/>
                  </a:moveTo>
                  <a:lnTo>
                    <a:pt x="85915" y="143268"/>
                  </a:lnTo>
                  <a:lnTo>
                    <a:pt x="85369" y="141871"/>
                  </a:lnTo>
                  <a:lnTo>
                    <a:pt x="83896" y="141147"/>
                  </a:lnTo>
                  <a:lnTo>
                    <a:pt x="81394" y="142151"/>
                  </a:lnTo>
                  <a:lnTo>
                    <a:pt x="80822" y="143675"/>
                  </a:lnTo>
                  <a:lnTo>
                    <a:pt x="81927" y="146443"/>
                  </a:lnTo>
                  <a:lnTo>
                    <a:pt x="83375" y="147180"/>
                  </a:lnTo>
                  <a:lnTo>
                    <a:pt x="85890" y="146189"/>
                  </a:lnTo>
                  <a:lnTo>
                    <a:pt x="86474" y="144665"/>
                  </a:lnTo>
                  <a:close/>
                </a:path>
                <a:path w="126364" h="736600">
                  <a:moveTo>
                    <a:pt x="88963" y="113106"/>
                  </a:moveTo>
                  <a:lnTo>
                    <a:pt x="86474" y="107721"/>
                  </a:lnTo>
                  <a:lnTo>
                    <a:pt x="84632" y="103860"/>
                  </a:lnTo>
                  <a:lnTo>
                    <a:pt x="83667" y="103466"/>
                  </a:lnTo>
                  <a:lnTo>
                    <a:pt x="81229" y="104635"/>
                  </a:lnTo>
                  <a:lnTo>
                    <a:pt x="80949" y="105638"/>
                  </a:lnTo>
                  <a:lnTo>
                    <a:pt x="82765" y="109461"/>
                  </a:lnTo>
                  <a:lnTo>
                    <a:pt x="84861" y="113957"/>
                  </a:lnTo>
                  <a:lnTo>
                    <a:pt x="85242" y="114820"/>
                  </a:lnTo>
                  <a:lnTo>
                    <a:pt x="86194" y="115227"/>
                  </a:lnTo>
                  <a:lnTo>
                    <a:pt x="87884" y="114452"/>
                  </a:lnTo>
                  <a:lnTo>
                    <a:pt x="88658" y="114096"/>
                  </a:lnTo>
                  <a:lnTo>
                    <a:pt x="88963" y="113106"/>
                  </a:lnTo>
                  <a:close/>
                </a:path>
                <a:path w="126364" h="736600">
                  <a:moveTo>
                    <a:pt x="89128" y="626960"/>
                  </a:moveTo>
                  <a:lnTo>
                    <a:pt x="88633" y="625398"/>
                  </a:lnTo>
                  <a:lnTo>
                    <a:pt x="86182" y="624268"/>
                  </a:lnTo>
                  <a:lnTo>
                    <a:pt x="84696" y="624928"/>
                  </a:lnTo>
                  <a:lnTo>
                    <a:pt x="84061" y="626275"/>
                  </a:lnTo>
                  <a:lnTo>
                    <a:pt x="83439" y="627634"/>
                  </a:lnTo>
                  <a:lnTo>
                    <a:pt x="83908" y="629196"/>
                  </a:lnTo>
                  <a:lnTo>
                    <a:pt x="86347" y="630351"/>
                  </a:lnTo>
                  <a:lnTo>
                    <a:pt x="87871" y="629704"/>
                  </a:lnTo>
                  <a:lnTo>
                    <a:pt x="88493" y="628332"/>
                  </a:lnTo>
                  <a:lnTo>
                    <a:pt x="89128" y="626960"/>
                  </a:lnTo>
                  <a:close/>
                </a:path>
                <a:path w="126364" h="736600">
                  <a:moveTo>
                    <a:pt x="89954" y="657479"/>
                  </a:moveTo>
                  <a:lnTo>
                    <a:pt x="89712" y="656475"/>
                  </a:lnTo>
                  <a:lnTo>
                    <a:pt x="87312" y="655218"/>
                  </a:lnTo>
                  <a:lnTo>
                    <a:pt x="86347" y="655574"/>
                  </a:lnTo>
                  <a:lnTo>
                    <a:pt x="84340" y="659345"/>
                  </a:lnTo>
                  <a:lnTo>
                    <a:pt x="81495" y="664552"/>
                  </a:lnTo>
                  <a:lnTo>
                    <a:pt x="81724" y="665568"/>
                  </a:lnTo>
                  <a:lnTo>
                    <a:pt x="83350" y="666457"/>
                  </a:lnTo>
                  <a:lnTo>
                    <a:pt x="84086" y="666864"/>
                  </a:lnTo>
                  <a:lnTo>
                    <a:pt x="85077" y="666521"/>
                  </a:lnTo>
                  <a:lnTo>
                    <a:pt x="85521" y="665683"/>
                  </a:lnTo>
                  <a:lnTo>
                    <a:pt x="87147" y="662749"/>
                  </a:lnTo>
                  <a:lnTo>
                    <a:pt x="89954" y="657479"/>
                  </a:lnTo>
                  <a:close/>
                </a:path>
                <a:path w="126364" h="736600">
                  <a:moveTo>
                    <a:pt x="91719" y="159715"/>
                  </a:moveTo>
                  <a:lnTo>
                    <a:pt x="90271" y="155727"/>
                  </a:lnTo>
                  <a:lnTo>
                    <a:pt x="88188" y="150215"/>
                  </a:lnTo>
                  <a:lnTo>
                    <a:pt x="87261" y="149745"/>
                  </a:lnTo>
                  <a:lnTo>
                    <a:pt x="84734" y="150710"/>
                  </a:lnTo>
                  <a:lnTo>
                    <a:pt x="84366" y="151663"/>
                  </a:lnTo>
                  <a:lnTo>
                    <a:pt x="85864" y="155613"/>
                  </a:lnTo>
                  <a:lnTo>
                    <a:pt x="87553" y="160235"/>
                  </a:lnTo>
                  <a:lnTo>
                    <a:pt x="87884" y="161099"/>
                  </a:lnTo>
                  <a:lnTo>
                    <a:pt x="88785" y="161582"/>
                  </a:lnTo>
                  <a:lnTo>
                    <a:pt x="90525" y="160959"/>
                  </a:lnTo>
                  <a:lnTo>
                    <a:pt x="91325" y="160667"/>
                  </a:lnTo>
                  <a:lnTo>
                    <a:pt x="91719" y="159715"/>
                  </a:lnTo>
                  <a:close/>
                </a:path>
                <a:path w="126364" h="736600">
                  <a:moveTo>
                    <a:pt x="93116" y="121373"/>
                  </a:moveTo>
                  <a:lnTo>
                    <a:pt x="92506" y="120002"/>
                  </a:lnTo>
                  <a:lnTo>
                    <a:pt x="91897" y="118618"/>
                  </a:lnTo>
                  <a:lnTo>
                    <a:pt x="90398" y="117957"/>
                  </a:lnTo>
                  <a:lnTo>
                    <a:pt x="87922" y="119062"/>
                  </a:lnTo>
                  <a:lnTo>
                    <a:pt x="87439" y="120611"/>
                  </a:lnTo>
                  <a:lnTo>
                    <a:pt x="88646" y="123355"/>
                  </a:lnTo>
                  <a:lnTo>
                    <a:pt x="90131" y="124015"/>
                  </a:lnTo>
                  <a:lnTo>
                    <a:pt x="91376" y="123482"/>
                  </a:lnTo>
                  <a:lnTo>
                    <a:pt x="92608" y="122936"/>
                  </a:lnTo>
                  <a:lnTo>
                    <a:pt x="93116" y="121373"/>
                  </a:lnTo>
                  <a:close/>
                </a:path>
                <a:path w="126364" h="736600">
                  <a:moveTo>
                    <a:pt x="94411" y="649770"/>
                  </a:moveTo>
                  <a:lnTo>
                    <a:pt x="93980" y="648182"/>
                  </a:lnTo>
                  <a:lnTo>
                    <a:pt x="91579" y="646963"/>
                  </a:lnTo>
                  <a:lnTo>
                    <a:pt x="90068" y="647547"/>
                  </a:lnTo>
                  <a:lnTo>
                    <a:pt x="89369" y="648881"/>
                  </a:lnTo>
                  <a:lnTo>
                    <a:pt x="88684" y="650227"/>
                  </a:lnTo>
                  <a:lnTo>
                    <a:pt x="89090" y="651802"/>
                  </a:lnTo>
                  <a:lnTo>
                    <a:pt x="90284" y="652437"/>
                  </a:lnTo>
                  <a:lnTo>
                    <a:pt x="91478" y="653046"/>
                  </a:lnTo>
                  <a:lnTo>
                    <a:pt x="93027" y="652462"/>
                  </a:lnTo>
                  <a:lnTo>
                    <a:pt x="93713" y="651116"/>
                  </a:lnTo>
                  <a:lnTo>
                    <a:pt x="94411" y="649770"/>
                  </a:lnTo>
                  <a:close/>
                </a:path>
                <a:path w="126364" h="736600">
                  <a:moveTo>
                    <a:pt x="95161" y="168236"/>
                  </a:moveTo>
                  <a:lnTo>
                    <a:pt x="94665" y="166827"/>
                  </a:lnTo>
                  <a:lnTo>
                    <a:pt x="94183" y="165417"/>
                  </a:lnTo>
                  <a:lnTo>
                    <a:pt x="92735" y="164630"/>
                  </a:lnTo>
                  <a:lnTo>
                    <a:pt x="90195" y="165531"/>
                  </a:lnTo>
                  <a:lnTo>
                    <a:pt x="89573" y="167030"/>
                  </a:lnTo>
                  <a:lnTo>
                    <a:pt x="90055" y="168440"/>
                  </a:lnTo>
                  <a:lnTo>
                    <a:pt x="90551" y="169837"/>
                  </a:lnTo>
                  <a:lnTo>
                    <a:pt x="91960" y="170624"/>
                  </a:lnTo>
                  <a:lnTo>
                    <a:pt x="94526" y="169735"/>
                  </a:lnTo>
                  <a:lnTo>
                    <a:pt x="95161" y="168236"/>
                  </a:lnTo>
                  <a:close/>
                </a:path>
                <a:path w="126364" h="736600">
                  <a:moveTo>
                    <a:pt x="95415" y="611784"/>
                  </a:moveTo>
                  <a:lnTo>
                    <a:pt x="95084" y="610806"/>
                  </a:lnTo>
                  <a:lnTo>
                    <a:pt x="93941" y="610311"/>
                  </a:lnTo>
                  <a:lnTo>
                    <a:pt x="93751" y="610247"/>
                  </a:lnTo>
                  <a:lnTo>
                    <a:pt x="92595" y="609752"/>
                  </a:lnTo>
                  <a:lnTo>
                    <a:pt x="91668" y="610184"/>
                  </a:lnTo>
                  <a:lnTo>
                    <a:pt x="89992" y="614070"/>
                  </a:lnTo>
                  <a:lnTo>
                    <a:pt x="87617" y="619455"/>
                  </a:lnTo>
                  <a:lnTo>
                    <a:pt x="87934" y="620433"/>
                  </a:lnTo>
                  <a:lnTo>
                    <a:pt x="89623" y="621195"/>
                  </a:lnTo>
                  <a:lnTo>
                    <a:pt x="90398" y="621550"/>
                  </a:lnTo>
                  <a:lnTo>
                    <a:pt x="91338" y="621118"/>
                  </a:lnTo>
                  <a:lnTo>
                    <a:pt x="93078" y="617232"/>
                  </a:lnTo>
                  <a:lnTo>
                    <a:pt x="95415" y="611784"/>
                  </a:lnTo>
                  <a:close/>
                </a:path>
                <a:path w="126364" h="736600">
                  <a:moveTo>
                    <a:pt x="98996" y="136258"/>
                  </a:moveTo>
                  <a:lnTo>
                    <a:pt x="97383" y="132321"/>
                  </a:lnTo>
                  <a:lnTo>
                    <a:pt x="95072" y="126873"/>
                  </a:lnTo>
                  <a:lnTo>
                    <a:pt x="94132" y="126441"/>
                  </a:lnTo>
                  <a:lnTo>
                    <a:pt x="91643" y="127508"/>
                  </a:lnTo>
                  <a:lnTo>
                    <a:pt x="91313" y="128498"/>
                  </a:lnTo>
                  <a:lnTo>
                    <a:pt x="92976" y="132384"/>
                  </a:lnTo>
                  <a:lnTo>
                    <a:pt x="95224" y="137807"/>
                  </a:lnTo>
                  <a:lnTo>
                    <a:pt x="96151" y="138252"/>
                  </a:lnTo>
                  <a:lnTo>
                    <a:pt x="97866" y="137553"/>
                  </a:lnTo>
                  <a:lnTo>
                    <a:pt x="98653" y="137236"/>
                  </a:lnTo>
                  <a:lnTo>
                    <a:pt x="98996" y="136258"/>
                  </a:lnTo>
                  <a:close/>
                </a:path>
                <a:path w="126364" h="736600">
                  <a:moveTo>
                    <a:pt x="99199" y="603821"/>
                  </a:moveTo>
                  <a:lnTo>
                    <a:pt x="98640" y="602272"/>
                  </a:lnTo>
                  <a:lnTo>
                    <a:pt x="96151" y="601256"/>
                  </a:lnTo>
                  <a:lnTo>
                    <a:pt x="94691" y="601954"/>
                  </a:lnTo>
                  <a:lnTo>
                    <a:pt x="93548" y="604723"/>
                  </a:lnTo>
                  <a:lnTo>
                    <a:pt x="94081" y="606259"/>
                  </a:lnTo>
                  <a:lnTo>
                    <a:pt x="96570" y="607301"/>
                  </a:lnTo>
                  <a:lnTo>
                    <a:pt x="98044" y="606590"/>
                  </a:lnTo>
                  <a:lnTo>
                    <a:pt x="98628" y="605205"/>
                  </a:lnTo>
                  <a:lnTo>
                    <a:pt x="99199" y="603821"/>
                  </a:lnTo>
                  <a:close/>
                </a:path>
                <a:path w="126364" h="736600">
                  <a:moveTo>
                    <a:pt x="99758" y="183451"/>
                  </a:moveTo>
                  <a:lnTo>
                    <a:pt x="98475" y="179425"/>
                  </a:lnTo>
                  <a:lnTo>
                    <a:pt x="96634" y="173837"/>
                  </a:lnTo>
                  <a:lnTo>
                    <a:pt x="95732" y="173329"/>
                  </a:lnTo>
                  <a:lnTo>
                    <a:pt x="94919" y="173596"/>
                  </a:lnTo>
                  <a:lnTo>
                    <a:pt x="94551" y="173736"/>
                  </a:lnTo>
                  <a:lnTo>
                    <a:pt x="93167" y="174193"/>
                  </a:lnTo>
                  <a:lnTo>
                    <a:pt x="92760" y="175145"/>
                  </a:lnTo>
                  <a:lnTo>
                    <a:pt x="94081" y="179120"/>
                  </a:lnTo>
                  <a:lnTo>
                    <a:pt x="95872" y="184683"/>
                  </a:lnTo>
                  <a:lnTo>
                    <a:pt x="96748" y="185204"/>
                  </a:lnTo>
                  <a:lnTo>
                    <a:pt x="98526" y="184645"/>
                  </a:lnTo>
                  <a:lnTo>
                    <a:pt x="99339" y="184391"/>
                  </a:lnTo>
                  <a:lnTo>
                    <a:pt x="99758" y="183451"/>
                  </a:lnTo>
                  <a:close/>
                </a:path>
                <a:path w="126364" h="736600">
                  <a:moveTo>
                    <a:pt x="101346" y="634822"/>
                  </a:moveTo>
                  <a:lnTo>
                    <a:pt x="101053" y="633818"/>
                  </a:lnTo>
                  <a:lnTo>
                    <a:pt x="100304" y="633450"/>
                  </a:lnTo>
                  <a:lnTo>
                    <a:pt x="98615" y="632663"/>
                  </a:lnTo>
                  <a:lnTo>
                    <a:pt x="97663" y="633069"/>
                  </a:lnTo>
                  <a:lnTo>
                    <a:pt x="95834" y="636892"/>
                  </a:lnTo>
                  <a:lnTo>
                    <a:pt x="93218" y="642188"/>
                  </a:lnTo>
                  <a:lnTo>
                    <a:pt x="93484" y="643178"/>
                  </a:lnTo>
                  <a:lnTo>
                    <a:pt x="95148" y="644017"/>
                  </a:lnTo>
                  <a:lnTo>
                    <a:pt x="95910" y="644385"/>
                  </a:lnTo>
                  <a:lnTo>
                    <a:pt x="96875" y="644017"/>
                  </a:lnTo>
                  <a:lnTo>
                    <a:pt x="98780" y="640168"/>
                  </a:lnTo>
                  <a:lnTo>
                    <a:pt x="101346" y="634822"/>
                  </a:lnTo>
                  <a:close/>
                </a:path>
                <a:path w="126364" h="736600">
                  <a:moveTo>
                    <a:pt x="102806" y="144665"/>
                  </a:moveTo>
                  <a:lnTo>
                    <a:pt x="102247" y="143268"/>
                  </a:lnTo>
                  <a:lnTo>
                    <a:pt x="101688" y="141871"/>
                  </a:lnTo>
                  <a:lnTo>
                    <a:pt x="100228" y="141147"/>
                  </a:lnTo>
                  <a:lnTo>
                    <a:pt x="97713" y="142151"/>
                  </a:lnTo>
                  <a:lnTo>
                    <a:pt x="97155" y="143675"/>
                  </a:lnTo>
                  <a:lnTo>
                    <a:pt x="98259" y="146443"/>
                  </a:lnTo>
                  <a:lnTo>
                    <a:pt x="99707" y="147180"/>
                  </a:lnTo>
                  <a:lnTo>
                    <a:pt x="102222" y="146189"/>
                  </a:lnTo>
                  <a:lnTo>
                    <a:pt x="102806" y="144665"/>
                  </a:lnTo>
                  <a:close/>
                </a:path>
                <a:path w="126364" h="736600">
                  <a:moveTo>
                    <a:pt x="102844" y="192100"/>
                  </a:moveTo>
                  <a:lnTo>
                    <a:pt x="102412" y="190665"/>
                  </a:lnTo>
                  <a:lnTo>
                    <a:pt x="101981" y="189230"/>
                  </a:lnTo>
                  <a:lnTo>
                    <a:pt x="100571" y="188404"/>
                  </a:lnTo>
                  <a:lnTo>
                    <a:pt x="97993" y="189191"/>
                  </a:lnTo>
                  <a:lnTo>
                    <a:pt x="97307" y="190665"/>
                  </a:lnTo>
                  <a:lnTo>
                    <a:pt x="98171" y="193497"/>
                  </a:lnTo>
                  <a:lnTo>
                    <a:pt x="99555" y="194335"/>
                  </a:lnTo>
                  <a:lnTo>
                    <a:pt x="100850" y="193954"/>
                  </a:lnTo>
                  <a:lnTo>
                    <a:pt x="102146" y="193560"/>
                  </a:lnTo>
                  <a:lnTo>
                    <a:pt x="102844" y="192100"/>
                  </a:lnTo>
                  <a:close/>
                </a:path>
                <a:path w="126364" h="736600">
                  <a:moveTo>
                    <a:pt x="104838" y="588429"/>
                  </a:moveTo>
                  <a:lnTo>
                    <a:pt x="104457" y="587476"/>
                  </a:lnTo>
                  <a:lnTo>
                    <a:pt x="101930" y="586511"/>
                  </a:lnTo>
                  <a:lnTo>
                    <a:pt x="101015" y="586981"/>
                  </a:lnTo>
                  <a:lnTo>
                    <a:pt x="99517" y="590931"/>
                  </a:lnTo>
                  <a:lnTo>
                    <a:pt x="97358" y="596379"/>
                  </a:lnTo>
                  <a:lnTo>
                    <a:pt x="97713" y="597344"/>
                  </a:lnTo>
                  <a:lnTo>
                    <a:pt x="99441" y="598043"/>
                  </a:lnTo>
                  <a:lnTo>
                    <a:pt x="100228" y="598360"/>
                  </a:lnTo>
                  <a:lnTo>
                    <a:pt x="101155" y="597903"/>
                  </a:lnTo>
                  <a:lnTo>
                    <a:pt x="103327" y="592404"/>
                  </a:lnTo>
                  <a:lnTo>
                    <a:pt x="104838" y="588429"/>
                  </a:lnTo>
                  <a:close/>
                </a:path>
                <a:path w="126364" h="736600">
                  <a:moveTo>
                    <a:pt x="105460" y="626960"/>
                  </a:moveTo>
                  <a:lnTo>
                    <a:pt x="104978" y="625398"/>
                  </a:lnTo>
                  <a:lnTo>
                    <a:pt x="103746" y="624840"/>
                  </a:lnTo>
                  <a:lnTo>
                    <a:pt x="102527" y="624268"/>
                  </a:lnTo>
                  <a:lnTo>
                    <a:pt x="101041" y="624928"/>
                  </a:lnTo>
                  <a:lnTo>
                    <a:pt x="100406" y="626275"/>
                  </a:lnTo>
                  <a:lnTo>
                    <a:pt x="99783" y="627634"/>
                  </a:lnTo>
                  <a:lnTo>
                    <a:pt x="100253" y="629196"/>
                  </a:lnTo>
                  <a:lnTo>
                    <a:pt x="101460" y="629780"/>
                  </a:lnTo>
                  <a:lnTo>
                    <a:pt x="102692" y="630351"/>
                  </a:lnTo>
                  <a:lnTo>
                    <a:pt x="104203" y="629704"/>
                  </a:lnTo>
                  <a:lnTo>
                    <a:pt x="104838" y="628332"/>
                  </a:lnTo>
                  <a:lnTo>
                    <a:pt x="105460" y="626960"/>
                  </a:lnTo>
                  <a:close/>
                </a:path>
                <a:path w="126364" h="736600">
                  <a:moveTo>
                    <a:pt x="106692" y="574027"/>
                  </a:moveTo>
                  <a:lnTo>
                    <a:pt x="106387" y="572160"/>
                  </a:lnTo>
                  <a:lnTo>
                    <a:pt x="106121" y="573024"/>
                  </a:lnTo>
                  <a:lnTo>
                    <a:pt x="106514" y="573963"/>
                  </a:lnTo>
                  <a:lnTo>
                    <a:pt x="106692" y="574027"/>
                  </a:lnTo>
                  <a:close/>
                </a:path>
                <a:path w="126364" h="736600">
                  <a:moveTo>
                    <a:pt x="106819" y="207441"/>
                  </a:moveTo>
                  <a:lnTo>
                    <a:pt x="105270" y="201790"/>
                  </a:lnTo>
                  <a:lnTo>
                    <a:pt x="104089" y="197739"/>
                  </a:lnTo>
                  <a:lnTo>
                    <a:pt x="103212" y="197192"/>
                  </a:lnTo>
                  <a:lnTo>
                    <a:pt x="100622" y="197954"/>
                  </a:lnTo>
                  <a:lnTo>
                    <a:pt x="100164" y="198882"/>
                  </a:lnTo>
                  <a:lnTo>
                    <a:pt x="101333" y="202907"/>
                  </a:lnTo>
                  <a:lnTo>
                    <a:pt x="102882" y="208521"/>
                  </a:lnTo>
                  <a:lnTo>
                    <a:pt x="103746" y="209067"/>
                  </a:lnTo>
                  <a:lnTo>
                    <a:pt x="104952" y="208737"/>
                  </a:lnTo>
                  <a:lnTo>
                    <a:pt x="105156" y="208699"/>
                  </a:lnTo>
                  <a:lnTo>
                    <a:pt x="105537" y="208584"/>
                  </a:lnTo>
                  <a:lnTo>
                    <a:pt x="106362" y="208356"/>
                  </a:lnTo>
                  <a:lnTo>
                    <a:pt x="106819" y="207441"/>
                  </a:lnTo>
                  <a:close/>
                </a:path>
                <a:path w="126364" h="736600">
                  <a:moveTo>
                    <a:pt x="107924" y="581291"/>
                  </a:moveTo>
                  <a:lnTo>
                    <a:pt x="107492" y="578777"/>
                  </a:lnTo>
                  <a:lnTo>
                    <a:pt x="105117" y="577900"/>
                  </a:lnTo>
                  <a:lnTo>
                    <a:pt x="103682" y="578675"/>
                  </a:lnTo>
                  <a:lnTo>
                    <a:pt x="102666" y="581469"/>
                  </a:lnTo>
                  <a:lnTo>
                    <a:pt x="103263" y="582968"/>
                  </a:lnTo>
                  <a:lnTo>
                    <a:pt x="104533" y="583438"/>
                  </a:lnTo>
                  <a:lnTo>
                    <a:pt x="105791" y="583920"/>
                  </a:lnTo>
                  <a:lnTo>
                    <a:pt x="107238" y="583158"/>
                  </a:lnTo>
                  <a:lnTo>
                    <a:pt x="107924" y="581291"/>
                  </a:lnTo>
                  <a:close/>
                </a:path>
                <a:path w="126364" h="736600">
                  <a:moveTo>
                    <a:pt x="108051" y="159715"/>
                  </a:moveTo>
                  <a:lnTo>
                    <a:pt x="106019" y="154178"/>
                  </a:lnTo>
                  <a:lnTo>
                    <a:pt x="104508" y="150215"/>
                  </a:lnTo>
                  <a:lnTo>
                    <a:pt x="103593" y="149745"/>
                  </a:lnTo>
                  <a:lnTo>
                    <a:pt x="102793" y="150037"/>
                  </a:lnTo>
                  <a:lnTo>
                    <a:pt x="101066" y="150710"/>
                  </a:lnTo>
                  <a:lnTo>
                    <a:pt x="100698" y="151663"/>
                  </a:lnTo>
                  <a:lnTo>
                    <a:pt x="102196" y="155613"/>
                  </a:lnTo>
                  <a:lnTo>
                    <a:pt x="104203" y="161099"/>
                  </a:lnTo>
                  <a:lnTo>
                    <a:pt x="105105" y="161582"/>
                  </a:lnTo>
                  <a:lnTo>
                    <a:pt x="106857" y="160959"/>
                  </a:lnTo>
                  <a:lnTo>
                    <a:pt x="107657" y="160667"/>
                  </a:lnTo>
                  <a:lnTo>
                    <a:pt x="108051" y="159715"/>
                  </a:lnTo>
                  <a:close/>
                </a:path>
                <a:path w="126364" h="736600">
                  <a:moveTo>
                    <a:pt x="109537" y="216179"/>
                  </a:moveTo>
                  <a:lnTo>
                    <a:pt x="109169" y="214731"/>
                  </a:lnTo>
                  <a:lnTo>
                    <a:pt x="108800" y="213283"/>
                  </a:lnTo>
                  <a:lnTo>
                    <a:pt x="107429" y="212407"/>
                  </a:lnTo>
                  <a:lnTo>
                    <a:pt x="104825" y="213093"/>
                  </a:lnTo>
                  <a:lnTo>
                    <a:pt x="104076" y="214528"/>
                  </a:lnTo>
                  <a:lnTo>
                    <a:pt x="104813" y="217385"/>
                  </a:lnTo>
                  <a:lnTo>
                    <a:pt x="106159" y="218287"/>
                  </a:lnTo>
                  <a:lnTo>
                    <a:pt x="108788" y="217614"/>
                  </a:lnTo>
                  <a:lnTo>
                    <a:pt x="109537" y="216179"/>
                  </a:lnTo>
                  <a:close/>
                </a:path>
                <a:path w="126364" h="736600">
                  <a:moveTo>
                    <a:pt x="111493" y="168236"/>
                  </a:moveTo>
                  <a:lnTo>
                    <a:pt x="110998" y="166827"/>
                  </a:lnTo>
                  <a:lnTo>
                    <a:pt x="110502" y="165417"/>
                  </a:lnTo>
                  <a:lnTo>
                    <a:pt x="109067" y="164630"/>
                  </a:lnTo>
                  <a:lnTo>
                    <a:pt x="106527" y="165531"/>
                  </a:lnTo>
                  <a:lnTo>
                    <a:pt x="105892" y="167030"/>
                  </a:lnTo>
                  <a:lnTo>
                    <a:pt x="106870" y="169837"/>
                  </a:lnTo>
                  <a:lnTo>
                    <a:pt x="108292" y="170624"/>
                  </a:lnTo>
                  <a:lnTo>
                    <a:pt x="110845" y="169735"/>
                  </a:lnTo>
                  <a:lnTo>
                    <a:pt x="111493" y="168236"/>
                  </a:lnTo>
                  <a:close/>
                </a:path>
                <a:path w="126364" h="736600">
                  <a:moveTo>
                    <a:pt x="112890" y="231648"/>
                  </a:moveTo>
                  <a:lnTo>
                    <a:pt x="111937" y="227545"/>
                  </a:lnTo>
                  <a:lnTo>
                    <a:pt x="110566" y="221856"/>
                  </a:lnTo>
                  <a:lnTo>
                    <a:pt x="109702" y="221284"/>
                  </a:lnTo>
                  <a:lnTo>
                    <a:pt x="107086" y="221919"/>
                  </a:lnTo>
                  <a:lnTo>
                    <a:pt x="106591" y="222834"/>
                  </a:lnTo>
                  <a:lnTo>
                    <a:pt x="107594" y="226898"/>
                  </a:lnTo>
                  <a:lnTo>
                    <a:pt x="108915" y="232562"/>
                  </a:lnTo>
                  <a:lnTo>
                    <a:pt x="109753" y="233146"/>
                  </a:lnTo>
                  <a:lnTo>
                    <a:pt x="110959" y="232854"/>
                  </a:lnTo>
                  <a:lnTo>
                    <a:pt x="111556" y="232727"/>
                  </a:lnTo>
                  <a:lnTo>
                    <a:pt x="112382" y="232537"/>
                  </a:lnTo>
                  <a:lnTo>
                    <a:pt x="112890" y="231648"/>
                  </a:lnTo>
                  <a:close/>
                </a:path>
                <a:path w="126364" h="736600">
                  <a:moveTo>
                    <a:pt x="115252" y="240449"/>
                  </a:moveTo>
                  <a:lnTo>
                    <a:pt x="114935" y="239001"/>
                  </a:lnTo>
                  <a:lnTo>
                    <a:pt x="114617" y="237553"/>
                  </a:lnTo>
                  <a:lnTo>
                    <a:pt x="113296" y="236601"/>
                  </a:lnTo>
                  <a:lnTo>
                    <a:pt x="111975" y="236893"/>
                  </a:lnTo>
                  <a:lnTo>
                    <a:pt x="110655" y="237197"/>
                  </a:lnTo>
                  <a:lnTo>
                    <a:pt x="109855" y="238594"/>
                  </a:lnTo>
                  <a:lnTo>
                    <a:pt x="110477" y="241477"/>
                  </a:lnTo>
                  <a:lnTo>
                    <a:pt x="111798" y="242417"/>
                  </a:lnTo>
                  <a:lnTo>
                    <a:pt x="114427" y="241858"/>
                  </a:lnTo>
                  <a:lnTo>
                    <a:pt x="115252" y="240449"/>
                  </a:lnTo>
                  <a:close/>
                </a:path>
                <a:path w="126364" h="736600">
                  <a:moveTo>
                    <a:pt x="116103" y="183451"/>
                  </a:moveTo>
                  <a:lnTo>
                    <a:pt x="114820" y="179425"/>
                  </a:lnTo>
                  <a:lnTo>
                    <a:pt x="112966" y="173837"/>
                  </a:lnTo>
                  <a:lnTo>
                    <a:pt x="112064" y="173329"/>
                  </a:lnTo>
                  <a:lnTo>
                    <a:pt x="109499" y="174193"/>
                  </a:lnTo>
                  <a:lnTo>
                    <a:pt x="109093" y="175145"/>
                  </a:lnTo>
                  <a:lnTo>
                    <a:pt x="110426" y="179120"/>
                  </a:lnTo>
                  <a:lnTo>
                    <a:pt x="112204" y="184683"/>
                  </a:lnTo>
                  <a:lnTo>
                    <a:pt x="113093" y="185204"/>
                  </a:lnTo>
                  <a:lnTo>
                    <a:pt x="114858" y="184645"/>
                  </a:lnTo>
                  <a:lnTo>
                    <a:pt x="115671" y="184391"/>
                  </a:lnTo>
                  <a:lnTo>
                    <a:pt x="116103" y="183451"/>
                  </a:lnTo>
                  <a:close/>
                </a:path>
                <a:path w="126364" h="736600">
                  <a:moveTo>
                    <a:pt x="116878" y="261251"/>
                  </a:moveTo>
                  <a:lnTo>
                    <a:pt x="115506" y="261467"/>
                  </a:lnTo>
                  <a:lnTo>
                    <a:pt x="114655" y="262839"/>
                  </a:lnTo>
                  <a:lnTo>
                    <a:pt x="114896" y="264287"/>
                  </a:lnTo>
                  <a:lnTo>
                    <a:pt x="115150" y="265734"/>
                  </a:lnTo>
                  <a:lnTo>
                    <a:pt x="115976" y="266382"/>
                  </a:lnTo>
                  <a:lnTo>
                    <a:pt x="116878" y="261251"/>
                  </a:lnTo>
                  <a:close/>
                </a:path>
                <a:path w="126364" h="736600">
                  <a:moveTo>
                    <a:pt x="117881" y="255574"/>
                  </a:moveTo>
                  <a:lnTo>
                    <a:pt x="117182" y="251879"/>
                  </a:lnTo>
                  <a:lnTo>
                    <a:pt x="116027" y="246151"/>
                  </a:lnTo>
                  <a:lnTo>
                    <a:pt x="115201" y="245541"/>
                  </a:lnTo>
                  <a:lnTo>
                    <a:pt x="112547" y="246100"/>
                  </a:lnTo>
                  <a:lnTo>
                    <a:pt x="112026" y="246976"/>
                  </a:lnTo>
                  <a:lnTo>
                    <a:pt x="112852" y="251066"/>
                  </a:lnTo>
                  <a:lnTo>
                    <a:pt x="113944" y="256768"/>
                  </a:lnTo>
                  <a:lnTo>
                    <a:pt x="114757" y="257390"/>
                  </a:lnTo>
                  <a:lnTo>
                    <a:pt x="117424" y="256895"/>
                  </a:lnTo>
                  <a:lnTo>
                    <a:pt x="117741" y="256400"/>
                  </a:lnTo>
                  <a:lnTo>
                    <a:pt x="117881" y="255574"/>
                  </a:lnTo>
                  <a:close/>
                </a:path>
                <a:path w="126364" h="736600">
                  <a:moveTo>
                    <a:pt x="119176" y="192100"/>
                  </a:moveTo>
                  <a:lnTo>
                    <a:pt x="118745" y="190665"/>
                  </a:lnTo>
                  <a:lnTo>
                    <a:pt x="118313" y="189230"/>
                  </a:lnTo>
                  <a:lnTo>
                    <a:pt x="116916" y="188404"/>
                  </a:lnTo>
                  <a:lnTo>
                    <a:pt x="114338" y="189191"/>
                  </a:lnTo>
                  <a:lnTo>
                    <a:pt x="113639" y="190665"/>
                  </a:lnTo>
                  <a:lnTo>
                    <a:pt x="114503" y="193497"/>
                  </a:lnTo>
                  <a:lnTo>
                    <a:pt x="115887" y="194335"/>
                  </a:lnTo>
                  <a:lnTo>
                    <a:pt x="117182" y="193954"/>
                  </a:lnTo>
                  <a:lnTo>
                    <a:pt x="118478" y="193560"/>
                  </a:lnTo>
                  <a:lnTo>
                    <a:pt x="119176" y="192100"/>
                  </a:lnTo>
                  <a:close/>
                </a:path>
                <a:path w="126364" h="736600">
                  <a:moveTo>
                    <a:pt x="123151" y="207441"/>
                  </a:moveTo>
                  <a:lnTo>
                    <a:pt x="122034" y="203377"/>
                  </a:lnTo>
                  <a:lnTo>
                    <a:pt x="120421" y="197739"/>
                  </a:lnTo>
                  <a:lnTo>
                    <a:pt x="119545" y="197192"/>
                  </a:lnTo>
                  <a:lnTo>
                    <a:pt x="116954" y="197954"/>
                  </a:lnTo>
                  <a:lnTo>
                    <a:pt x="116497" y="198882"/>
                  </a:lnTo>
                  <a:lnTo>
                    <a:pt x="117665" y="202907"/>
                  </a:lnTo>
                  <a:lnTo>
                    <a:pt x="119214" y="208521"/>
                  </a:lnTo>
                  <a:lnTo>
                    <a:pt x="120065" y="209067"/>
                  </a:lnTo>
                  <a:lnTo>
                    <a:pt x="121272" y="208737"/>
                  </a:lnTo>
                  <a:lnTo>
                    <a:pt x="121475" y="208699"/>
                  </a:lnTo>
                  <a:lnTo>
                    <a:pt x="121869" y="208584"/>
                  </a:lnTo>
                  <a:lnTo>
                    <a:pt x="122682" y="208356"/>
                  </a:lnTo>
                  <a:lnTo>
                    <a:pt x="123151" y="207441"/>
                  </a:lnTo>
                  <a:close/>
                </a:path>
                <a:path w="126364" h="736600">
                  <a:moveTo>
                    <a:pt x="124841" y="221576"/>
                  </a:moveTo>
                  <a:lnTo>
                    <a:pt x="124231" y="221729"/>
                  </a:lnTo>
                  <a:lnTo>
                    <a:pt x="123405" y="221919"/>
                  </a:lnTo>
                  <a:lnTo>
                    <a:pt x="122923" y="222834"/>
                  </a:lnTo>
                  <a:lnTo>
                    <a:pt x="123139" y="223735"/>
                  </a:lnTo>
                  <a:lnTo>
                    <a:pt x="123825" y="226479"/>
                  </a:lnTo>
                  <a:lnTo>
                    <a:pt x="124841" y="221576"/>
                  </a:lnTo>
                  <a:close/>
                </a:path>
                <a:path w="126364" h="736600">
                  <a:moveTo>
                    <a:pt x="125984" y="216204"/>
                  </a:moveTo>
                  <a:lnTo>
                    <a:pt x="125514" y="214731"/>
                  </a:lnTo>
                  <a:lnTo>
                    <a:pt x="125145" y="213283"/>
                  </a:lnTo>
                  <a:lnTo>
                    <a:pt x="123774" y="212407"/>
                  </a:lnTo>
                  <a:lnTo>
                    <a:pt x="121158" y="213093"/>
                  </a:lnTo>
                  <a:lnTo>
                    <a:pt x="120408" y="214528"/>
                  </a:lnTo>
                  <a:lnTo>
                    <a:pt x="121158" y="217385"/>
                  </a:lnTo>
                  <a:lnTo>
                    <a:pt x="122504" y="218287"/>
                  </a:lnTo>
                  <a:lnTo>
                    <a:pt x="123812" y="217944"/>
                  </a:lnTo>
                  <a:lnTo>
                    <a:pt x="125120" y="217614"/>
                  </a:lnTo>
                  <a:lnTo>
                    <a:pt x="125984" y="216204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90"/>
            <p:cNvSpPr/>
            <p:nvPr/>
          </p:nvSpPr>
          <p:spPr>
            <a:xfrm>
              <a:off x="3440734" y="4050791"/>
              <a:ext cx="158115" cy="739140"/>
            </a:xfrm>
            <a:custGeom>
              <a:avLst/>
              <a:gdLst/>
              <a:ahLst/>
              <a:cxnLst/>
              <a:rect l="l" t="t" r="r" b="b"/>
              <a:pathLst>
                <a:path w="158114" h="739139">
                  <a:moveTo>
                    <a:pt x="5448" y="1447"/>
                  </a:moveTo>
                  <a:lnTo>
                    <a:pt x="12" y="0"/>
                  </a:lnTo>
                  <a:lnTo>
                    <a:pt x="0" y="177"/>
                  </a:lnTo>
                  <a:lnTo>
                    <a:pt x="1917" y="2603"/>
                  </a:lnTo>
                  <a:lnTo>
                    <a:pt x="3556" y="2921"/>
                  </a:lnTo>
                  <a:lnTo>
                    <a:pt x="4622" y="2095"/>
                  </a:lnTo>
                  <a:lnTo>
                    <a:pt x="5448" y="1447"/>
                  </a:lnTo>
                  <a:close/>
                </a:path>
                <a:path w="158114" h="739139">
                  <a:moveTo>
                    <a:pt x="15468" y="12966"/>
                  </a:moveTo>
                  <a:lnTo>
                    <a:pt x="11823" y="8077"/>
                  </a:lnTo>
                  <a:lnTo>
                    <a:pt x="9131" y="4597"/>
                  </a:lnTo>
                  <a:lnTo>
                    <a:pt x="8089" y="4381"/>
                  </a:lnTo>
                  <a:lnTo>
                    <a:pt x="5956" y="6032"/>
                  </a:lnTo>
                  <a:lnTo>
                    <a:pt x="5892" y="7086"/>
                  </a:lnTo>
                  <a:lnTo>
                    <a:pt x="8559" y="10553"/>
                  </a:lnTo>
                  <a:lnTo>
                    <a:pt x="12192" y="15392"/>
                  </a:lnTo>
                  <a:lnTo>
                    <a:pt x="13220" y="15621"/>
                  </a:lnTo>
                  <a:lnTo>
                    <a:pt x="14706" y="14516"/>
                  </a:lnTo>
                  <a:lnTo>
                    <a:pt x="15392" y="14020"/>
                  </a:lnTo>
                  <a:lnTo>
                    <a:pt x="15468" y="12966"/>
                  </a:lnTo>
                  <a:close/>
                </a:path>
                <a:path w="158114" h="739139">
                  <a:moveTo>
                    <a:pt x="21399" y="20396"/>
                  </a:moveTo>
                  <a:lnTo>
                    <a:pt x="20497" y="19138"/>
                  </a:lnTo>
                  <a:lnTo>
                    <a:pt x="19596" y="17881"/>
                  </a:lnTo>
                  <a:lnTo>
                    <a:pt x="17970" y="17513"/>
                  </a:lnTo>
                  <a:lnTo>
                    <a:pt x="15786" y="19100"/>
                  </a:lnTo>
                  <a:lnTo>
                    <a:pt x="15633" y="20751"/>
                  </a:lnTo>
                  <a:lnTo>
                    <a:pt x="17437" y="23241"/>
                  </a:lnTo>
                  <a:lnTo>
                    <a:pt x="19050" y="23609"/>
                  </a:lnTo>
                  <a:lnTo>
                    <a:pt x="21247" y="22047"/>
                  </a:lnTo>
                  <a:lnTo>
                    <a:pt x="21399" y="20396"/>
                  </a:lnTo>
                  <a:close/>
                </a:path>
                <a:path w="158114" h="739139">
                  <a:moveTo>
                    <a:pt x="31813" y="12966"/>
                  </a:moveTo>
                  <a:lnTo>
                    <a:pt x="28168" y="8077"/>
                  </a:lnTo>
                  <a:lnTo>
                    <a:pt x="27406" y="7099"/>
                  </a:lnTo>
                  <a:lnTo>
                    <a:pt x="24612" y="6540"/>
                  </a:lnTo>
                  <a:lnTo>
                    <a:pt x="22326" y="5930"/>
                  </a:lnTo>
                  <a:lnTo>
                    <a:pt x="22237" y="7099"/>
                  </a:lnTo>
                  <a:lnTo>
                    <a:pt x="24904" y="10553"/>
                  </a:lnTo>
                  <a:lnTo>
                    <a:pt x="28524" y="15392"/>
                  </a:lnTo>
                  <a:lnTo>
                    <a:pt x="29552" y="15621"/>
                  </a:lnTo>
                  <a:lnTo>
                    <a:pt x="31737" y="14020"/>
                  </a:lnTo>
                  <a:lnTo>
                    <a:pt x="31813" y="12966"/>
                  </a:lnTo>
                  <a:close/>
                </a:path>
                <a:path w="158114" h="739139">
                  <a:moveTo>
                    <a:pt x="37731" y="20396"/>
                  </a:moveTo>
                  <a:lnTo>
                    <a:pt x="36830" y="19138"/>
                  </a:lnTo>
                  <a:lnTo>
                    <a:pt x="35928" y="17881"/>
                  </a:lnTo>
                  <a:lnTo>
                    <a:pt x="34302" y="17513"/>
                  </a:lnTo>
                  <a:lnTo>
                    <a:pt x="32118" y="19100"/>
                  </a:lnTo>
                  <a:lnTo>
                    <a:pt x="31965" y="20751"/>
                  </a:lnTo>
                  <a:lnTo>
                    <a:pt x="33769" y="23241"/>
                  </a:lnTo>
                  <a:lnTo>
                    <a:pt x="35382" y="23609"/>
                  </a:lnTo>
                  <a:lnTo>
                    <a:pt x="37566" y="22047"/>
                  </a:lnTo>
                  <a:lnTo>
                    <a:pt x="37731" y="20396"/>
                  </a:lnTo>
                  <a:close/>
                </a:path>
                <a:path w="158114" h="739139">
                  <a:moveTo>
                    <a:pt x="41414" y="732764"/>
                  </a:moveTo>
                  <a:lnTo>
                    <a:pt x="41300" y="731723"/>
                  </a:lnTo>
                  <a:lnTo>
                    <a:pt x="39776" y="730656"/>
                  </a:lnTo>
                  <a:lnTo>
                    <a:pt x="39077" y="730173"/>
                  </a:lnTo>
                  <a:lnTo>
                    <a:pt x="38061" y="730415"/>
                  </a:lnTo>
                  <a:lnTo>
                    <a:pt x="37515" y="731202"/>
                  </a:lnTo>
                  <a:lnTo>
                    <a:pt x="35267" y="734377"/>
                  </a:lnTo>
                  <a:lnTo>
                    <a:pt x="39497" y="735495"/>
                  </a:lnTo>
                  <a:lnTo>
                    <a:pt x="41414" y="732764"/>
                  </a:lnTo>
                  <a:close/>
                </a:path>
                <a:path w="158114" h="739139">
                  <a:moveTo>
                    <a:pt x="46824" y="34061"/>
                  </a:moveTo>
                  <a:lnTo>
                    <a:pt x="44361" y="30454"/>
                  </a:lnTo>
                  <a:lnTo>
                    <a:pt x="40881" y="25488"/>
                  </a:lnTo>
                  <a:lnTo>
                    <a:pt x="39852" y="25234"/>
                  </a:lnTo>
                  <a:lnTo>
                    <a:pt x="37642" y="26797"/>
                  </a:lnTo>
                  <a:lnTo>
                    <a:pt x="37541" y="27838"/>
                  </a:lnTo>
                  <a:lnTo>
                    <a:pt x="40043" y="31381"/>
                  </a:lnTo>
                  <a:lnTo>
                    <a:pt x="43434" y="36347"/>
                  </a:lnTo>
                  <a:lnTo>
                    <a:pt x="44450" y="36614"/>
                  </a:lnTo>
                  <a:lnTo>
                    <a:pt x="45986" y="35572"/>
                  </a:lnTo>
                  <a:lnTo>
                    <a:pt x="46685" y="35102"/>
                  </a:lnTo>
                  <a:lnTo>
                    <a:pt x="46824" y="34061"/>
                  </a:lnTo>
                  <a:close/>
                </a:path>
                <a:path w="158114" h="739139">
                  <a:moveTo>
                    <a:pt x="46901" y="725563"/>
                  </a:moveTo>
                  <a:lnTo>
                    <a:pt x="46685" y="723912"/>
                  </a:lnTo>
                  <a:lnTo>
                    <a:pt x="44450" y="722401"/>
                  </a:lnTo>
                  <a:lnTo>
                    <a:pt x="42862" y="722820"/>
                  </a:lnTo>
                  <a:lnTo>
                    <a:pt x="41122" y="725335"/>
                  </a:lnTo>
                  <a:lnTo>
                    <a:pt x="41325" y="726973"/>
                  </a:lnTo>
                  <a:lnTo>
                    <a:pt x="43535" y="728510"/>
                  </a:lnTo>
                  <a:lnTo>
                    <a:pt x="45148" y="728103"/>
                  </a:lnTo>
                  <a:lnTo>
                    <a:pt x="46024" y="726833"/>
                  </a:lnTo>
                  <a:lnTo>
                    <a:pt x="46901" y="725563"/>
                  </a:lnTo>
                  <a:close/>
                </a:path>
                <a:path w="158114" h="739139">
                  <a:moveTo>
                    <a:pt x="52400" y="41681"/>
                  </a:moveTo>
                  <a:lnTo>
                    <a:pt x="51549" y="40398"/>
                  </a:lnTo>
                  <a:lnTo>
                    <a:pt x="50698" y="39116"/>
                  </a:lnTo>
                  <a:lnTo>
                    <a:pt x="49098" y="38684"/>
                  </a:lnTo>
                  <a:lnTo>
                    <a:pt x="46850" y="40182"/>
                  </a:lnTo>
                  <a:lnTo>
                    <a:pt x="46634" y="41821"/>
                  </a:lnTo>
                  <a:lnTo>
                    <a:pt x="48310" y="44361"/>
                  </a:lnTo>
                  <a:lnTo>
                    <a:pt x="49898" y="44792"/>
                  </a:lnTo>
                  <a:lnTo>
                    <a:pt x="52158" y="43319"/>
                  </a:lnTo>
                  <a:lnTo>
                    <a:pt x="52400" y="41681"/>
                  </a:lnTo>
                  <a:close/>
                </a:path>
                <a:path w="158114" h="739139">
                  <a:moveTo>
                    <a:pt x="55803" y="711365"/>
                  </a:moveTo>
                  <a:lnTo>
                    <a:pt x="55638" y="710336"/>
                  </a:lnTo>
                  <a:lnTo>
                    <a:pt x="53352" y="708875"/>
                  </a:lnTo>
                  <a:lnTo>
                    <a:pt x="52362" y="709155"/>
                  </a:lnTo>
                  <a:lnTo>
                    <a:pt x="49110" y="714197"/>
                  </a:lnTo>
                  <a:lnTo>
                    <a:pt x="46710" y="717791"/>
                  </a:lnTo>
                  <a:lnTo>
                    <a:pt x="46850" y="718832"/>
                  </a:lnTo>
                  <a:lnTo>
                    <a:pt x="47561" y="719289"/>
                  </a:lnTo>
                  <a:lnTo>
                    <a:pt x="48399" y="719861"/>
                  </a:lnTo>
                  <a:lnTo>
                    <a:pt x="49098" y="720331"/>
                  </a:lnTo>
                  <a:lnTo>
                    <a:pt x="50114" y="720051"/>
                  </a:lnTo>
                  <a:lnTo>
                    <a:pt x="52527" y="716432"/>
                  </a:lnTo>
                  <a:lnTo>
                    <a:pt x="55803" y="711365"/>
                  </a:lnTo>
                  <a:close/>
                </a:path>
                <a:path w="158114" h="739139">
                  <a:moveTo>
                    <a:pt x="57746" y="732764"/>
                  </a:moveTo>
                  <a:lnTo>
                    <a:pt x="57632" y="731723"/>
                  </a:lnTo>
                  <a:lnTo>
                    <a:pt x="55410" y="730173"/>
                  </a:lnTo>
                  <a:lnTo>
                    <a:pt x="54394" y="730415"/>
                  </a:lnTo>
                  <a:lnTo>
                    <a:pt x="50914" y="735355"/>
                  </a:lnTo>
                  <a:lnTo>
                    <a:pt x="48945" y="737971"/>
                  </a:lnTo>
                  <a:lnTo>
                    <a:pt x="53238" y="739101"/>
                  </a:lnTo>
                  <a:lnTo>
                    <a:pt x="55232" y="736346"/>
                  </a:lnTo>
                  <a:lnTo>
                    <a:pt x="57746" y="732764"/>
                  </a:lnTo>
                  <a:close/>
                </a:path>
                <a:path w="158114" h="739139">
                  <a:moveTo>
                    <a:pt x="60833" y="55638"/>
                  </a:moveTo>
                  <a:lnTo>
                    <a:pt x="58547" y="51955"/>
                  </a:lnTo>
                  <a:lnTo>
                    <a:pt x="55295" y="46875"/>
                  </a:lnTo>
                  <a:lnTo>
                    <a:pt x="54279" y="46583"/>
                  </a:lnTo>
                  <a:lnTo>
                    <a:pt x="52006" y="48056"/>
                  </a:lnTo>
                  <a:lnTo>
                    <a:pt x="51854" y="49085"/>
                  </a:lnTo>
                  <a:lnTo>
                    <a:pt x="55079" y="54127"/>
                  </a:lnTo>
                  <a:lnTo>
                    <a:pt x="57353" y="57785"/>
                  </a:lnTo>
                  <a:lnTo>
                    <a:pt x="58356" y="58089"/>
                  </a:lnTo>
                  <a:lnTo>
                    <a:pt x="59931" y="57111"/>
                  </a:lnTo>
                  <a:lnTo>
                    <a:pt x="60655" y="56667"/>
                  </a:lnTo>
                  <a:lnTo>
                    <a:pt x="60833" y="55638"/>
                  </a:lnTo>
                  <a:close/>
                </a:path>
                <a:path w="158114" h="739139">
                  <a:moveTo>
                    <a:pt x="60934" y="703986"/>
                  </a:moveTo>
                  <a:lnTo>
                    <a:pt x="60655" y="702360"/>
                  </a:lnTo>
                  <a:lnTo>
                    <a:pt x="58356" y="700938"/>
                  </a:lnTo>
                  <a:lnTo>
                    <a:pt x="56781" y="701408"/>
                  </a:lnTo>
                  <a:lnTo>
                    <a:pt x="55181" y="703986"/>
                  </a:lnTo>
                  <a:lnTo>
                    <a:pt x="55435" y="705612"/>
                  </a:lnTo>
                  <a:lnTo>
                    <a:pt x="57721" y="707047"/>
                  </a:lnTo>
                  <a:lnTo>
                    <a:pt x="59309" y="706589"/>
                  </a:lnTo>
                  <a:lnTo>
                    <a:pt x="60121" y="705281"/>
                  </a:lnTo>
                  <a:lnTo>
                    <a:pt x="60934" y="703986"/>
                  </a:lnTo>
                  <a:close/>
                </a:path>
                <a:path w="158114" h="739139">
                  <a:moveTo>
                    <a:pt x="63220" y="725563"/>
                  </a:moveTo>
                  <a:lnTo>
                    <a:pt x="63004" y="723912"/>
                  </a:lnTo>
                  <a:lnTo>
                    <a:pt x="61887" y="723163"/>
                  </a:lnTo>
                  <a:lnTo>
                    <a:pt x="60782" y="722401"/>
                  </a:lnTo>
                  <a:lnTo>
                    <a:pt x="59182" y="722820"/>
                  </a:lnTo>
                  <a:lnTo>
                    <a:pt x="57454" y="725335"/>
                  </a:lnTo>
                  <a:lnTo>
                    <a:pt x="57645" y="726973"/>
                  </a:lnTo>
                  <a:lnTo>
                    <a:pt x="59867" y="728510"/>
                  </a:lnTo>
                  <a:lnTo>
                    <a:pt x="61468" y="728103"/>
                  </a:lnTo>
                  <a:lnTo>
                    <a:pt x="62344" y="726833"/>
                  </a:lnTo>
                  <a:lnTo>
                    <a:pt x="63220" y="725563"/>
                  </a:lnTo>
                  <a:close/>
                </a:path>
                <a:path w="158114" h="739139">
                  <a:moveTo>
                    <a:pt x="66052" y="63436"/>
                  </a:moveTo>
                  <a:lnTo>
                    <a:pt x="65265" y="62128"/>
                  </a:lnTo>
                  <a:lnTo>
                    <a:pt x="64477" y="60820"/>
                  </a:lnTo>
                  <a:lnTo>
                    <a:pt x="62890" y="60325"/>
                  </a:lnTo>
                  <a:lnTo>
                    <a:pt x="60579" y="61734"/>
                  </a:lnTo>
                  <a:lnTo>
                    <a:pt x="60299" y="63347"/>
                  </a:lnTo>
                  <a:lnTo>
                    <a:pt x="61861" y="65938"/>
                  </a:lnTo>
                  <a:lnTo>
                    <a:pt x="63423" y="66446"/>
                  </a:lnTo>
                  <a:lnTo>
                    <a:pt x="64579" y="65747"/>
                  </a:lnTo>
                  <a:lnTo>
                    <a:pt x="65747" y="65062"/>
                  </a:lnTo>
                  <a:lnTo>
                    <a:pt x="66052" y="63436"/>
                  </a:lnTo>
                  <a:close/>
                </a:path>
                <a:path w="158114" h="739139">
                  <a:moveTo>
                    <a:pt x="69176" y="689508"/>
                  </a:moveTo>
                  <a:lnTo>
                    <a:pt x="68973" y="688479"/>
                  </a:lnTo>
                  <a:lnTo>
                    <a:pt x="66624" y="687120"/>
                  </a:lnTo>
                  <a:lnTo>
                    <a:pt x="65646" y="687438"/>
                  </a:lnTo>
                  <a:lnTo>
                    <a:pt x="63487" y="691146"/>
                  </a:lnTo>
                  <a:lnTo>
                    <a:pt x="60401" y="696264"/>
                  </a:lnTo>
                  <a:lnTo>
                    <a:pt x="60579" y="697280"/>
                  </a:lnTo>
                  <a:lnTo>
                    <a:pt x="62166" y="698246"/>
                  </a:lnTo>
                  <a:lnTo>
                    <a:pt x="62890" y="698690"/>
                  </a:lnTo>
                  <a:lnTo>
                    <a:pt x="63893" y="698373"/>
                  </a:lnTo>
                  <a:lnTo>
                    <a:pt x="66128" y="694677"/>
                  </a:lnTo>
                  <a:lnTo>
                    <a:pt x="69176" y="689508"/>
                  </a:lnTo>
                  <a:close/>
                </a:path>
                <a:path w="158114" h="739139">
                  <a:moveTo>
                    <a:pt x="72123" y="711365"/>
                  </a:moveTo>
                  <a:lnTo>
                    <a:pt x="71958" y="710336"/>
                  </a:lnTo>
                  <a:lnTo>
                    <a:pt x="69684" y="708875"/>
                  </a:lnTo>
                  <a:lnTo>
                    <a:pt x="68681" y="709155"/>
                  </a:lnTo>
                  <a:lnTo>
                    <a:pt x="66357" y="712787"/>
                  </a:lnTo>
                  <a:lnTo>
                    <a:pt x="63042" y="717791"/>
                  </a:lnTo>
                  <a:lnTo>
                    <a:pt x="63169" y="718832"/>
                  </a:lnTo>
                  <a:lnTo>
                    <a:pt x="63881" y="719289"/>
                  </a:lnTo>
                  <a:lnTo>
                    <a:pt x="64719" y="719861"/>
                  </a:lnTo>
                  <a:lnTo>
                    <a:pt x="65430" y="720331"/>
                  </a:lnTo>
                  <a:lnTo>
                    <a:pt x="66433" y="720051"/>
                  </a:lnTo>
                  <a:lnTo>
                    <a:pt x="68846" y="716432"/>
                  </a:lnTo>
                  <a:lnTo>
                    <a:pt x="72123" y="711365"/>
                  </a:lnTo>
                  <a:close/>
                </a:path>
                <a:path w="158114" h="739139">
                  <a:moveTo>
                    <a:pt x="73850" y="77647"/>
                  </a:moveTo>
                  <a:lnTo>
                    <a:pt x="71729" y="73901"/>
                  </a:lnTo>
                  <a:lnTo>
                    <a:pt x="68719" y="68719"/>
                  </a:lnTo>
                  <a:lnTo>
                    <a:pt x="67716" y="68389"/>
                  </a:lnTo>
                  <a:lnTo>
                    <a:pt x="65379" y="69761"/>
                  </a:lnTo>
                  <a:lnTo>
                    <a:pt x="65176" y="70777"/>
                  </a:lnTo>
                  <a:lnTo>
                    <a:pt x="68186" y="75933"/>
                  </a:lnTo>
                  <a:lnTo>
                    <a:pt x="70281" y="79654"/>
                  </a:lnTo>
                  <a:lnTo>
                    <a:pt x="71259" y="79997"/>
                  </a:lnTo>
                  <a:lnTo>
                    <a:pt x="72885" y="79082"/>
                  </a:lnTo>
                  <a:lnTo>
                    <a:pt x="73621" y="78663"/>
                  </a:lnTo>
                  <a:lnTo>
                    <a:pt x="73850" y="77647"/>
                  </a:lnTo>
                  <a:close/>
                </a:path>
                <a:path w="158114" h="739139">
                  <a:moveTo>
                    <a:pt x="73964" y="681964"/>
                  </a:moveTo>
                  <a:lnTo>
                    <a:pt x="73609" y="680351"/>
                  </a:lnTo>
                  <a:lnTo>
                    <a:pt x="71272" y="679030"/>
                  </a:lnTo>
                  <a:lnTo>
                    <a:pt x="69723" y="679564"/>
                  </a:lnTo>
                  <a:lnTo>
                    <a:pt x="68224" y="682193"/>
                  </a:lnTo>
                  <a:lnTo>
                    <a:pt x="68567" y="683793"/>
                  </a:lnTo>
                  <a:lnTo>
                    <a:pt x="69723" y="684466"/>
                  </a:lnTo>
                  <a:lnTo>
                    <a:pt x="70904" y="685139"/>
                  </a:lnTo>
                  <a:lnTo>
                    <a:pt x="72466" y="684606"/>
                  </a:lnTo>
                  <a:lnTo>
                    <a:pt x="73215" y="683285"/>
                  </a:lnTo>
                  <a:lnTo>
                    <a:pt x="73964" y="681964"/>
                  </a:lnTo>
                  <a:close/>
                </a:path>
                <a:path w="158114" h="739139">
                  <a:moveTo>
                    <a:pt x="77266" y="703986"/>
                  </a:moveTo>
                  <a:lnTo>
                    <a:pt x="76987" y="702360"/>
                  </a:lnTo>
                  <a:lnTo>
                    <a:pt x="74688" y="700938"/>
                  </a:lnTo>
                  <a:lnTo>
                    <a:pt x="73113" y="701408"/>
                  </a:lnTo>
                  <a:lnTo>
                    <a:pt x="71513" y="703986"/>
                  </a:lnTo>
                  <a:lnTo>
                    <a:pt x="71767" y="705612"/>
                  </a:lnTo>
                  <a:lnTo>
                    <a:pt x="74053" y="707047"/>
                  </a:lnTo>
                  <a:lnTo>
                    <a:pt x="75641" y="706589"/>
                  </a:lnTo>
                  <a:lnTo>
                    <a:pt x="76454" y="705281"/>
                  </a:lnTo>
                  <a:lnTo>
                    <a:pt x="77266" y="703986"/>
                  </a:lnTo>
                  <a:close/>
                </a:path>
                <a:path w="158114" h="739139">
                  <a:moveTo>
                    <a:pt x="78714" y="85610"/>
                  </a:moveTo>
                  <a:lnTo>
                    <a:pt x="77990" y="84277"/>
                  </a:lnTo>
                  <a:lnTo>
                    <a:pt x="77266" y="82943"/>
                  </a:lnTo>
                  <a:lnTo>
                    <a:pt x="75704" y="82397"/>
                  </a:lnTo>
                  <a:lnTo>
                    <a:pt x="73342" y="83693"/>
                  </a:lnTo>
                  <a:lnTo>
                    <a:pt x="72974" y="85293"/>
                  </a:lnTo>
                  <a:lnTo>
                    <a:pt x="74422" y="87934"/>
                  </a:lnTo>
                  <a:lnTo>
                    <a:pt x="75958" y="88493"/>
                  </a:lnTo>
                  <a:lnTo>
                    <a:pt x="78346" y="87210"/>
                  </a:lnTo>
                  <a:lnTo>
                    <a:pt x="78714" y="85610"/>
                  </a:lnTo>
                  <a:close/>
                </a:path>
                <a:path w="158114" h="739139">
                  <a:moveTo>
                    <a:pt x="81584" y="667232"/>
                  </a:moveTo>
                  <a:lnTo>
                    <a:pt x="81330" y="666229"/>
                  </a:lnTo>
                  <a:lnTo>
                    <a:pt x="78930" y="664972"/>
                  </a:lnTo>
                  <a:lnTo>
                    <a:pt x="77965" y="665327"/>
                  </a:lnTo>
                  <a:lnTo>
                    <a:pt x="75958" y="669099"/>
                  </a:lnTo>
                  <a:lnTo>
                    <a:pt x="73113" y="674306"/>
                  </a:lnTo>
                  <a:lnTo>
                    <a:pt x="73342" y="675322"/>
                  </a:lnTo>
                  <a:lnTo>
                    <a:pt x="74968" y="676211"/>
                  </a:lnTo>
                  <a:lnTo>
                    <a:pt x="75704" y="676617"/>
                  </a:lnTo>
                  <a:lnTo>
                    <a:pt x="76695" y="676275"/>
                  </a:lnTo>
                  <a:lnTo>
                    <a:pt x="78765" y="672503"/>
                  </a:lnTo>
                  <a:lnTo>
                    <a:pt x="81584" y="667232"/>
                  </a:lnTo>
                  <a:close/>
                </a:path>
                <a:path w="158114" h="739139">
                  <a:moveTo>
                    <a:pt x="85509" y="689508"/>
                  </a:moveTo>
                  <a:lnTo>
                    <a:pt x="85305" y="688479"/>
                  </a:lnTo>
                  <a:lnTo>
                    <a:pt x="82969" y="687120"/>
                  </a:lnTo>
                  <a:lnTo>
                    <a:pt x="81991" y="687438"/>
                  </a:lnTo>
                  <a:lnTo>
                    <a:pt x="78968" y="692594"/>
                  </a:lnTo>
                  <a:lnTo>
                    <a:pt x="76746" y="696264"/>
                  </a:lnTo>
                  <a:lnTo>
                    <a:pt x="76923" y="697280"/>
                  </a:lnTo>
                  <a:lnTo>
                    <a:pt x="78155" y="698042"/>
                  </a:lnTo>
                  <a:lnTo>
                    <a:pt x="78511" y="698246"/>
                  </a:lnTo>
                  <a:lnTo>
                    <a:pt x="79235" y="698690"/>
                  </a:lnTo>
                  <a:lnTo>
                    <a:pt x="80238" y="698373"/>
                  </a:lnTo>
                  <a:lnTo>
                    <a:pt x="83337" y="693229"/>
                  </a:lnTo>
                  <a:lnTo>
                    <a:pt x="85509" y="689508"/>
                  </a:lnTo>
                  <a:close/>
                </a:path>
                <a:path w="158114" h="739139">
                  <a:moveTo>
                    <a:pt x="85877" y="100076"/>
                  </a:moveTo>
                  <a:lnTo>
                    <a:pt x="85458" y="99225"/>
                  </a:lnTo>
                  <a:lnTo>
                    <a:pt x="83934" y="96253"/>
                  </a:lnTo>
                  <a:lnTo>
                    <a:pt x="81140" y="90982"/>
                  </a:lnTo>
                  <a:lnTo>
                    <a:pt x="80162" y="90614"/>
                  </a:lnTo>
                  <a:lnTo>
                    <a:pt x="77774" y="91884"/>
                  </a:lnTo>
                  <a:lnTo>
                    <a:pt x="77533" y="92900"/>
                  </a:lnTo>
                  <a:lnTo>
                    <a:pt x="79527" y="96659"/>
                  </a:lnTo>
                  <a:lnTo>
                    <a:pt x="82232" y="101930"/>
                  </a:lnTo>
                  <a:lnTo>
                    <a:pt x="83197" y="102298"/>
                  </a:lnTo>
                  <a:lnTo>
                    <a:pt x="84861" y="101460"/>
                  </a:lnTo>
                  <a:lnTo>
                    <a:pt x="85610" y="101079"/>
                  </a:lnTo>
                  <a:lnTo>
                    <a:pt x="85877" y="100076"/>
                  </a:lnTo>
                  <a:close/>
                </a:path>
                <a:path w="158114" h="739139">
                  <a:moveTo>
                    <a:pt x="86017" y="659523"/>
                  </a:moveTo>
                  <a:lnTo>
                    <a:pt x="85598" y="657936"/>
                  </a:lnTo>
                  <a:lnTo>
                    <a:pt x="83197" y="656717"/>
                  </a:lnTo>
                  <a:lnTo>
                    <a:pt x="81686" y="657301"/>
                  </a:lnTo>
                  <a:lnTo>
                    <a:pt x="80987" y="658634"/>
                  </a:lnTo>
                  <a:lnTo>
                    <a:pt x="80302" y="659980"/>
                  </a:lnTo>
                  <a:lnTo>
                    <a:pt x="80695" y="661555"/>
                  </a:lnTo>
                  <a:lnTo>
                    <a:pt x="81902" y="662190"/>
                  </a:lnTo>
                  <a:lnTo>
                    <a:pt x="83096" y="662800"/>
                  </a:lnTo>
                  <a:lnTo>
                    <a:pt x="84632" y="662216"/>
                  </a:lnTo>
                  <a:lnTo>
                    <a:pt x="85331" y="660869"/>
                  </a:lnTo>
                  <a:lnTo>
                    <a:pt x="86017" y="659523"/>
                  </a:lnTo>
                  <a:close/>
                </a:path>
                <a:path w="158114" h="739139">
                  <a:moveTo>
                    <a:pt x="90309" y="681964"/>
                  </a:moveTo>
                  <a:lnTo>
                    <a:pt x="89954" y="680351"/>
                  </a:lnTo>
                  <a:lnTo>
                    <a:pt x="87617" y="679030"/>
                  </a:lnTo>
                  <a:lnTo>
                    <a:pt x="86067" y="679564"/>
                  </a:lnTo>
                  <a:lnTo>
                    <a:pt x="84569" y="682193"/>
                  </a:lnTo>
                  <a:lnTo>
                    <a:pt x="84899" y="683793"/>
                  </a:lnTo>
                  <a:lnTo>
                    <a:pt x="87249" y="685139"/>
                  </a:lnTo>
                  <a:lnTo>
                    <a:pt x="88811" y="684606"/>
                  </a:lnTo>
                  <a:lnTo>
                    <a:pt x="89560" y="683285"/>
                  </a:lnTo>
                  <a:lnTo>
                    <a:pt x="90309" y="681964"/>
                  </a:lnTo>
                  <a:close/>
                </a:path>
                <a:path w="158114" h="739139">
                  <a:moveTo>
                    <a:pt x="90385" y="108191"/>
                  </a:moveTo>
                  <a:lnTo>
                    <a:pt x="89712" y="106832"/>
                  </a:lnTo>
                  <a:lnTo>
                    <a:pt x="89052" y="105473"/>
                  </a:lnTo>
                  <a:lnTo>
                    <a:pt x="87515" y="104863"/>
                  </a:lnTo>
                  <a:lnTo>
                    <a:pt x="85102" y="106070"/>
                  </a:lnTo>
                  <a:lnTo>
                    <a:pt x="84670" y="107645"/>
                  </a:lnTo>
                  <a:lnTo>
                    <a:pt x="86004" y="110337"/>
                  </a:lnTo>
                  <a:lnTo>
                    <a:pt x="87515" y="110947"/>
                  </a:lnTo>
                  <a:lnTo>
                    <a:pt x="89941" y="109766"/>
                  </a:lnTo>
                  <a:lnTo>
                    <a:pt x="90385" y="108191"/>
                  </a:lnTo>
                  <a:close/>
                </a:path>
                <a:path w="158114" h="739139">
                  <a:moveTo>
                    <a:pt x="92964" y="644575"/>
                  </a:moveTo>
                  <a:lnTo>
                    <a:pt x="92671" y="643572"/>
                  </a:lnTo>
                  <a:lnTo>
                    <a:pt x="90233" y="642416"/>
                  </a:lnTo>
                  <a:lnTo>
                    <a:pt x="89281" y="642823"/>
                  </a:lnTo>
                  <a:lnTo>
                    <a:pt x="87439" y="646645"/>
                  </a:lnTo>
                  <a:lnTo>
                    <a:pt x="84836" y="651941"/>
                  </a:lnTo>
                  <a:lnTo>
                    <a:pt x="85102" y="652932"/>
                  </a:lnTo>
                  <a:lnTo>
                    <a:pt x="86766" y="653770"/>
                  </a:lnTo>
                  <a:lnTo>
                    <a:pt x="87515" y="654138"/>
                  </a:lnTo>
                  <a:lnTo>
                    <a:pt x="88480" y="653770"/>
                  </a:lnTo>
                  <a:lnTo>
                    <a:pt x="91122" y="648423"/>
                  </a:lnTo>
                  <a:lnTo>
                    <a:pt x="92964" y="644575"/>
                  </a:lnTo>
                  <a:close/>
                </a:path>
                <a:path w="158114" h="739139">
                  <a:moveTo>
                    <a:pt x="96913" y="122859"/>
                  </a:moveTo>
                  <a:lnTo>
                    <a:pt x="94424" y="117475"/>
                  </a:lnTo>
                  <a:lnTo>
                    <a:pt x="92583" y="113614"/>
                  </a:lnTo>
                  <a:lnTo>
                    <a:pt x="91617" y="113220"/>
                  </a:lnTo>
                  <a:lnTo>
                    <a:pt x="89179" y="114388"/>
                  </a:lnTo>
                  <a:lnTo>
                    <a:pt x="88900" y="115392"/>
                  </a:lnTo>
                  <a:lnTo>
                    <a:pt x="90716" y="119214"/>
                  </a:lnTo>
                  <a:lnTo>
                    <a:pt x="92811" y="123710"/>
                  </a:lnTo>
                  <a:lnTo>
                    <a:pt x="93192" y="124574"/>
                  </a:lnTo>
                  <a:lnTo>
                    <a:pt x="94145" y="124980"/>
                  </a:lnTo>
                  <a:lnTo>
                    <a:pt x="95834" y="124206"/>
                  </a:lnTo>
                  <a:lnTo>
                    <a:pt x="96608" y="123850"/>
                  </a:lnTo>
                  <a:lnTo>
                    <a:pt x="96913" y="122859"/>
                  </a:lnTo>
                  <a:close/>
                </a:path>
                <a:path w="158114" h="739139">
                  <a:moveTo>
                    <a:pt x="97091" y="636714"/>
                  </a:moveTo>
                  <a:lnTo>
                    <a:pt x="96596" y="635152"/>
                  </a:lnTo>
                  <a:lnTo>
                    <a:pt x="94145" y="634022"/>
                  </a:lnTo>
                  <a:lnTo>
                    <a:pt x="92659" y="634682"/>
                  </a:lnTo>
                  <a:lnTo>
                    <a:pt x="92024" y="636028"/>
                  </a:lnTo>
                  <a:lnTo>
                    <a:pt x="91401" y="637387"/>
                  </a:lnTo>
                  <a:lnTo>
                    <a:pt x="91871" y="638949"/>
                  </a:lnTo>
                  <a:lnTo>
                    <a:pt x="94310" y="640105"/>
                  </a:lnTo>
                  <a:lnTo>
                    <a:pt x="95834" y="639457"/>
                  </a:lnTo>
                  <a:lnTo>
                    <a:pt x="96456" y="638086"/>
                  </a:lnTo>
                  <a:lnTo>
                    <a:pt x="97091" y="636714"/>
                  </a:lnTo>
                  <a:close/>
                </a:path>
                <a:path w="158114" h="739139">
                  <a:moveTo>
                    <a:pt x="97904" y="667232"/>
                  </a:moveTo>
                  <a:lnTo>
                    <a:pt x="97663" y="666229"/>
                  </a:lnTo>
                  <a:lnTo>
                    <a:pt x="95262" y="664972"/>
                  </a:lnTo>
                  <a:lnTo>
                    <a:pt x="94297" y="665327"/>
                  </a:lnTo>
                  <a:lnTo>
                    <a:pt x="92290" y="669099"/>
                  </a:lnTo>
                  <a:lnTo>
                    <a:pt x="89446" y="674306"/>
                  </a:lnTo>
                  <a:lnTo>
                    <a:pt x="89674" y="675322"/>
                  </a:lnTo>
                  <a:lnTo>
                    <a:pt x="91300" y="676211"/>
                  </a:lnTo>
                  <a:lnTo>
                    <a:pt x="92036" y="676617"/>
                  </a:lnTo>
                  <a:lnTo>
                    <a:pt x="93014" y="676275"/>
                  </a:lnTo>
                  <a:lnTo>
                    <a:pt x="95097" y="672503"/>
                  </a:lnTo>
                  <a:lnTo>
                    <a:pt x="97904" y="667232"/>
                  </a:lnTo>
                  <a:close/>
                </a:path>
                <a:path w="158114" h="739139">
                  <a:moveTo>
                    <a:pt x="101066" y="131127"/>
                  </a:moveTo>
                  <a:lnTo>
                    <a:pt x="100457" y="129755"/>
                  </a:lnTo>
                  <a:lnTo>
                    <a:pt x="99847" y="128371"/>
                  </a:lnTo>
                  <a:lnTo>
                    <a:pt x="98348" y="127711"/>
                  </a:lnTo>
                  <a:lnTo>
                    <a:pt x="95885" y="128816"/>
                  </a:lnTo>
                  <a:lnTo>
                    <a:pt x="95389" y="130365"/>
                  </a:lnTo>
                  <a:lnTo>
                    <a:pt x="96596" y="133108"/>
                  </a:lnTo>
                  <a:lnTo>
                    <a:pt x="98082" y="133769"/>
                  </a:lnTo>
                  <a:lnTo>
                    <a:pt x="100558" y="132689"/>
                  </a:lnTo>
                  <a:lnTo>
                    <a:pt x="101066" y="131127"/>
                  </a:lnTo>
                  <a:close/>
                </a:path>
                <a:path w="158114" h="739139">
                  <a:moveTo>
                    <a:pt x="102362" y="659523"/>
                  </a:moveTo>
                  <a:lnTo>
                    <a:pt x="101930" y="657936"/>
                  </a:lnTo>
                  <a:lnTo>
                    <a:pt x="99529" y="656717"/>
                  </a:lnTo>
                  <a:lnTo>
                    <a:pt x="98018" y="657301"/>
                  </a:lnTo>
                  <a:lnTo>
                    <a:pt x="97320" y="658634"/>
                  </a:lnTo>
                  <a:lnTo>
                    <a:pt x="96634" y="659980"/>
                  </a:lnTo>
                  <a:lnTo>
                    <a:pt x="97040" y="661555"/>
                  </a:lnTo>
                  <a:lnTo>
                    <a:pt x="98234" y="662190"/>
                  </a:lnTo>
                  <a:lnTo>
                    <a:pt x="99428" y="662800"/>
                  </a:lnTo>
                  <a:lnTo>
                    <a:pt x="100977" y="662216"/>
                  </a:lnTo>
                  <a:lnTo>
                    <a:pt x="101663" y="660869"/>
                  </a:lnTo>
                  <a:lnTo>
                    <a:pt x="102362" y="659523"/>
                  </a:lnTo>
                  <a:close/>
                </a:path>
                <a:path w="158114" h="739139">
                  <a:moveTo>
                    <a:pt x="103365" y="621538"/>
                  </a:moveTo>
                  <a:lnTo>
                    <a:pt x="103035" y="620560"/>
                  </a:lnTo>
                  <a:lnTo>
                    <a:pt x="101892" y="620064"/>
                  </a:lnTo>
                  <a:lnTo>
                    <a:pt x="101701" y="620001"/>
                  </a:lnTo>
                  <a:lnTo>
                    <a:pt x="100545" y="619506"/>
                  </a:lnTo>
                  <a:lnTo>
                    <a:pt x="99618" y="619937"/>
                  </a:lnTo>
                  <a:lnTo>
                    <a:pt x="97942" y="623824"/>
                  </a:lnTo>
                  <a:lnTo>
                    <a:pt x="95567" y="629208"/>
                  </a:lnTo>
                  <a:lnTo>
                    <a:pt x="95885" y="630186"/>
                  </a:lnTo>
                  <a:lnTo>
                    <a:pt x="97574" y="630948"/>
                  </a:lnTo>
                  <a:lnTo>
                    <a:pt x="98348" y="631304"/>
                  </a:lnTo>
                  <a:lnTo>
                    <a:pt x="99288" y="630872"/>
                  </a:lnTo>
                  <a:lnTo>
                    <a:pt x="101028" y="626986"/>
                  </a:lnTo>
                  <a:lnTo>
                    <a:pt x="103365" y="621538"/>
                  </a:lnTo>
                  <a:close/>
                </a:path>
                <a:path w="158114" h="739139">
                  <a:moveTo>
                    <a:pt x="106946" y="146011"/>
                  </a:moveTo>
                  <a:lnTo>
                    <a:pt x="105333" y="142074"/>
                  </a:lnTo>
                  <a:lnTo>
                    <a:pt x="103022" y="136626"/>
                  </a:lnTo>
                  <a:lnTo>
                    <a:pt x="102082" y="136194"/>
                  </a:lnTo>
                  <a:lnTo>
                    <a:pt x="99593" y="137261"/>
                  </a:lnTo>
                  <a:lnTo>
                    <a:pt x="99263" y="138252"/>
                  </a:lnTo>
                  <a:lnTo>
                    <a:pt x="100926" y="142138"/>
                  </a:lnTo>
                  <a:lnTo>
                    <a:pt x="103174" y="147561"/>
                  </a:lnTo>
                  <a:lnTo>
                    <a:pt x="104101" y="148005"/>
                  </a:lnTo>
                  <a:lnTo>
                    <a:pt x="105816" y="147307"/>
                  </a:lnTo>
                  <a:lnTo>
                    <a:pt x="106603" y="146989"/>
                  </a:lnTo>
                  <a:lnTo>
                    <a:pt x="106946" y="146011"/>
                  </a:lnTo>
                  <a:close/>
                </a:path>
                <a:path w="158114" h="739139">
                  <a:moveTo>
                    <a:pt x="107149" y="613575"/>
                  </a:moveTo>
                  <a:lnTo>
                    <a:pt x="106591" y="612025"/>
                  </a:lnTo>
                  <a:lnTo>
                    <a:pt x="104101" y="611009"/>
                  </a:lnTo>
                  <a:lnTo>
                    <a:pt x="102641" y="611708"/>
                  </a:lnTo>
                  <a:lnTo>
                    <a:pt x="101498" y="614476"/>
                  </a:lnTo>
                  <a:lnTo>
                    <a:pt x="102031" y="616013"/>
                  </a:lnTo>
                  <a:lnTo>
                    <a:pt x="104521" y="617054"/>
                  </a:lnTo>
                  <a:lnTo>
                    <a:pt x="105994" y="616343"/>
                  </a:lnTo>
                  <a:lnTo>
                    <a:pt x="106578" y="614959"/>
                  </a:lnTo>
                  <a:lnTo>
                    <a:pt x="107149" y="613575"/>
                  </a:lnTo>
                  <a:close/>
                </a:path>
                <a:path w="158114" h="739139">
                  <a:moveTo>
                    <a:pt x="109296" y="644575"/>
                  </a:moveTo>
                  <a:lnTo>
                    <a:pt x="109004" y="643572"/>
                  </a:lnTo>
                  <a:lnTo>
                    <a:pt x="108254" y="643204"/>
                  </a:lnTo>
                  <a:lnTo>
                    <a:pt x="106565" y="642416"/>
                  </a:lnTo>
                  <a:lnTo>
                    <a:pt x="105625" y="642823"/>
                  </a:lnTo>
                  <a:lnTo>
                    <a:pt x="103784" y="646645"/>
                  </a:lnTo>
                  <a:lnTo>
                    <a:pt x="101168" y="651941"/>
                  </a:lnTo>
                  <a:lnTo>
                    <a:pt x="101434" y="652932"/>
                  </a:lnTo>
                  <a:lnTo>
                    <a:pt x="103098" y="653770"/>
                  </a:lnTo>
                  <a:lnTo>
                    <a:pt x="103860" y="654138"/>
                  </a:lnTo>
                  <a:lnTo>
                    <a:pt x="104825" y="653770"/>
                  </a:lnTo>
                  <a:lnTo>
                    <a:pt x="106730" y="649922"/>
                  </a:lnTo>
                  <a:lnTo>
                    <a:pt x="109296" y="644575"/>
                  </a:lnTo>
                  <a:close/>
                </a:path>
                <a:path w="158114" h="739139">
                  <a:moveTo>
                    <a:pt x="110756" y="154419"/>
                  </a:moveTo>
                  <a:lnTo>
                    <a:pt x="110197" y="153022"/>
                  </a:lnTo>
                  <a:lnTo>
                    <a:pt x="109639" y="151625"/>
                  </a:lnTo>
                  <a:lnTo>
                    <a:pt x="108178" y="150901"/>
                  </a:lnTo>
                  <a:lnTo>
                    <a:pt x="105664" y="151904"/>
                  </a:lnTo>
                  <a:lnTo>
                    <a:pt x="105105" y="153428"/>
                  </a:lnTo>
                  <a:lnTo>
                    <a:pt x="106210" y="156197"/>
                  </a:lnTo>
                  <a:lnTo>
                    <a:pt x="107657" y="156933"/>
                  </a:lnTo>
                  <a:lnTo>
                    <a:pt x="110172" y="155943"/>
                  </a:lnTo>
                  <a:lnTo>
                    <a:pt x="110756" y="154419"/>
                  </a:lnTo>
                  <a:close/>
                </a:path>
                <a:path w="158114" h="739139">
                  <a:moveTo>
                    <a:pt x="112788" y="598182"/>
                  </a:moveTo>
                  <a:lnTo>
                    <a:pt x="112407" y="597230"/>
                  </a:lnTo>
                  <a:lnTo>
                    <a:pt x="109880" y="596265"/>
                  </a:lnTo>
                  <a:lnTo>
                    <a:pt x="108966" y="596734"/>
                  </a:lnTo>
                  <a:lnTo>
                    <a:pt x="107467" y="600684"/>
                  </a:lnTo>
                  <a:lnTo>
                    <a:pt x="105308" y="606132"/>
                  </a:lnTo>
                  <a:lnTo>
                    <a:pt x="105664" y="607098"/>
                  </a:lnTo>
                  <a:lnTo>
                    <a:pt x="107391" y="607796"/>
                  </a:lnTo>
                  <a:lnTo>
                    <a:pt x="108178" y="608114"/>
                  </a:lnTo>
                  <a:lnTo>
                    <a:pt x="109105" y="607656"/>
                  </a:lnTo>
                  <a:lnTo>
                    <a:pt x="111277" y="602157"/>
                  </a:lnTo>
                  <a:lnTo>
                    <a:pt x="112788" y="598182"/>
                  </a:lnTo>
                  <a:close/>
                </a:path>
                <a:path w="158114" h="739139">
                  <a:moveTo>
                    <a:pt x="113411" y="636714"/>
                  </a:moveTo>
                  <a:lnTo>
                    <a:pt x="112928" y="635152"/>
                  </a:lnTo>
                  <a:lnTo>
                    <a:pt x="111696" y="634593"/>
                  </a:lnTo>
                  <a:lnTo>
                    <a:pt x="110477" y="634022"/>
                  </a:lnTo>
                  <a:lnTo>
                    <a:pt x="108991" y="634682"/>
                  </a:lnTo>
                  <a:lnTo>
                    <a:pt x="108356" y="636028"/>
                  </a:lnTo>
                  <a:lnTo>
                    <a:pt x="107734" y="637387"/>
                  </a:lnTo>
                  <a:lnTo>
                    <a:pt x="108204" y="638949"/>
                  </a:lnTo>
                  <a:lnTo>
                    <a:pt x="109410" y="639533"/>
                  </a:lnTo>
                  <a:lnTo>
                    <a:pt x="110642" y="640105"/>
                  </a:lnTo>
                  <a:lnTo>
                    <a:pt x="112153" y="639457"/>
                  </a:lnTo>
                  <a:lnTo>
                    <a:pt x="112788" y="638086"/>
                  </a:lnTo>
                  <a:lnTo>
                    <a:pt x="113411" y="636714"/>
                  </a:lnTo>
                  <a:close/>
                </a:path>
                <a:path w="158114" h="739139">
                  <a:moveTo>
                    <a:pt x="116001" y="169468"/>
                  </a:moveTo>
                  <a:lnTo>
                    <a:pt x="113969" y="163931"/>
                  </a:lnTo>
                  <a:lnTo>
                    <a:pt x="112458" y="159969"/>
                  </a:lnTo>
                  <a:lnTo>
                    <a:pt x="111544" y="159499"/>
                  </a:lnTo>
                  <a:lnTo>
                    <a:pt x="110744" y="159791"/>
                  </a:lnTo>
                  <a:lnTo>
                    <a:pt x="109016" y="160464"/>
                  </a:lnTo>
                  <a:lnTo>
                    <a:pt x="108648" y="161417"/>
                  </a:lnTo>
                  <a:lnTo>
                    <a:pt x="110134" y="165366"/>
                  </a:lnTo>
                  <a:lnTo>
                    <a:pt x="112153" y="170853"/>
                  </a:lnTo>
                  <a:lnTo>
                    <a:pt x="113055" y="171335"/>
                  </a:lnTo>
                  <a:lnTo>
                    <a:pt x="114808" y="170713"/>
                  </a:lnTo>
                  <a:lnTo>
                    <a:pt x="115608" y="170421"/>
                  </a:lnTo>
                  <a:lnTo>
                    <a:pt x="116001" y="169468"/>
                  </a:lnTo>
                  <a:close/>
                </a:path>
                <a:path w="158114" h="739139">
                  <a:moveTo>
                    <a:pt x="116217" y="590092"/>
                  </a:moveTo>
                  <a:lnTo>
                    <a:pt x="115595" y="588581"/>
                  </a:lnTo>
                  <a:lnTo>
                    <a:pt x="113068" y="587654"/>
                  </a:lnTo>
                  <a:lnTo>
                    <a:pt x="111633" y="588429"/>
                  </a:lnTo>
                  <a:lnTo>
                    <a:pt x="110617" y="591223"/>
                  </a:lnTo>
                  <a:lnTo>
                    <a:pt x="111213" y="592721"/>
                  </a:lnTo>
                  <a:lnTo>
                    <a:pt x="112483" y="593191"/>
                  </a:lnTo>
                  <a:lnTo>
                    <a:pt x="113741" y="593674"/>
                  </a:lnTo>
                  <a:lnTo>
                    <a:pt x="115189" y="592912"/>
                  </a:lnTo>
                  <a:lnTo>
                    <a:pt x="115709" y="591502"/>
                  </a:lnTo>
                  <a:lnTo>
                    <a:pt x="116217" y="590092"/>
                  </a:lnTo>
                  <a:close/>
                </a:path>
                <a:path w="158114" h="739139">
                  <a:moveTo>
                    <a:pt x="119430" y="177990"/>
                  </a:moveTo>
                  <a:lnTo>
                    <a:pt x="118948" y="176580"/>
                  </a:lnTo>
                  <a:lnTo>
                    <a:pt x="118452" y="175171"/>
                  </a:lnTo>
                  <a:lnTo>
                    <a:pt x="117017" y="174383"/>
                  </a:lnTo>
                  <a:lnTo>
                    <a:pt x="114477" y="175285"/>
                  </a:lnTo>
                  <a:lnTo>
                    <a:pt x="113842" y="176784"/>
                  </a:lnTo>
                  <a:lnTo>
                    <a:pt x="114820" y="179590"/>
                  </a:lnTo>
                  <a:lnTo>
                    <a:pt x="116243" y="180378"/>
                  </a:lnTo>
                  <a:lnTo>
                    <a:pt x="118795" y="179489"/>
                  </a:lnTo>
                  <a:lnTo>
                    <a:pt x="119430" y="177990"/>
                  </a:lnTo>
                  <a:close/>
                </a:path>
                <a:path w="158114" h="739139">
                  <a:moveTo>
                    <a:pt x="119710" y="621538"/>
                  </a:moveTo>
                  <a:lnTo>
                    <a:pt x="119367" y="620560"/>
                  </a:lnTo>
                  <a:lnTo>
                    <a:pt x="118224" y="620064"/>
                  </a:lnTo>
                  <a:lnTo>
                    <a:pt x="118033" y="620001"/>
                  </a:lnTo>
                  <a:lnTo>
                    <a:pt x="116890" y="619506"/>
                  </a:lnTo>
                  <a:lnTo>
                    <a:pt x="115951" y="619937"/>
                  </a:lnTo>
                  <a:lnTo>
                    <a:pt x="113626" y="625335"/>
                  </a:lnTo>
                  <a:lnTo>
                    <a:pt x="111899" y="629208"/>
                  </a:lnTo>
                  <a:lnTo>
                    <a:pt x="112217" y="630186"/>
                  </a:lnTo>
                  <a:lnTo>
                    <a:pt x="113906" y="630948"/>
                  </a:lnTo>
                  <a:lnTo>
                    <a:pt x="114681" y="631304"/>
                  </a:lnTo>
                  <a:lnTo>
                    <a:pt x="115620" y="630872"/>
                  </a:lnTo>
                  <a:lnTo>
                    <a:pt x="118033" y="625462"/>
                  </a:lnTo>
                  <a:lnTo>
                    <a:pt x="119710" y="621538"/>
                  </a:lnTo>
                  <a:close/>
                </a:path>
                <a:path w="158114" h="739139">
                  <a:moveTo>
                    <a:pt x="121196" y="574560"/>
                  </a:moveTo>
                  <a:lnTo>
                    <a:pt x="120789" y="573620"/>
                  </a:lnTo>
                  <a:lnTo>
                    <a:pt x="118224" y="572757"/>
                  </a:lnTo>
                  <a:lnTo>
                    <a:pt x="117322" y="573265"/>
                  </a:lnTo>
                  <a:lnTo>
                    <a:pt x="115468" y="578802"/>
                  </a:lnTo>
                  <a:lnTo>
                    <a:pt x="114071" y="582777"/>
                  </a:lnTo>
                  <a:lnTo>
                    <a:pt x="114465" y="583717"/>
                  </a:lnTo>
                  <a:lnTo>
                    <a:pt x="116217" y="584339"/>
                  </a:lnTo>
                  <a:lnTo>
                    <a:pt x="117017" y="584619"/>
                  </a:lnTo>
                  <a:lnTo>
                    <a:pt x="117919" y="584136"/>
                  </a:lnTo>
                  <a:lnTo>
                    <a:pt x="119329" y="580136"/>
                  </a:lnTo>
                  <a:lnTo>
                    <a:pt x="121196" y="574560"/>
                  </a:lnTo>
                  <a:close/>
                </a:path>
                <a:path w="158114" h="739139">
                  <a:moveTo>
                    <a:pt x="123494" y="613575"/>
                  </a:moveTo>
                  <a:lnTo>
                    <a:pt x="122936" y="612025"/>
                  </a:lnTo>
                  <a:lnTo>
                    <a:pt x="120434" y="611009"/>
                  </a:lnTo>
                  <a:lnTo>
                    <a:pt x="118973" y="611708"/>
                  </a:lnTo>
                  <a:lnTo>
                    <a:pt x="117830" y="614476"/>
                  </a:lnTo>
                  <a:lnTo>
                    <a:pt x="118364" y="616013"/>
                  </a:lnTo>
                  <a:lnTo>
                    <a:pt x="120853" y="617054"/>
                  </a:lnTo>
                  <a:lnTo>
                    <a:pt x="122339" y="616343"/>
                  </a:lnTo>
                  <a:lnTo>
                    <a:pt x="122910" y="614959"/>
                  </a:lnTo>
                  <a:lnTo>
                    <a:pt x="123494" y="613575"/>
                  </a:lnTo>
                  <a:close/>
                </a:path>
                <a:path w="158114" h="739139">
                  <a:moveTo>
                    <a:pt x="124053" y="193205"/>
                  </a:moveTo>
                  <a:lnTo>
                    <a:pt x="122770" y="189179"/>
                  </a:lnTo>
                  <a:lnTo>
                    <a:pt x="120916" y="183591"/>
                  </a:lnTo>
                  <a:lnTo>
                    <a:pt x="120015" y="183083"/>
                  </a:lnTo>
                  <a:lnTo>
                    <a:pt x="117449" y="183946"/>
                  </a:lnTo>
                  <a:lnTo>
                    <a:pt x="117043" y="184899"/>
                  </a:lnTo>
                  <a:lnTo>
                    <a:pt x="118376" y="188874"/>
                  </a:lnTo>
                  <a:lnTo>
                    <a:pt x="120154" y="194437"/>
                  </a:lnTo>
                  <a:lnTo>
                    <a:pt x="121043" y="194957"/>
                  </a:lnTo>
                  <a:lnTo>
                    <a:pt x="122809" y="194398"/>
                  </a:lnTo>
                  <a:lnTo>
                    <a:pt x="123621" y="194144"/>
                  </a:lnTo>
                  <a:lnTo>
                    <a:pt x="124053" y="193205"/>
                  </a:lnTo>
                  <a:close/>
                </a:path>
                <a:path w="158114" h="739139">
                  <a:moveTo>
                    <a:pt x="124294" y="566343"/>
                  </a:moveTo>
                  <a:lnTo>
                    <a:pt x="123609" y="564857"/>
                  </a:lnTo>
                  <a:lnTo>
                    <a:pt x="121043" y="564045"/>
                  </a:lnTo>
                  <a:lnTo>
                    <a:pt x="119646" y="564870"/>
                  </a:lnTo>
                  <a:lnTo>
                    <a:pt x="118732" y="567677"/>
                  </a:lnTo>
                  <a:lnTo>
                    <a:pt x="119405" y="569163"/>
                  </a:lnTo>
                  <a:lnTo>
                    <a:pt x="121958" y="570001"/>
                  </a:lnTo>
                  <a:lnTo>
                    <a:pt x="123380" y="569188"/>
                  </a:lnTo>
                  <a:lnTo>
                    <a:pt x="123837" y="567766"/>
                  </a:lnTo>
                  <a:lnTo>
                    <a:pt x="124294" y="566343"/>
                  </a:lnTo>
                  <a:close/>
                </a:path>
                <a:path w="158114" h="739139">
                  <a:moveTo>
                    <a:pt x="127127" y="201853"/>
                  </a:moveTo>
                  <a:lnTo>
                    <a:pt x="126695" y="200418"/>
                  </a:lnTo>
                  <a:lnTo>
                    <a:pt x="126263" y="198983"/>
                  </a:lnTo>
                  <a:lnTo>
                    <a:pt x="124866" y="198158"/>
                  </a:lnTo>
                  <a:lnTo>
                    <a:pt x="122288" y="198945"/>
                  </a:lnTo>
                  <a:lnTo>
                    <a:pt x="121589" y="200418"/>
                  </a:lnTo>
                  <a:lnTo>
                    <a:pt x="122453" y="203250"/>
                  </a:lnTo>
                  <a:lnTo>
                    <a:pt x="123837" y="204089"/>
                  </a:lnTo>
                  <a:lnTo>
                    <a:pt x="125133" y="203708"/>
                  </a:lnTo>
                  <a:lnTo>
                    <a:pt x="126428" y="203314"/>
                  </a:lnTo>
                  <a:lnTo>
                    <a:pt x="127127" y="201853"/>
                  </a:lnTo>
                  <a:close/>
                </a:path>
                <a:path w="158114" h="739139">
                  <a:moveTo>
                    <a:pt x="128638" y="550659"/>
                  </a:moveTo>
                  <a:lnTo>
                    <a:pt x="128181" y="549732"/>
                  </a:lnTo>
                  <a:lnTo>
                    <a:pt x="125590" y="548982"/>
                  </a:lnTo>
                  <a:lnTo>
                    <a:pt x="124701" y="549529"/>
                  </a:lnTo>
                  <a:lnTo>
                    <a:pt x="123545" y="553554"/>
                  </a:lnTo>
                  <a:lnTo>
                    <a:pt x="121856" y="559142"/>
                  </a:lnTo>
                  <a:lnTo>
                    <a:pt x="122288" y="560070"/>
                  </a:lnTo>
                  <a:lnTo>
                    <a:pt x="124066" y="560616"/>
                  </a:lnTo>
                  <a:lnTo>
                    <a:pt x="124879" y="560857"/>
                  </a:lnTo>
                  <a:lnTo>
                    <a:pt x="125755" y="560336"/>
                  </a:lnTo>
                  <a:lnTo>
                    <a:pt x="126987" y="556285"/>
                  </a:lnTo>
                  <a:lnTo>
                    <a:pt x="128638" y="550659"/>
                  </a:lnTo>
                  <a:close/>
                </a:path>
                <a:path w="158114" h="739139">
                  <a:moveTo>
                    <a:pt x="129120" y="598182"/>
                  </a:moveTo>
                  <a:lnTo>
                    <a:pt x="128739" y="597230"/>
                  </a:lnTo>
                  <a:lnTo>
                    <a:pt x="126212" y="596265"/>
                  </a:lnTo>
                  <a:lnTo>
                    <a:pt x="125298" y="596734"/>
                  </a:lnTo>
                  <a:lnTo>
                    <a:pt x="123799" y="600684"/>
                  </a:lnTo>
                  <a:lnTo>
                    <a:pt x="121640" y="606132"/>
                  </a:lnTo>
                  <a:lnTo>
                    <a:pt x="121996" y="607098"/>
                  </a:lnTo>
                  <a:lnTo>
                    <a:pt x="123723" y="607796"/>
                  </a:lnTo>
                  <a:lnTo>
                    <a:pt x="124510" y="608114"/>
                  </a:lnTo>
                  <a:lnTo>
                    <a:pt x="125437" y="607656"/>
                  </a:lnTo>
                  <a:lnTo>
                    <a:pt x="127609" y="602157"/>
                  </a:lnTo>
                  <a:lnTo>
                    <a:pt x="129120" y="598182"/>
                  </a:lnTo>
                  <a:close/>
                </a:path>
                <a:path w="158114" h="739139">
                  <a:moveTo>
                    <a:pt x="131114" y="217195"/>
                  </a:moveTo>
                  <a:lnTo>
                    <a:pt x="129997" y="213131"/>
                  </a:lnTo>
                  <a:lnTo>
                    <a:pt x="128397" y="207492"/>
                  </a:lnTo>
                  <a:lnTo>
                    <a:pt x="127508" y="206946"/>
                  </a:lnTo>
                  <a:lnTo>
                    <a:pt x="124917" y="207708"/>
                  </a:lnTo>
                  <a:lnTo>
                    <a:pt x="124460" y="208635"/>
                  </a:lnTo>
                  <a:lnTo>
                    <a:pt x="125628" y="212661"/>
                  </a:lnTo>
                  <a:lnTo>
                    <a:pt x="127177" y="218274"/>
                  </a:lnTo>
                  <a:lnTo>
                    <a:pt x="128028" y="218821"/>
                  </a:lnTo>
                  <a:lnTo>
                    <a:pt x="129235" y="218490"/>
                  </a:lnTo>
                  <a:lnTo>
                    <a:pt x="129438" y="218452"/>
                  </a:lnTo>
                  <a:lnTo>
                    <a:pt x="129832" y="218338"/>
                  </a:lnTo>
                  <a:lnTo>
                    <a:pt x="130644" y="218109"/>
                  </a:lnTo>
                  <a:lnTo>
                    <a:pt x="131114" y="217195"/>
                  </a:lnTo>
                  <a:close/>
                </a:path>
                <a:path w="158114" h="739139">
                  <a:moveTo>
                    <a:pt x="131368" y="542353"/>
                  </a:moveTo>
                  <a:lnTo>
                    <a:pt x="130632" y="540905"/>
                  </a:lnTo>
                  <a:lnTo>
                    <a:pt x="129336" y="540537"/>
                  </a:lnTo>
                  <a:lnTo>
                    <a:pt x="128028" y="540181"/>
                  </a:lnTo>
                  <a:lnTo>
                    <a:pt x="126657" y="541058"/>
                  </a:lnTo>
                  <a:lnTo>
                    <a:pt x="125882" y="543915"/>
                  </a:lnTo>
                  <a:lnTo>
                    <a:pt x="126606" y="545363"/>
                  </a:lnTo>
                  <a:lnTo>
                    <a:pt x="127901" y="545719"/>
                  </a:lnTo>
                  <a:lnTo>
                    <a:pt x="129197" y="546087"/>
                  </a:lnTo>
                  <a:lnTo>
                    <a:pt x="130581" y="545223"/>
                  </a:lnTo>
                  <a:lnTo>
                    <a:pt x="130975" y="543788"/>
                  </a:lnTo>
                  <a:lnTo>
                    <a:pt x="131368" y="542353"/>
                  </a:lnTo>
                  <a:close/>
                </a:path>
                <a:path w="158114" h="739139">
                  <a:moveTo>
                    <a:pt x="132549" y="590092"/>
                  </a:moveTo>
                  <a:lnTo>
                    <a:pt x="131927" y="588581"/>
                  </a:lnTo>
                  <a:lnTo>
                    <a:pt x="129387" y="587654"/>
                  </a:lnTo>
                  <a:lnTo>
                    <a:pt x="127952" y="588429"/>
                  </a:lnTo>
                  <a:lnTo>
                    <a:pt x="126936" y="591223"/>
                  </a:lnTo>
                  <a:lnTo>
                    <a:pt x="127546" y="592721"/>
                  </a:lnTo>
                  <a:lnTo>
                    <a:pt x="130073" y="593674"/>
                  </a:lnTo>
                  <a:lnTo>
                    <a:pt x="131521" y="592912"/>
                  </a:lnTo>
                  <a:lnTo>
                    <a:pt x="132029" y="591502"/>
                  </a:lnTo>
                  <a:lnTo>
                    <a:pt x="132549" y="590092"/>
                  </a:lnTo>
                  <a:close/>
                </a:path>
                <a:path w="158114" h="739139">
                  <a:moveTo>
                    <a:pt x="133819" y="225933"/>
                  </a:moveTo>
                  <a:lnTo>
                    <a:pt x="133451" y="224485"/>
                  </a:lnTo>
                  <a:lnTo>
                    <a:pt x="133083" y="223037"/>
                  </a:lnTo>
                  <a:lnTo>
                    <a:pt x="131711" y="222161"/>
                  </a:lnTo>
                  <a:lnTo>
                    <a:pt x="129108" y="222846"/>
                  </a:lnTo>
                  <a:lnTo>
                    <a:pt x="128358" y="224282"/>
                  </a:lnTo>
                  <a:lnTo>
                    <a:pt x="129095" y="227139"/>
                  </a:lnTo>
                  <a:lnTo>
                    <a:pt x="130441" y="228041"/>
                  </a:lnTo>
                  <a:lnTo>
                    <a:pt x="133070" y="227368"/>
                  </a:lnTo>
                  <a:lnTo>
                    <a:pt x="133819" y="225933"/>
                  </a:lnTo>
                  <a:close/>
                </a:path>
                <a:path w="158114" h="739139">
                  <a:moveTo>
                    <a:pt x="135064" y="526542"/>
                  </a:moveTo>
                  <a:lnTo>
                    <a:pt x="134569" y="525640"/>
                  </a:lnTo>
                  <a:lnTo>
                    <a:pt x="131953" y="524992"/>
                  </a:lnTo>
                  <a:lnTo>
                    <a:pt x="131102" y="525564"/>
                  </a:lnTo>
                  <a:lnTo>
                    <a:pt x="129705" y="531215"/>
                  </a:lnTo>
                  <a:lnTo>
                    <a:pt x="128638" y="535266"/>
                  </a:lnTo>
                  <a:lnTo>
                    <a:pt x="129108" y="536168"/>
                  </a:lnTo>
                  <a:lnTo>
                    <a:pt x="129933" y="536397"/>
                  </a:lnTo>
                  <a:lnTo>
                    <a:pt x="130517" y="536536"/>
                  </a:lnTo>
                  <a:lnTo>
                    <a:pt x="130911" y="536651"/>
                  </a:lnTo>
                  <a:lnTo>
                    <a:pt x="131737" y="536867"/>
                  </a:lnTo>
                  <a:lnTo>
                    <a:pt x="132588" y="536295"/>
                  </a:lnTo>
                  <a:lnTo>
                    <a:pt x="133654" y="532218"/>
                  </a:lnTo>
                  <a:lnTo>
                    <a:pt x="135064" y="526542"/>
                  </a:lnTo>
                  <a:close/>
                </a:path>
                <a:path w="158114" h="739139">
                  <a:moveTo>
                    <a:pt x="137185" y="241401"/>
                  </a:moveTo>
                  <a:lnTo>
                    <a:pt x="136232" y="237299"/>
                  </a:lnTo>
                  <a:lnTo>
                    <a:pt x="134848" y="231609"/>
                  </a:lnTo>
                  <a:lnTo>
                    <a:pt x="133997" y="231038"/>
                  </a:lnTo>
                  <a:lnTo>
                    <a:pt x="131368" y="231673"/>
                  </a:lnTo>
                  <a:lnTo>
                    <a:pt x="130886" y="232587"/>
                  </a:lnTo>
                  <a:lnTo>
                    <a:pt x="131876" y="236651"/>
                  </a:lnTo>
                  <a:lnTo>
                    <a:pt x="133197" y="242316"/>
                  </a:lnTo>
                  <a:lnTo>
                    <a:pt x="134035" y="242900"/>
                  </a:lnTo>
                  <a:lnTo>
                    <a:pt x="135851" y="242481"/>
                  </a:lnTo>
                  <a:lnTo>
                    <a:pt x="136677" y="242290"/>
                  </a:lnTo>
                  <a:lnTo>
                    <a:pt x="137185" y="241401"/>
                  </a:lnTo>
                  <a:close/>
                </a:path>
                <a:path w="158114" h="739139">
                  <a:moveTo>
                    <a:pt x="137477" y="518147"/>
                  </a:moveTo>
                  <a:lnTo>
                    <a:pt x="136652" y="516763"/>
                  </a:lnTo>
                  <a:lnTo>
                    <a:pt x="135356" y="516432"/>
                  </a:lnTo>
                  <a:lnTo>
                    <a:pt x="134035" y="516128"/>
                  </a:lnTo>
                  <a:lnTo>
                    <a:pt x="132715" y="517055"/>
                  </a:lnTo>
                  <a:lnTo>
                    <a:pt x="132384" y="518490"/>
                  </a:lnTo>
                  <a:lnTo>
                    <a:pt x="132041" y="519925"/>
                  </a:lnTo>
                  <a:lnTo>
                    <a:pt x="132829" y="521347"/>
                  </a:lnTo>
                  <a:lnTo>
                    <a:pt x="134137" y="521652"/>
                  </a:lnTo>
                  <a:lnTo>
                    <a:pt x="135445" y="521970"/>
                  </a:lnTo>
                  <a:lnTo>
                    <a:pt x="136791" y="521042"/>
                  </a:lnTo>
                  <a:lnTo>
                    <a:pt x="137134" y="519595"/>
                  </a:lnTo>
                  <a:lnTo>
                    <a:pt x="137477" y="518147"/>
                  </a:lnTo>
                  <a:close/>
                </a:path>
                <a:path w="158114" h="739139">
                  <a:moveTo>
                    <a:pt x="137528" y="574560"/>
                  </a:moveTo>
                  <a:lnTo>
                    <a:pt x="137109" y="573620"/>
                  </a:lnTo>
                  <a:lnTo>
                    <a:pt x="134556" y="572757"/>
                  </a:lnTo>
                  <a:lnTo>
                    <a:pt x="133654" y="573265"/>
                  </a:lnTo>
                  <a:lnTo>
                    <a:pt x="132321" y="577240"/>
                  </a:lnTo>
                  <a:lnTo>
                    <a:pt x="130403" y="582777"/>
                  </a:lnTo>
                  <a:lnTo>
                    <a:pt x="130797" y="583717"/>
                  </a:lnTo>
                  <a:lnTo>
                    <a:pt x="132549" y="584339"/>
                  </a:lnTo>
                  <a:lnTo>
                    <a:pt x="133350" y="584619"/>
                  </a:lnTo>
                  <a:lnTo>
                    <a:pt x="134251" y="584136"/>
                  </a:lnTo>
                  <a:lnTo>
                    <a:pt x="135661" y="580136"/>
                  </a:lnTo>
                  <a:lnTo>
                    <a:pt x="137528" y="574560"/>
                  </a:lnTo>
                  <a:close/>
                </a:path>
                <a:path w="158114" h="739139">
                  <a:moveTo>
                    <a:pt x="138328" y="494868"/>
                  </a:moveTo>
                  <a:lnTo>
                    <a:pt x="138188" y="492836"/>
                  </a:lnTo>
                  <a:lnTo>
                    <a:pt x="137756" y="492836"/>
                  </a:lnTo>
                  <a:lnTo>
                    <a:pt x="137375" y="494868"/>
                  </a:lnTo>
                  <a:lnTo>
                    <a:pt x="138328" y="494868"/>
                  </a:lnTo>
                  <a:close/>
                </a:path>
                <a:path w="158114" h="739139">
                  <a:moveTo>
                    <a:pt x="139534" y="250202"/>
                  </a:moveTo>
                  <a:lnTo>
                    <a:pt x="139217" y="248754"/>
                  </a:lnTo>
                  <a:lnTo>
                    <a:pt x="138899" y="247307"/>
                  </a:lnTo>
                  <a:lnTo>
                    <a:pt x="137579" y="246354"/>
                  </a:lnTo>
                  <a:lnTo>
                    <a:pt x="136258" y="246646"/>
                  </a:lnTo>
                  <a:lnTo>
                    <a:pt x="134937" y="246951"/>
                  </a:lnTo>
                  <a:lnTo>
                    <a:pt x="134137" y="248348"/>
                  </a:lnTo>
                  <a:lnTo>
                    <a:pt x="134454" y="249783"/>
                  </a:lnTo>
                  <a:lnTo>
                    <a:pt x="134759" y="251231"/>
                  </a:lnTo>
                  <a:lnTo>
                    <a:pt x="136080" y="252171"/>
                  </a:lnTo>
                  <a:lnTo>
                    <a:pt x="138709" y="251612"/>
                  </a:lnTo>
                  <a:lnTo>
                    <a:pt x="139534" y="250202"/>
                  </a:lnTo>
                  <a:close/>
                </a:path>
                <a:path w="158114" h="739139">
                  <a:moveTo>
                    <a:pt x="140627" y="566343"/>
                  </a:moveTo>
                  <a:lnTo>
                    <a:pt x="139941" y="564857"/>
                  </a:lnTo>
                  <a:lnTo>
                    <a:pt x="137375" y="564045"/>
                  </a:lnTo>
                  <a:lnTo>
                    <a:pt x="135978" y="564870"/>
                  </a:lnTo>
                  <a:lnTo>
                    <a:pt x="135077" y="567677"/>
                  </a:lnTo>
                  <a:lnTo>
                    <a:pt x="135737" y="569163"/>
                  </a:lnTo>
                  <a:lnTo>
                    <a:pt x="138303" y="570001"/>
                  </a:lnTo>
                  <a:lnTo>
                    <a:pt x="139712" y="569188"/>
                  </a:lnTo>
                  <a:lnTo>
                    <a:pt x="140169" y="567766"/>
                  </a:lnTo>
                  <a:lnTo>
                    <a:pt x="140627" y="566343"/>
                  </a:lnTo>
                  <a:close/>
                </a:path>
                <a:path w="158114" h="739139">
                  <a:moveTo>
                    <a:pt x="142252" y="265772"/>
                  </a:moveTo>
                  <a:lnTo>
                    <a:pt x="141478" y="261632"/>
                  </a:lnTo>
                  <a:lnTo>
                    <a:pt x="140322" y="255905"/>
                  </a:lnTo>
                  <a:lnTo>
                    <a:pt x="139496" y="255295"/>
                  </a:lnTo>
                  <a:lnTo>
                    <a:pt x="136842" y="255854"/>
                  </a:lnTo>
                  <a:lnTo>
                    <a:pt x="136321" y="256730"/>
                  </a:lnTo>
                  <a:lnTo>
                    <a:pt x="137147" y="260819"/>
                  </a:lnTo>
                  <a:lnTo>
                    <a:pt x="138239" y="266522"/>
                  </a:lnTo>
                  <a:lnTo>
                    <a:pt x="139052" y="267144"/>
                  </a:lnTo>
                  <a:lnTo>
                    <a:pt x="140881" y="266801"/>
                  </a:lnTo>
                  <a:lnTo>
                    <a:pt x="141706" y="266649"/>
                  </a:lnTo>
                  <a:lnTo>
                    <a:pt x="142252" y="265772"/>
                  </a:lnTo>
                  <a:close/>
                </a:path>
                <a:path w="158114" h="739139">
                  <a:moveTo>
                    <a:pt x="143586" y="555371"/>
                  </a:moveTo>
                  <a:lnTo>
                    <a:pt x="142722" y="549529"/>
                  </a:lnTo>
                  <a:lnTo>
                    <a:pt x="142684" y="549224"/>
                  </a:lnTo>
                  <a:lnTo>
                    <a:pt x="141516" y="549224"/>
                  </a:lnTo>
                  <a:lnTo>
                    <a:pt x="141033" y="549529"/>
                  </a:lnTo>
                  <a:lnTo>
                    <a:pt x="139407" y="555117"/>
                  </a:lnTo>
                  <a:lnTo>
                    <a:pt x="138176" y="559142"/>
                  </a:lnTo>
                  <a:lnTo>
                    <a:pt x="138607" y="560070"/>
                  </a:lnTo>
                  <a:lnTo>
                    <a:pt x="141198" y="560857"/>
                  </a:lnTo>
                  <a:lnTo>
                    <a:pt x="142074" y="560336"/>
                  </a:lnTo>
                  <a:lnTo>
                    <a:pt x="143586" y="555371"/>
                  </a:lnTo>
                  <a:close/>
                </a:path>
                <a:path w="158114" h="739139">
                  <a:moveTo>
                    <a:pt x="144246" y="274662"/>
                  </a:moveTo>
                  <a:lnTo>
                    <a:pt x="143992" y="273202"/>
                  </a:lnTo>
                  <a:lnTo>
                    <a:pt x="143738" y="271741"/>
                  </a:lnTo>
                  <a:lnTo>
                    <a:pt x="142443" y="270751"/>
                  </a:lnTo>
                  <a:lnTo>
                    <a:pt x="141122" y="270992"/>
                  </a:lnTo>
                  <a:lnTo>
                    <a:pt x="139788" y="271221"/>
                  </a:lnTo>
                  <a:lnTo>
                    <a:pt x="138938" y="272592"/>
                  </a:lnTo>
                  <a:lnTo>
                    <a:pt x="139179" y="274040"/>
                  </a:lnTo>
                  <a:lnTo>
                    <a:pt x="139433" y="275488"/>
                  </a:lnTo>
                  <a:lnTo>
                    <a:pt x="140716" y="276491"/>
                  </a:lnTo>
                  <a:lnTo>
                    <a:pt x="143370" y="276034"/>
                  </a:lnTo>
                  <a:lnTo>
                    <a:pt x="144246" y="274662"/>
                  </a:lnTo>
                  <a:close/>
                </a:path>
                <a:path w="158114" h="739139">
                  <a:moveTo>
                    <a:pt x="146316" y="290296"/>
                  </a:moveTo>
                  <a:lnTo>
                    <a:pt x="145465" y="284530"/>
                  </a:lnTo>
                  <a:lnTo>
                    <a:pt x="144792" y="280377"/>
                  </a:lnTo>
                  <a:lnTo>
                    <a:pt x="143992" y="279742"/>
                  </a:lnTo>
                  <a:lnTo>
                    <a:pt x="141312" y="280187"/>
                  </a:lnTo>
                  <a:lnTo>
                    <a:pt x="140766" y="281051"/>
                  </a:lnTo>
                  <a:lnTo>
                    <a:pt x="141427" y="285153"/>
                  </a:lnTo>
                  <a:lnTo>
                    <a:pt x="142278" y="290893"/>
                  </a:lnTo>
                  <a:lnTo>
                    <a:pt x="143065" y="291541"/>
                  </a:lnTo>
                  <a:lnTo>
                    <a:pt x="144907" y="291274"/>
                  </a:lnTo>
                  <a:lnTo>
                    <a:pt x="145745" y="291147"/>
                  </a:lnTo>
                  <a:lnTo>
                    <a:pt x="146316" y="290296"/>
                  </a:lnTo>
                  <a:close/>
                </a:path>
                <a:path w="158114" h="739139">
                  <a:moveTo>
                    <a:pt x="147891" y="329171"/>
                  </a:moveTo>
                  <a:lnTo>
                    <a:pt x="147345" y="329222"/>
                  </a:lnTo>
                  <a:lnTo>
                    <a:pt x="146710" y="330022"/>
                  </a:lnTo>
                  <a:lnTo>
                    <a:pt x="147091" y="335026"/>
                  </a:lnTo>
                  <a:lnTo>
                    <a:pt x="147891" y="329171"/>
                  </a:lnTo>
                  <a:close/>
                </a:path>
                <a:path w="158114" h="739139">
                  <a:moveTo>
                    <a:pt x="147967" y="299262"/>
                  </a:moveTo>
                  <a:lnTo>
                    <a:pt x="147764" y="297789"/>
                  </a:lnTo>
                  <a:lnTo>
                    <a:pt x="147574" y="296329"/>
                  </a:lnTo>
                  <a:lnTo>
                    <a:pt x="146329" y="295275"/>
                  </a:lnTo>
                  <a:lnTo>
                    <a:pt x="144995" y="295465"/>
                  </a:lnTo>
                  <a:lnTo>
                    <a:pt x="143649" y="295643"/>
                  </a:lnTo>
                  <a:lnTo>
                    <a:pt x="142735" y="296976"/>
                  </a:lnTo>
                  <a:lnTo>
                    <a:pt x="143116" y="299897"/>
                  </a:lnTo>
                  <a:lnTo>
                    <a:pt x="144360" y="300926"/>
                  </a:lnTo>
                  <a:lnTo>
                    <a:pt x="147027" y="300596"/>
                  </a:lnTo>
                  <a:lnTo>
                    <a:pt x="147967" y="299262"/>
                  </a:lnTo>
                  <a:close/>
                </a:path>
                <a:path w="158114" h="739139">
                  <a:moveTo>
                    <a:pt x="149161" y="319913"/>
                  </a:moveTo>
                  <a:lnTo>
                    <a:pt x="147878" y="320052"/>
                  </a:lnTo>
                  <a:lnTo>
                    <a:pt x="146532" y="320179"/>
                  </a:lnTo>
                  <a:lnTo>
                    <a:pt x="145567" y="321475"/>
                  </a:lnTo>
                  <a:lnTo>
                    <a:pt x="145694" y="322935"/>
                  </a:lnTo>
                  <a:lnTo>
                    <a:pt x="145834" y="324396"/>
                  </a:lnTo>
                  <a:lnTo>
                    <a:pt x="147027" y="325488"/>
                  </a:lnTo>
                  <a:lnTo>
                    <a:pt x="148412" y="325374"/>
                  </a:lnTo>
                  <a:lnTo>
                    <a:pt x="149161" y="319913"/>
                  </a:lnTo>
                  <a:close/>
                </a:path>
                <a:path w="158114" h="739139">
                  <a:moveTo>
                    <a:pt x="149415" y="314947"/>
                  </a:moveTo>
                  <a:lnTo>
                    <a:pt x="148971" y="310781"/>
                  </a:lnTo>
                  <a:lnTo>
                    <a:pt x="148297" y="304990"/>
                  </a:lnTo>
                  <a:lnTo>
                    <a:pt x="147510" y="304317"/>
                  </a:lnTo>
                  <a:lnTo>
                    <a:pt x="144830" y="304647"/>
                  </a:lnTo>
                  <a:lnTo>
                    <a:pt x="144233" y="305485"/>
                  </a:lnTo>
                  <a:lnTo>
                    <a:pt x="144919" y="311226"/>
                  </a:lnTo>
                  <a:lnTo>
                    <a:pt x="145351" y="315379"/>
                  </a:lnTo>
                  <a:lnTo>
                    <a:pt x="146113" y="316052"/>
                  </a:lnTo>
                  <a:lnTo>
                    <a:pt x="147967" y="315861"/>
                  </a:lnTo>
                  <a:lnTo>
                    <a:pt x="148805" y="315772"/>
                  </a:lnTo>
                  <a:lnTo>
                    <a:pt x="149415" y="314947"/>
                  </a:lnTo>
                  <a:close/>
                </a:path>
                <a:path w="158114" h="739139">
                  <a:moveTo>
                    <a:pt x="157492" y="271005"/>
                  </a:moveTo>
                  <a:lnTo>
                    <a:pt x="156121" y="271221"/>
                  </a:lnTo>
                  <a:lnTo>
                    <a:pt x="155270" y="272592"/>
                  </a:lnTo>
                  <a:lnTo>
                    <a:pt x="155511" y="274040"/>
                  </a:lnTo>
                  <a:lnTo>
                    <a:pt x="155765" y="275488"/>
                  </a:lnTo>
                  <a:lnTo>
                    <a:pt x="156591" y="276136"/>
                  </a:lnTo>
                  <a:lnTo>
                    <a:pt x="157492" y="271005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91"/>
            <p:cNvSpPr/>
            <p:nvPr/>
          </p:nvSpPr>
          <p:spPr>
            <a:xfrm>
              <a:off x="3420440" y="4045407"/>
              <a:ext cx="157480" cy="737235"/>
            </a:xfrm>
            <a:custGeom>
              <a:avLst/>
              <a:gdLst/>
              <a:ahLst/>
              <a:cxnLst/>
              <a:rect l="l" t="t" r="r" b="b"/>
              <a:pathLst>
                <a:path w="157479" h="737235">
                  <a:moveTo>
                    <a:pt x="1460" y="393"/>
                  </a:moveTo>
                  <a:lnTo>
                    <a:pt x="0" y="0"/>
                  </a:lnTo>
                  <a:lnTo>
                    <a:pt x="266" y="330"/>
                  </a:lnTo>
                  <a:lnTo>
                    <a:pt x="1295" y="520"/>
                  </a:lnTo>
                  <a:lnTo>
                    <a:pt x="1460" y="393"/>
                  </a:lnTo>
                  <a:close/>
                </a:path>
                <a:path w="157479" h="737235">
                  <a:moveTo>
                    <a:pt x="9728" y="4978"/>
                  </a:moveTo>
                  <a:lnTo>
                    <a:pt x="8763" y="3759"/>
                  </a:lnTo>
                  <a:lnTo>
                    <a:pt x="7797" y="2540"/>
                  </a:lnTo>
                  <a:lnTo>
                    <a:pt x="6146" y="2222"/>
                  </a:lnTo>
                  <a:lnTo>
                    <a:pt x="4038" y="3898"/>
                  </a:lnTo>
                  <a:lnTo>
                    <a:pt x="3975" y="5562"/>
                  </a:lnTo>
                  <a:lnTo>
                    <a:pt x="5880" y="7988"/>
                  </a:lnTo>
                  <a:lnTo>
                    <a:pt x="7518" y="8305"/>
                  </a:lnTo>
                  <a:lnTo>
                    <a:pt x="8585" y="7480"/>
                  </a:lnTo>
                  <a:lnTo>
                    <a:pt x="9639" y="6642"/>
                  </a:lnTo>
                  <a:lnTo>
                    <a:pt x="9728" y="4978"/>
                  </a:lnTo>
                  <a:close/>
                </a:path>
                <a:path w="157479" h="737235">
                  <a:moveTo>
                    <a:pt x="19443" y="18351"/>
                  </a:moveTo>
                  <a:lnTo>
                    <a:pt x="15798" y="13462"/>
                  </a:lnTo>
                  <a:lnTo>
                    <a:pt x="13106" y="9982"/>
                  </a:lnTo>
                  <a:lnTo>
                    <a:pt x="12065" y="9766"/>
                  </a:lnTo>
                  <a:lnTo>
                    <a:pt x="9931" y="11417"/>
                  </a:lnTo>
                  <a:lnTo>
                    <a:pt x="9867" y="12471"/>
                  </a:lnTo>
                  <a:lnTo>
                    <a:pt x="12534" y="15938"/>
                  </a:lnTo>
                  <a:lnTo>
                    <a:pt x="16154" y="20777"/>
                  </a:lnTo>
                  <a:lnTo>
                    <a:pt x="17183" y="21005"/>
                  </a:lnTo>
                  <a:lnTo>
                    <a:pt x="18681" y="19900"/>
                  </a:lnTo>
                  <a:lnTo>
                    <a:pt x="19367" y="19405"/>
                  </a:lnTo>
                  <a:lnTo>
                    <a:pt x="19443" y="18351"/>
                  </a:lnTo>
                  <a:close/>
                </a:path>
                <a:path w="157479" h="737235">
                  <a:moveTo>
                    <a:pt x="25374" y="25781"/>
                  </a:moveTo>
                  <a:lnTo>
                    <a:pt x="24472" y="24523"/>
                  </a:lnTo>
                  <a:lnTo>
                    <a:pt x="23571" y="23266"/>
                  </a:lnTo>
                  <a:lnTo>
                    <a:pt x="21945" y="22898"/>
                  </a:lnTo>
                  <a:lnTo>
                    <a:pt x="19761" y="24485"/>
                  </a:lnTo>
                  <a:lnTo>
                    <a:pt x="19608" y="26136"/>
                  </a:lnTo>
                  <a:lnTo>
                    <a:pt x="21412" y="28625"/>
                  </a:lnTo>
                  <a:lnTo>
                    <a:pt x="23025" y="28994"/>
                  </a:lnTo>
                  <a:lnTo>
                    <a:pt x="25209" y="27432"/>
                  </a:lnTo>
                  <a:lnTo>
                    <a:pt x="25374" y="25781"/>
                  </a:lnTo>
                  <a:close/>
                </a:path>
                <a:path w="157479" h="737235">
                  <a:moveTo>
                    <a:pt x="34455" y="39446"/>
                  </a:moveTo>
                  <a:lnTo>
                    <a:pt x="31991" y="35839"/>
                  </a:lnTo>
                  <a:lnTo>
                    <a:pt x="28511" y="30873"/>
                  </a:lnTo>
                  <a:lnTo>
                    <a:pt x="27482" y="30619"/>
                  </a:lnTo>
                  <a:lnTo>
                    <a:pt x="25273" y="32181"/>
                  </a:lnTo>
                  <a:lnTo>
                    <a:pt x="25171" y="33223"/>
                  </a:lnTo>
                  <a:lnTo>
                    <a:pt x="27673" y="36766"/>
                  </a:lnTo>
                  <a:lnTo>
                    <a:pt x="31064" y="41732"/>
                  </a:lnTo>
                  <a:lnTo>
                    <a:pt x="32080" y="41998"/>
                  </a:lnTo>
                  <a:lnTo>
                    <a:pt x="33616" y="40957"/>
                  </a:lnTo>
                  <a:lnTo>
                    <a:pt x="34315" y="40487"/>
                  </a:lnTo>
                  <a:lnTo>
                    <a:pt x="34455" y="39446"/>
                  </a:lnTo>
                  <a:close/>
                </a:path>
                <a:path w="157479" h="737235">
                  <a:moveTo>
                    <a:pt x="40030" y="47066"/>
                  </a:moveTo>
                  <a:lnTo>
                    <a:pt x="39179" y="45783"/>
                  </a:lnTo>
                  <a:lnTo>
                    <a:pt x="38328" y="44500"/>
                  </a:lnTo>
                  <a:lnTo>
                    <a:pt x="36728" y="44069"/>
                  </a:lnTo>
                  <a:lnTo>
                    <a:pt x="34480" y="45567"/>
                  </a:lnTo>
                  <a:lnTo>
                    <a:pt x="34264" y="47205"/>
                  </a:lnTo>
                  <a:lnTo>
                    <a:pt x="35941" y="49745"/>
                  </a:lnTo>
                  <a:lnTo>
                    <a:pt x="37528" y="50177"/>
                  </a:lnTo>
                  <a:lnTo>
                    <a:pt x="39789" y="48704"/>
                  </a:lnTo>
                  <a:lnTo>
                    <a:pt x="40030" y="47066"/>
                  </a:lnTo>
                  <a:close/>
                </a:path>
                <a:path w="157479" h="737235">
                  <a:moveTo>
                    <a:pt x="41694" y="25781"/>
                  </a:moveTo>
                  <a:lnTo>
                    <a:pt x="40792" y="24523"/>
                  </a:lnTo>
                  <a:lnTo>
                    <a:pt x="39890" y="23266"/>
                  </a:lnTo>
                  <a:lnTo>
                    <a:pt x="38265" y="22898"/>
                  </a:lnTo>
                  <a:lnTo>
                    <a:pt x="36080" y="24485"/>
                  </a:lnTo>
                  <a:lnTo>
                    <a:pt x="35928" y="26136"/>
                  </a:lnTo>
                  <a:lnTo>
                    <a:pt x="37731" y="28625"/>
                  </a:lnTo>
                  <a:lnTo>
                    <a:pt x="39344" y="28994"/>
                  </a:lnTo>
                  <a:lnTo>
                    <a:pt x="41541" y="27432"/>
                  </a:lnTo>
                  <a:lnTo>
                    <a:pt x="41694" y="25781"/>
                  </a:lnTo>
                  <a:close/>
                </a:path>
                <a:path w="157479" h="737235">
                  <a:moveTo>
                    <a:pt x="45275" y="737057"/>
                  </a:moveTo>
                  <a:lnTo>
                    <a:pt x="44564" y="736625"/>
                  </a:lnTo>
                  <a:lnTo>
                    <a:pt x="44234" y="736396"/>
                  </a:lnTo>
                  <a:lnTo>
                    <a:pt x="43738" y="736041"/>
                  </a:lnTo>
                  <a:lnTo>
                    <a:pt x="43040" y="735558"/>
                  </a:lnTo>
                  <a:lnTo>
                    <a:pt x="42024" y="735799"/>
                  </a:lnTo>
                  <a:lnTo>
                    <a:pt x="41783" y="736142"/>
                  </a:lnTo>
                  <a:lnTo>
                    <a:pt x="45275" y="737057"/>
                  </a:lnTo>
                  <a:close/>
                </a:path>
                <a:path w="157479" h="737235">
                  <a:moveTo>
                    <a:pt x="48463" y="61023"/>
                  </a:moveTo>
                  <a:lnTo>
                    <a:pt x="46177" y="57340"/>
                  </a:lnTo>
                  <a:lnTo>
                    <a:pt x="42926" y="52260"/>
                  </a:lnTo>
                  <a:lnTo>
                    <a:pt x="41910" y="51968"/>
                  </a:lnTo>
                  <a:lnTo>
                    <a:pt x="39636" y="53441"/>
                  </a:lnTo>
                  <a:lnTo>
                    <a:pt x="39484" y="54470"/>
                  </a:lnTo>
                  <a:lnTo>
                    <a:pt x="42710" y="59512"/>
                  </a:lnTo>
                  <a:lnTo>
                    <a:pt x="44983" y="63169"/>
                  </a:lnTo>
                  <a:lnTo>
                    <a:pt x="45986" y="63474"/>
                  </a:lnTo>
                  <a:lnTo>
                    <a:pt x="47561" y="62496"/>
                  </a:lnTo>
                  <a:lnTo>
                    <a:pt x="48285" y="62052"/>
                  </a:lnTo>
                  <a:lnTo>
                    <a:pt x="48463" y="61023"/>
                  </a:lnTo>
                  <a:close/>
                </a:path>
                <a:path w="157479" h="737235">
                  <a:moveTo>
                    <a:pt x="50774" y="39446"/>
                  </a:moveTo>
                  <a:lnTo>
                    <a:pt x="48323" y="35839"/>
                  </a:lnTo>
                  <a:lnTo>
                    <a:pt x="44843" y="30873"/>
                  </a:lnTo>
                  <a:lnTo>
                    <a:pt x="43815" y="30619"/>
                  </a:lnTo>
                  <a:lnTo>
                    <a:pt x="41605" y="32181"/>
                  </a:lnTo>
                  <a:lnTo>
                    <a:pt x="41503" y="33223"/>
                  </a:lnTo>
                  <a:lnTo>
                    <a:pt x="43992" y="36766"/>
                  </a:lnTo>
                  <a:lnTo>
                    <a:pt x="47396" y="41732"/>
                  </a:lnTo>
                  <a:lnTo>
                    <a:pt x="48399" y="41998"/>
                  </a:lnTo>
                  <a:lnTo>
                    <a:pt x="49949" y="40957"/>
                  </a:lnTo>
                  <a:lnTo>
                    <a:pt x="50647" y="40487"/>
                  </a:lnTo>
                  <a:lnTo>
                    <a:pt x="50774" y="39446"/>
                  </a:lnTo>
                  <a:close/>
                </a:path>
                <a:path w="157479" h="737235">
                  <a:moveTo>
                    <a:pt x="50863" y="730948"/>
                  </a:moveTo>
                  <a:lnTo>
                    <a:pt x="50647" y="729297"/>
                  </a:lnTo>
                  <a:lnTo>
                    <a:pt x="48412" y="727786"/>
                  </a:lnTo>
                  <a:lnTo>
                    <a:pt x="46824" y="728205"/>
                  </a:lnTo>
                  <a:lnTo>
                    <a:pt x="45097" y="730719"/>
                  </a:lnTo>
                  <a:lnTo>
                    <a:pt x="45288" y="732358"/>
                  </a:lnTo>
                  <a:lnTo>
                    <a:pt x="47510" y="733894"/>
                  </a:lnTo>
                  <a:lnTo>
                    <a:pt x="49110" y="733488"/>
                  </a:lnTo>
                  <a:lnTo>
                    <a:pt x="49987" y="732218"/>
                  </a:lnTo>
                  <a:lnTo>
                    <a:pt x="50863" y="730948"/>
                  </a:lnTo>
                  <a:close/>
                </a:path>
                <a:path w="157479" h="737235">
                  <a:moveTo>
                    <a:pt x="53682" y="68821"/>
                  </a:moveTo>
                  <a:lnTo>
                    <a:pt x="52895" y="67513"/>
                  </a:lnTo>
                  <a:lnTo>
                    <a:pt x="52108" y="66205"/>
                  </a:lnTo>
                  <a:lnTo>
                    <a:pt x="50520" y="65709"/>
                  </a:lnTo>
                  <a:lnTo>
                    <a:pt x="48209" y="67119"/>
                  </a:lnTo>
                  <a:lnTo>
                    <a:pt x="47929" y="68732"/>
                  </a:lnTo>
                  <a:lnTo>
                    <a:pt x="49491" y="71323"/>
                  </a:lnTo>
                  <a:lnTo>
                    <a:pt x="51054" y="71831"/>
                  </a:lnTo>
                  <a:lnTo>
                    <a:pt x="52209" y="71132"/>
                  </a:lnTo>
                  <a:lnTo>
                    <a:pt x="53378" y="70446"/>
                  </a:lnTo>
                  <a:lnTo>
                    <a:pt x="53682" y="68821"/>
                  </a:lnTo>
                  <a:close/>
                </a:path>
                <a:path w="157479" h="737235">
                  <a:moveTo>
                    <a:pt x="56362" y="47066"/>
                  </a:moveTo>
                  <a:lnTo>
                    <a:pt x="55511" y="45783"/>
                  </a:lnTo>
                  <a:lnTo>
                    <a:pt x="54660" y="44500"/>
                  </a:lnTo>
                  <a:lnTo>
                    <a:pt x="53060" y="44069"/>
                  </a:lnTo>
                  <a:lnTo>
                    <a:pt x="50812" y="45567"/>
                  </a:lnTo>
                  <a:lnTo>
                    <a:pt x="50596" y="47205"/>
                  </a:lnTo>
                  <a:lnTo>
                    <a:pt x="52273" y="49745"/>
                  </a:lnTo>
                  <a:lnTo>
                    <a:pt x="53860" y="50177"/>
                  </a:lnTo>
                  <a:lnTo>
                    <a:pt x="56121" y="48704"/>
                  </a:lnTo>
                  <a:lnTo>
                    <a:pt x="56362" y="47066"/>
                  </a:lnTo>
                  <a:close/>
                </a:path>
                <a:path w="157479" h="737235">
                  <a:moveTo>
                    <a:pt x="59753" y="716749"/>
                  </a:moveTo>
                  <a:lnTo>
                    <a:pt x="59588" y="715721"/>
                  </a:lnTo>
                  <a:lnTo>
                    <a:pt x="57315" y="714260"/>
                  </a:lnTo>
                  <a:lnTo>
                    <a:pt x="56311" y="714540"/>
                  </a:lnTo>
                  <a:lnTo>
                    <a:pt x="53060" y="719582"/>
                  </a:lnTo>
                  <a:lnTo>
                    <a:pt x="50660" y="723176"/>
                  </a:lnTo>
                  <a:lnTo>
                    <a:pt x="50800" y="724217"/>
                  </a:lnTo>
                  <a:lnTo>
                    <a:pt x="51511" y="724674"/>
                  </a:lnTo>
                  <a:lnTo>
                    <a:pt x="52349" y="725246"/>
                  </a:lnTo>
                  <a:lnTo>
                    <a:pt x="53060" y="725716"/>
                  </a:lnTo>
                  <a:lnTo>
                    <a:pt x="54063" y="725436"/>
                  </a:lnTo>
                  <a:lnTo>
                    <a:pt x="56476" y="721817"/>
                  </a:lnTo>
                  <a:lnTo>
                    <a:pt x="59753" y="716749"/>
                  </a:lnTo>
                  <a:close/>
                </a:path>
                <a:path w="157479" h="737235">
                  <a:moveTo>
                    <a:pt x="61493" y="83032"/>
                  </a:moveTo>
                  <a:lnTo>
                    <a:pt x="58534" y="77825"/>
                  </a:lnTo>
                  <a:lnTo>
                    <a:pt x="56349" y="74104"/>
                  </a:lnTo>
                  <a:lnTo>
                    <a:pt x="55359" y="73774"/>
                  </a:lnTo>
                  <a:lnTo>
                    <a:pt x="53022" y="75145"/>
                  </a:lnTo>
                  <a:lnTo>
                    <a:pt x="52819" y="76161"/>
                  </a:lnTo>
                  <a:lnTo>
                    <a:pt x="55829" y="81318"/>
                  </a:lnTo>
                  <a:lnTo>
                    <a:pt x="57924" y="85039"/>
                  </a:lnTo>
                  <a:lnTo>
                    <a:pt x="58902" y="85369"/>
                  </a:lnTo>
                  <a:lnTo>
                    <a:pt x="60528" y="84467"/>
                  </a:lnTo>
                  <a:lnTo>
                    <a:pt x="61264" y="84048"/>
                  </a:lnTo>
                  <a:lnTo>
                    <a:pt x="61493" y="83032"/>
                  </a:lnTo>
                  <a:close/>
                </a:path>
                <a:path w="157479" h="737235">
                  <a:moveTo>
                    <a:pt x="64782" y="61023"/>
                  </a:moveTo>
                  <a:lnTo>
                    <a:pt x="62509" y="57340"/>
                  </a:lnTo>
                  <a:lnTo>
                    <a:pt x="59245" y="52260"/>
                  </a:lnTo>
                  <a:lnTo>
                    <a:pt x="58242" y="51968"/>
                  </a:lnTo>
                  <a:lnTo>
                    <a:pt x="55968" y="53441"/>
                  </a:lnTo>
                  <a:lnTo>
                    <a:pt x="55816" y="54470"/>
                  </a:lnTo>
                  <a:lnTo>
                    <a:pt x="59042" y="59512"/>
                  </a:lnTo>
                  <a:lnTo>
                    <a:pt x="61315" y="63169"/>
                  </a:lnTo>
                  <a:lnTo>
                    <a:pt x="62306" y="63474"/>
                  </a:lnTo>
                  <a:lnTo>
                    <a:pt x="63893" y="62496"/>
                  </a:lnTo>
                  <a:lnTo>
                    <a:pt x="64617" y="62052"/>
                  </a:lnTo>
                  <a:lnTo>
                    <a:pt x="64782" y="61023"/>
                  </a:lnTo>
                  <a:close/>
                </a:path>
                <a:path w="157479" h="737235">
                  <a:moveTo>
                    <a:pt x="64897" y="709371"/>
                  </a:moveTo>
                  <a:lnTo>
                    <a:pt x="64617" y="707745"/>
                  </a:lnTo>
                  <a:lnTo>
                    <a:pt x="62318" y="706323"/>
                  </a:lnTo>
                  <a:lnTo>
                    <a:pt x="60744" y="706793"/>
                  </a:lnTo>
                  <a:lnTo>
                    <a:pt x="59143" y="709371"/>
                  </a:lnTo>
                  <a:lnTo>
                    <a:pt x="59397" y="710996"/>
                  </a:lnTo>
                  <a:lnTo>
                    <a:pt x="61683" y="712431"/>
                  </a:lnTo>
                  <a:lnTo>
                    <a:pt x="63271" y="711974"/>
                  </a:lnTo>
                  <a:lnTo>
                    <a:pt x="64084" y="710666"/>
                  </a:lnTo>
                  <a:lnTo>
                    <a:pt x="64897" y="709371"/>
                  </a:lnTo>
                  <a:close/>
                </a:path>
                <a:path w="157479" h="737235">
                  <a:moveTo>
                    <a:pt x="70015" y="68821"/>
                  </a:moveTo>
                  <a:lnTo>
                    <a:pt x="69227" y="67513"/>
                  </a:lnTo>
                  <a:lnTo>
                    <a:pt x="68440" y="66205"/>
                  </a:lnTo>
                  <a:lnTo>
                    <a:pt x="66852" y="65709"/>
                  </a:lnTo>
                  <a:lnTo>
                    <a:pt x="65709" y="66421"/>
                  </a:lnTo>
                  <a:lnTo>
                    <a:pt x="64554" y="67119"/>
                  </a:lnTo>
                  <a:lnTo>
                    <a:pt x="64262" y="68732"/>
                  </a:lnTo>
                  <a:lnTo>
                    <a:pt x="65824" y="71323"/>
                  </a:lnTo>
                  <a:lnTo>
                    <a:pt x="67386" y="71831"/>
                  </a:lnTo>
                  <a:lnTo>
                    <a:pt x="69710" y="70446"/>
                  </a:lnTo>
                  <a:lnTo>
                    <a:pt x="70015" y="68821"/>
                  </a:lnTo>
                  <a:close/>
                </a:path>
                <a:path w="157479" h="737235">
                  <a:moveTo>
                    <a:pt x="73139" y="694893"/>
                  </a:moveTo>
                  <a:lnTo>
                    <a:pt x="72936" y="693864"/>
                  </a:lnTo>
                  <a:lnTo>
                    <a:pt x="70599" y="692505"/>
                  </a:lnTo>
                  <a:lnTo>
                    <a:pt x="69621" y="692823"/>
                  </a:lnTo>
                  <a:lnTo>
                    <a:pt x="66598" y="697979"/>
                  </a:lnTo>
                  <a:lnTo>
                    <a:pt x="64363" y="701649"/>
                  </a:lnTo>
                  <a:lnTo>
                    <a:pt x="64554" y="702665"/>
                  </a:lnTo>
                  <a:lnTo>
                    <a:pt x="65786" y="703427"/>
                  </a:lnTo>
                  <a:lnTo>
                    <a:pt x="66141" y="703630"/>
                  </a:lnTo>
                  <a:lnTo>
                    <a:pt x="66865" y="704075"/>
                  </a:lnTo>
                  <a:lnTo>
                    <a:pt x="67856" y="703757"/>
                  </a:lnTo>
                  <a:lnTo>
                    <a:pt x="68364" y="702945"/>
                  </a:lnTo>
                  <a:lnTo>
                    <a:pt x="70967" y="698614"/>
                  </a:lnTo>
                  <a:lnTo>
                    <a:pt x="73139" y="694893"/>
                  </a:lnTo>
                  <a:close/>
                </a:path>
                <a:path w="157479" h="737235">
                  <a:moveTo>
                    <a:pt x="77825" y="83032"/>
                  </a:moveTo>
                  <a:lnTo>
                    <a:pt x="77343" y="82207"/>
                  </a:lnTo>
                  <a:lnTo>
                    <a:pt x="74866" y="77825"/>
                  </a:lnTo>
                  <a:lnTo>
                    <a:pt x="72682" y="74104"/>
                  </a:lnTo>
                  <a:lnTo>
                    <a:pt x="71691" y="73774"/>
                  </a:lnTo>
                  <a:lnTo>
                    <a:pt x="69354" y="75145"/>
                  </a:lnTo>
                  <a:lnTo>
                    <a:pt x="69151" y="76161"/>
                  </a:lnTo>
                  <a:lnTo>
                    <a:pt x="71323" y="79870"/>
                  </a:lnTo>
                  <a:lnTo>
                    <a:pt x="74256" y="85039"/>
                  </a:lnTo>
                  <a:lnTo>
                    <a:pt x="75234" y="85382"/>
                  </a:lnTo>
                  <a:lnTo>
                    <a:pt x="76860" y="84467"/>
                  </a:lnTo>
                  <a:lnTo>
                    <a:pt x="77597" y="84048"/>
                  </a:lnTo>
                  <a:lnTo>
                    <a:pt x="77825" y="83032"/>
                  </a:lnTo>
                  <a:close/>
                </a:path>
                <a:path w="157479" h="737235">
                  <a:moveTo>
                    <a:pt x="77939" y="687349"/>
                  </a:moveTo>
                  <a:lnTo>
                    <a:pt x="77584" y="685736"/>
                  </a:lnTo>
                  <a:lnTo>
                    <a:pt x="75247" y="684415"/>
                  </a:lnTo>
                  <a:lnTo>
                    <a:pt x="73698" y="684949"/>
                  </a:lnTo>
                  <a:lnTo>
                    <a:pt x="72199" y="687578"/>
                  </a:lnTo>
                  <a:lnTo>
                    <a:pt x="72529" y="689178"/>
                  </a:lnTo>
                  <a:lnTo>
                    <a:pt x="74866" y="690524"/>
                  </a:lnTo>
                  <a:lnTo>
                    <a:pt x="76441" y="689991"/>
                  </a:lnTo>
                  <a:lnTo>
                    <a:pt x="77190" y="688670"/>
                  </a:lnTo>
                  <a:lnTo>
                    <a:pt x="77939" y="687349"/>
                  </a:lnTo>
                  <a:close/>
                </a:path>
                <a:path w="157479" h="737235">
                  <a:moveTo>
                    <a:pt x="82677" y="90995"/>
                  </a:moveTo>
                  <a:lnTo>
                    <a:pt x="81953" y="89662"/>
                  </a:lnTo>
                  <a:lnTo>
                    <a:pt x="81229" y="88328"/>
                  </a:lnTo>
                  <a:lnTo>
                    <a:pt x="79667" y="87782"/>
                  </a:lnTo>
                  <a:lnTo>
                    <a:pt x="77304" y="89077"/>
                  </a:lnTo>
                  <a:lnTo>
                    <a:pt x="76949" y="90678"/>
                  </a:lnTo>
                  <a:lnTo>
                    <a:pt x="78384" y="93319"/>
                  </a:lnTo>
                  <a:lnTo>
                    <a:pt x="79933" y="93878"/>
                  </a:lnTo>
                  <a:lnTo>
                    <a:pt x="82308" y="92595"/>
                  </a:lnTo>
                  <a:lnTo>
                    <a:pt x="82677" y="90995"/>
                  </a:lnTo>
                  <a:close/>
                </a:path>
                <a:path w="157479" h="737235">
                  <a:moveTo>
                    <a:pt x="85534" y="672617"/>
                  </a:moveTo>
                  <a:lnTo>
                    <a:pt x="85293" y="671614"/>
                  </a:lnTo>
                  <a:lnTo>
                    <a:pt x="82892" y="670356"/>
                  </a:lnTo>
                  <a:lnTo>
                    <a:pt x="81927" y="670712"/>
                  </a:lnTo>
                  <a:lnTo>
                    <a:pt x="79921" y="674484"/>
                  </a:lnTo>
                  <a:lnTo>
                    <a:pt x="77076" y="679691"/>
                  </a:lnTo>
                  <a:lnTo>
                    <a:pt x="77304" y="680707"/>
                  </a:lnTo>
                  <a:lnTo>
                    <a:pt x="78930" y="681596"/>
                  </a:lnTo>
                  <a:lnTo>
                    <a:pt x="79667" y="682002"/>
                  </a:lnTo>
                  <a:lnTo>
                    <a:pt x="80645" y="681659"/>
                  </a:lnTo>
                  <a:lnTo>
                    <a:pt x="82727" y="677887"/>
                  </a:lnTo>
                  <a:lnTo>
                    <a:pt x="85534" y="672617"/>
                  </a:lnTo>
                  <a:close/>
                </a:path>
                <a:path w="157479" h="737235">
                  <a:moveTo>
                    <a:pt x="89852" y="105460"/>
                  </a:moveTo>
                  <a:lnTo>
                    <a:pt x="87896" y="101638"/>
                  </a:lnTo>
                  <a:lnTo>
                    <a:pt x="85115" y="96367"/>
                  </a:lnTo>
                  <a:lnTo>
                    <a:pt x="84137" y="95999"/>
                  </a:lnTo>
                  <a:lnTo>
                    <a:pt x="82486" y="96862"/>
                  </a:lnTo>
                  <a:lnTo>
                    <a:pt x="81737" y="97269"/>
                  </a:lnTo>
                  <a:lnTo>
                    <a:pt x="81495" y="98285"/>
                  </a:lnTo>
                  <a:lnTo>
                    <a:pt x="84264" y="103517"/>
                  </a:lnTo>
                  <a:lnTo>
                    <a:pt x="86194" y="107315"/>
                  </a:lnTo>
                  <a:lnTo>
                    <a:pt x="87172" y="107683"/>
                  </a:lnTo>
                  <a:lnTo>
                    <a:pt x="88823" y="106845"/>
                  </a:lnTo>
                  <a:lnTo>
                    <a:pt x="89573" y="106464"/>
                  </a:lnTo>
                  <a:lnTo>
                    <a:pt x="89852" y="105460"/>
                  </a:lnTo>
                  <a:close/>
                </a:path>
                <a:path w="157479" h="737235">
                  <a:moveTo>
                    <a:pt x="89992" y="664908"/>
                  </a:moveTo>
                  <a:lnTo>
                    <a:pt x="89560" y="663321"/>
                  </a:lnTo>
                  <a:lnTo>
                    <a:pt x="87160" y="662101"/>
                  </a:lnTo>
                  <a:lnTo>
                    <a:pt x="85648" y="662686"/>
                  </a:lnTo>
                  <a:lnTo>
                    <a:pt x="84950" y="664019"/>
                  </a:lnTo>
                  <a:lnTo>
                    <a:pt x="84264" y="665365"/>
                  </a:lnTo>
                  <a:lnTo>
                    <a:pt x="84670" y="666940"/>
                  </a:lnTo>
                  <a:lnTo>
                    <a:pt x="85864" y="667575"/>
                  </a:lnTo>
                  <a:lnTo>
                    <a:pt x="87058" y="668185"/>
                  </a:lnTo>
                  <a:lnTo>
                    <a:pt x="88607" y="667600"/>
                  </a:lnTo>
                  <a:lnTo>
                    <a:pt x="89293" y="666254"/>
                  </a:lnTo>
                  <a:lnTo>
                    <a:pt x="89992" y="664908"/>
                  </a:lnTo>
                  <a:close/>
                </a:path>
                <a:path w="157479" h="737235">
                  <a:moveTo>
                    <a:pt x="94361" y="113576"/>
                  </a:moveTo>
                  <a:lnTo>
                    <a:pt x="93687" y="112217"/>
                  </a:lnTo>
                  <a:lnTo>
                    <a:pt x="93014" y="110858"/>
                  </a:lnTo>
                  <a:lnTo>
                    <a:pt x="91490" y="110248"/>
                  </a:lnTo>
                  <a:lnTo>
                    <a:pt x="90284" y="110858"/>
                  </a:lnTo>
                  <a:lnTo>
                    <a:pt x="89065" y="111455"/>
                  </a:lnTo>
                  <a:lnTo>
                    <a:pt x="88633" y="113030"/>
                  </a:lnTo>
                  <a:lnTo>
                    <a:pt x="89966" y="115722"/>
                  </a:lnTo>
                  <a:lnTo>
                    <a:pt x="91490" y="116332"/>
                  </a:lnTo>
                  <a:lnTo>
                    <a:pt x="93916" y="115150"/>
                  </a:lnTo>
                  <a:lnTo>
                    <a:pt x="94361" y="113576"/>
                  </a:lnTo>
                  <a:close/>
                </a:path>
                <a:path w="157479" h="737235">
                  <a:moveTo>
                    <a:pt x="96926" y="649960"/>
                  </a:moveTo>
                  <a:lnTo>
                    <a:pt x="96634" y="648957"/>
                  </a:lnTo>
                  <a:lnTo>
                    <a:pt x="95885" y="648589"/>
                  </a:lnTo>
                  <a:lnTo>
                    <a:pt x="94195" y="647801"/>
                  </a:lnTo>
                  <a:lnTo>
                    <a:pt x="93243" y="648208"/>
                  </a:lnTo>
                  <a:lnTo>
                    <a:pt x="91414" y="652030"/>
                  </a:lnTo>
                  <a:lnTo>
                    <a:pt x="88798" y="657326"/>
                  </a:lnTo>
                  <a:lnTo>
                    <a:pt x="89065" y="658317"/>
                  </a:lnTo>
                  <a:lnTo>
                    <a:pt x="90728" y="659155"/>
                  </a:lnTo>
                  <a:lnTo>
                    <a:pt x="91490" y="659523"/>
                  </a:lnTo>
                  <a:lnTo>
                    <a:pt x="92456" y="659155"/>
                  </a:lnTo>
                  <a:lnTo>
                    <a:pt x="94361" y="655307"/>
                  </a:lnTo>
                  <a:lnTo>
                    <a:pt x="96926" y="649960"/>
                  </a:lnTo>
                  <a:close/>
                </a:path>
                <a:path w="157479" h="737235">
                  <a:moveTo>
                    <a:pt x="100876" y="128244"/>
                  </a:moveTo>
                  <a:lnTo>
                    <a:pt x="98386" y="122859"/>
                  </a:lnTo>
                  <a:lnTo>
                    <a:pt x="96545" y="118999"/>
                  </a:lnTo>
                  <a:lnTo>
                    <a:pt x="95580" y="118605"/>
                  </a:lnTo>
                  <a:lnTo>
                    <a:pt x="93141" y="119773"/>
                  </a:lnTo>
                  <a:lnTo>
                    <a:pt x="92849" y="120777"/>
                  </a:lnTo>
                  <a:lnTo>
                    <a:pt x="95389" y="126098"/>
                  </a:lnTo>
                  <a:lnTo>
                    <a:pt x="97155" y="129959"/>
                  </a:lnTo>
                  <a:lnTo>
                    <a:pt x="98107" y="130365"/>
                  </a:lnTo>
                  <a:lnTo>
                    <a:pt x="99796" y="129590"/>
                  </a:lnTo>
                  <a:lnTo>
                    <a:pt x="100558" y="129235"/>
                  </a:lnTo>
                  <a:lnTo>
                    <a:pt x="100876" y="128244"/>
                  </a:lnTo>
                  <a:close/>
                </a:path>
                <a:path w="157479" h="737235">
                  <a:moveTo>
                    <a:pt x="101041" y="642099"/>
                  </a:moveTo>
                  <a:lnTo>
                    <a:pt x="100558" y="640537"/>
                  </a:lnTo>
                  <a:lnTo>
                    <a:pt x="99326" y="639978"/>
                  </a:lnTo>
                  <a:lnTo>
                    <a:pt x="98107" y="639406"/>
                  </a:lnTo>
                  <a:lnTo>
                    <a:pt x="96608" y="640067"/>
                  </a:lnTo>
                  <a:lnTo>
                    <a:pt x="95364" y="642772"/>
                  </a:lnTo>
                  <a:lnTo>
                    <a:pt x="95834" y="644334"/>
                  </a:lnTo>
                  <a:lnTo>
                    <a:pt x="97040" y="644918"/>
                  </a:lnTo>
                  <a:lnTo>
                    <a:pt x="98272" y="645490"/>
                  </a:lnTo>
                  <a:lnTo>
                    <a:pt x="99783" y="644842"/>
                  </a:lnTo>
                  <a:lnTo>
                    <a:pt x="100418" y="643470"/>
                  </a:lnTo>
                  <a:lnTo>
                    <a:pt x="101041" y="642099"/>
                  </a:lnTo>
                  <a:close/>
                </a:path>
                <a:path w="157479" h="737235">
                  <a:moveTo>
                    <a:pt x="105029" y="136512"/>
                  </a:moveTo>
                  <a:lnTo>
                    <a:pt x="104419" y="135140"/>
                  </a:lnTo>
                  <a:lnTo>
                    <a:pt x="103809" y="133756"/>
                  </a:lnTo>
                  <a:lnTo>
                    <a:pt x="102298" y="133096"/>
                  </a:lnTo>
                  <a:lnTo>
                    <a:pt x="101066" y="133642"/>
                  </a:lnTo>
                  <a:lnTo>
                    <a:pt x="99847" y="134200"/>
                  </a:lnTo>
                  <a:lnTo>
                    <a:pt x="99352" y="135750"/>
                  </a:lnTo>
                  <a:lnTo>
                    <a:pt x="100558" y="138493"/>
                  </a:lnTo>
                  <a:lnTo>
                    <a:pt x="102031" y="139153"/>
                  </a:lnTo>
                  <a:lnTo>
                    <a:pt x="104521" y="138074"/>
                  </a:lnTo>
                  <a:lnTo>
                    <a:pt x="105029" y="136512"/>
                  </a:lnTo>
                  <a:close/>
                </a:path>
                <a:path w="157479" h="737235">
                  <a:moveTo>
                    <a:pt x="107340" y="626922"/>
                  </a:moveTo>
                  <a:lnTo>
                    <a:pt x="106997" y="625944"/>
                  </a:lnTo>
                  <a:lnTo>
                    <a:pt x="105854" y="625449"/>
                  </a:lnTo>
                  <a:lnTo>
                    <a:pt x="105664" y="625386"/>
                  </a:lnTo>
                  <a:lnTo>
                    <a:pt x="104521" y="624890"/>
                  </a:lnTo>
                  <a:lnTo>
                    <a:pt x="103581" y="625322"/>
                  </a:lnTo>
                  <a:lnTo>
                    <a:pt x="101257" y="630720"/>
                  </a:lnTo>
                  <a:lnTo>
                    <a:pt x="99529" y="634593"/>
                  </a:lnTo>
                  <a:lnTo>
                    <a:pt x="99847" y="635571"/>
                  </a:lnTo>
                  <a:lnTo>
                    <a:pt x="101536" y="636333"/>
                  </a:lnTo>
                  <a:lnTo>
                    <a:pt x="102311" y="636689"/>
                  </a:lnTo>
                  <a:lnTo>
                    <a:pt x="103251" y="636257"/>
                  </a:lnTo>
                  <a:lnTo>
                    <a:pt x="105664" y="630847"/>
                  </a:lnTo>
                  <a:lnTo>
                    <a:pt x="107340" y="626922"/>
                  </a:lnTo>
                  <a:close/>
                </a:path>
                <a:path w="157479" h="737235">
                  <a:moveTo>
                    <a:pt x="110909" y="151396"/>
                  </a:moveTo>
                  <a:lnTo>
                    <a:pt x="109296" y="147459"/>
                  </a:lnTo>
                  <a:lnTo>
                    <a:pt x="106984" y="142011"/>
                  </a:lnTo>
                  <a:lnTo>
                    <a:pt x="106045" y="141579"/>
                  </a:lnTo>
                  <a:lnTo>
                    <a:pt x="103555" y="142646"/>
                  </a:lnTo>
                  <a:lnTo>
                    <a:pt x="103225" y="143637"/>
                  </a:lnTo>
                  <a:lnTo>
                    <a:pt x="105524" y="149034"/>
                  </a:lnTo>
                  <a:lnTo>
                    <a:pt x="107124" y="152946"/>
                  </a:lnTo>
                  <a:lnTo>
                    <a:pt x="108051" y="153390"/>
                  </a:lnTo>
                  <a:lnTo>
                    <a:pt x="109778" y="152692"/>
                  </a:lnTo>
                  <a:lnTo>
                    <a:pt x="110566" y="152374"/>
                  </a:lnTo>
                  <a:lnTo>
                    <a:pt x="110909" y="151396"/>
                  </a:lnTo>
                  <a:close/>
                </a:path>
                <a:path w="157479" h="737235">
                  <a:moveTo>
                    <a:pt x="111125" y="618959"/>
                  </a:moveTo>
                  <a:lnTo>
                    <a:pt x="110566" y="617410"/>
                  </a:lnTo>
                  <a:lnTo>
                    <a:pt x="108064" y="616394"/>
                  </a:lnTo>
                  <a:lnTo>
                    <a:pt x="106603" y="617093"/>
                  </a:lnTo>
                  <a:lnTo>
                    <a:pt x="105460" y="619861"/>
                  </a:lnTo>
                  <a:lnTo>
                    <a:pt x="105994" y="621398"/>
                  </a:lnTo>
                  <a:lnTo>
                    <a:pt x="108483" y="622439"/>
                  </a:lnTo>
                  <a:lnTo>
                    <a:pt x="109969" y="621728"/>
                  </a:lnTo>
                  <a:lnTo>
                    <a:pt x="110540" y="620344"/>
                  </a:lnTo>
                  <a:lnTo>
                    <a:pt x="111125" y="618959"/>
                  </a:lnTo>
                  <a:close/>
                </a:path>
                <a:path w="157479" h="737235">
                  <a:moveTo>
                    <a:pt x="114719" y="159804"/>
                  </a:moveTo>
                  <a:lnTo>
                    <a:pt x="114160" y="158407"/>
                  </a:lnTo>
                  <a:lnTo>
                    <a:pt x="113614" y="157010"/>
                  </a:lnTo>
                  <a:lnTo>
                    <a:pt x="112141" y="156286"/>
                  </a:lnTo>
                  <a:lnTo>
                    <a:pt x="109639" y="157289"/>
                  </a:lnTo>
                  <a:lnTo>
                    <a:pt x="109067" y="158813"/>
                  </a:lnTo>
                  <a:lnTo>
                    <a:pt x="110172" y="161582"/>
                  </a:lnTo>
                  <a:lnTo>
                    <a:pt x="111620" y="162318"/>
                  </a:lnTo>
                  <a:lnTo>
                    <a:pt x="114134" y="161328"/>
                  </a:lnTo>
                  <a:lnTo>
                    <a:pt x="114719" y="159804"/>
                  </a:lnTo>
                  <a:close/>
                </a:path>
                <a:path w="157479" h="737235">
                  <a:moveTo>
                    <a:pt x="116751" y="603567"/>
                  </a:moveTo>
                  <a:lnTo>
                    <a:pt x="116370" y="602615"/>
                  </a:lnTo>
                  <a:lnTo>
                    <a:pt x="113842" y="601649"/>
                  </a:lnTo>
                  <a:lnTo>
                    <a:pt x="112928" y="602119"/>
                  </a:lnTo>
                  <a:lnTo>
                    <a:pt x="111429" y="606069"/>
                  </a:lnTo>
                  <a:lnTo>
                    <a:pt x="109270" y="611517"/>
                  </a:lnTo>
                  <a:lnTo>
                    <a:pt x="109626" y="612482"/>
                  </a:lnTo>
                  <a:lnTo>
                    <a:pt x="111353" y="613181"/>
                  </a:lnTo>
                  <a:lnTo>
                    <a:pt x="112141" y="613498"/>
                  </a:lnTo>
                  <a:lnTo>
                    <a:pt x="113068" y="613041"/>
                  </a:lnTo>
                  <a:lnTo>
                    <a:pt x="115239" y="607542"/>
                  </a:lnTo>
                  <a:lnTo>
                    <a:pt x="116751" y="603567"/>
                  </a:lnTo>
                  <a:close/>
                </a:path>
                <a:path w="157479" h="737235">
                  <a:moveTo>
                    <a:pt x="119964" y="174853"/>
                  </a:moveTo>
                  <a:lnTo>
                    <a:pt x="118516" y="170865"/>
                  </a:lnTo>
                  <a:lnTo>
                    <a:pt x="116433" y="165354"/>
                  </a:lnTo>
                  <a:lnTo>
                    <a:pt x="115506" y="164884"/>
                  </a:lnTo>
                  <a:lnTo>
                    <a:pt x="112979" y="165849"/>
                  </a:lnTo>
                  <a:lnTo>
                    <a:pt x="112610" y="166801"/>
                  </a:lnTo>
                  <a:lnTo>
                    <a:pt x="114109" y="170751"/>
                  </a:lnTo>
                  <a:lnTo>
                    <a:pt x="116116" y="176237"/>
                  </a:lnTo>
                  <a:lnTo>
                    <a:pt x="117030" y="176720"/>
                  </a:lnTo>
                  <a:lnTo>
                    <a:pt x="118770" y="176098"/>
                  </a:lnTo>
                  <a:lnTo>
                    <a:pt x="119570" y="175806"/>
                  </a:lnTo>
                  <a:lnTo>
                    <a:pt x="119964" y="174853"/>
                  </a:lnTo>
                  <a:close/>
                </a:path>
                <a:path w="157479" h="737235">
                  <a:moveTo>
                    <a:pt x="120192" y="595477"/>
                  </a:moveTo>
                  <a:lnTo>
                    <a:pt x="119570" y="593966"/>
                  </a:lnTo>
                  <a:lnTo>
                    <a:pt x="117030" y="593039"/>
                  </a:lnTo>
                  <a:lnTo>
                    <a:pt x="115595" y="593813"/>
                  </a:lnTo>
                  <a:lnTo>
                    <a:pt x="114579" y="596607"/>
                  </a:lnTo>
                  <a:lnTo>
                    <a:pt x="115176" y="598106"/>
                  </a:lnTo>
                  <a:lnTo>
                    <a:pt x="117716" y="599059"/>
                  </a:lnTo>
                  <a:lnTo>
                    <a:pt x="119164" y="598297"/>
                  </a:lnTo>
                  <a:lnTo>
                    <a:pt x="119672" y="596887"/>
                  </a:lnTo>
                  <a:lnTo>
                    <a:pt x="120192" y="595477"/>
                  </a:lnTo>
                  <a:close/>
                </a:path>
                <a:path w="157479" h="737235">
                  <a:moveTo>
                    <a:pt x="123405" y="183375"/>
                  </a:moveTo>
                  <a:lnTo>
                    <a:pt x="122910" y="181965"/>
                  </a:lnTo>
                  <a:lnTo>
                    <a:pt x="122415" y="180555"/>
                  </a:lnTo>
                  <a:lnTo>
                    <a:pt x="120980" y="179768"/>
                  </a:lnTo>
                  <a:lnTo>
                    <a:pt x="118440" y="180670"/>
                  </a:lnTo>
                  <a:lnTo>
                    <a:pt x="117817" y="182168"/>
                  </a:lnTo>
                  <a:lnTo>
                    <a:pt x="118783" y="184975"/>
                  </a:lnTo>
                  <a:lnTo>
                    <a:pt x="120205" y="185762"/>
                  </a:lnTo>
                  <a:lnTo>
                    <a:pt x="122770" y="184873"/>
                  </a:lnTo>
                  <a:lnTo>
                    <a:pt x="123405" y="183375"/>
                  </a:lnTo>
                  <a:close/>
                </a:path>
                <a:path w="157479" h="737235">
                  <a:moveTo>
                    <a:pt x="125158" y="579945"/>
                  </a:moveTo>
                  <a:lnTo>
                    <a:pt x="124752" y="579005"/>
                  </a:lnTo>
                  <a:lnTo>
                    <a:pt x="122186" y="578142"/>
                  </a:lnTo>
                  <a:lnTo>
                    <a:pt x="121285" y="578650"/>
                  </a:lnTo>
                  <a:lnTo>
                    <a:pt x="119951" y="582625"/>
                  </a:lnTo>
                  <a:lnTo>
                    <a:pt x="118033" y="588162"/>
                  </a:lnTo>
                  <a:lnTo>
                    <a:pt x="118427" y="589102"/>
                  </a:lnTo>
                  <a:lnTo>
                    <a:pt x="120180" y="589724"/>
                  </a:lnTo>
                  <a:lnTo>
                    <a:pt x="120980" y="590003"/>
                  </a:lnTo>
                  <a:lnTo>
                    <a:pt x="121881" y="589521"/>
                  </a:lnTo>
                  <a:lnTo>
                    <a:pt x="123291" y="585520"/>
                  </a:lnTo>
                  <a:lnTo>
                    <a:pt x="125158" y="579945"/>
                  </a:lnTo>
                  <a:close/>
                </a:path>
                <a:path w="157479" h="737235">
                  <a:moveTo>
                    <a:pt x="128016" y="198589"/>
                  </a:moveTo>
                  <a:lnTo>
                    <a:pt x="126733" y="194564"/>
                  </a:lnTo>
                  <a:lnTo>
                    <a:pt x="124891" y="188976"/>
                  </a:lnTo>
                  <a:lnTo>
                    <a:pt x="123990" y="188468"/>
                  </a:lnTo>
                  <a:lnTo>
                    <a:pt x="123177" y="188734"/>
                  </a:lnTo>
                  <a:lnTo>
                    <a:pt x="122809" y="188874"/>
                  </a:lnTo>
                  <a:lnTo>
                    <a:pt x="121424" y="189331"/>
                  </a:lnTo>
                  <a:lnTo>
                    <a:pt x="121018" y="190284"/>
                  </a:lnTo>
                  <a:lnTo>
                    <a:pt x="122339" y="194259"/>
                  </a:lnTo>
                  <a:lnTo>
                    <a:pt x="124129" y="199821"/>
                  </a:lnTo>
                  <a:lnTo>
                    <a:pt x="125006" y="200342"/>
                  </a:lnTo>
                  <a:lnTo>
                    <a:pt x="126784" y="199783"/>
                  </a:lnTo>
                  <a:lnTo>
                    <a:pt x="127596" y="199529"/>
                  </a:lnTo>
                  <a:lnTo>
                    <a:pt x="128016" y="198589"/>
                  </a:lnTo>
                  <a:close/>
                </a:path>
                <a:path w="157479" h="737235">
                  <a:moveTo>
                    <a:pt x="128257" y="571728"/>
                  </a:moveTo>
                  <a:lnTo>
                    <a:pt x="127571" y="570242"/>
                  </a:lnTo>
                  <a:lnTo>
                    <a:pt x="125006" y="569429"/>
                  </a:lnTo>
                  <a:lnTo>
                    <a:pt x="123609" y="570255"/>
                  </a:lnTo>
                  <a:lnTo>
                    <a:pt x="122707" y="573062"/>
                  </a:lnTo>
                  <a:lnTo>
                    <a:pt x="123367" y="574548"/>
                  </a:lnTo>
                  <a:lnTo>
                    <a:pt x="125933" y="575386"/>
                  </a:lnTo>
                  <a:lnTo>
                    <a:pt x="127342" y="574573"/>
                  </a:lnTo>
                  <a:lnTo>
                    <a:pt x="127800" y="573151"/>
                  </a:lnTo>
                  <a:lnTo>
                    <a:pt x="128257" y="571728"/>
                  </a:lnTo>
                  <a:close/>
                </a:path>
                <a:path w="157479" h="737235">
                  <a:moveTo>
                    <a:pt x="131102" y="207238"/>
                  </a:moveTo>
                  <a:lnTo>
                    <a:pt x="130670" y="205803"/>
                  </a:lnTo>
                  <a:lnTo>
                    <a:pt x="130238" y="204368"/>
                  </a:lnTo>
                  <a:lnTo>
                    <a:pt x="128828" y="203542"/>
                  </a:lnTo>
                  <a:lnTo>
                    <a:pt x="126250" y="204330"/>
                  </a:lnTo>
                  <a:lnTo>
                    <a:pt x="125564" y="205803"/>
                  </a:lnTo>
                  <a:lnTo>
                    <a:pt x="126428" y="208635"/>
                  </a:lnTo>
                  <a:lnTo>
                    <a:pt x="127812" y="209473"/>
                  </a:lnTo>
                  <a:lnTo>
                    <a:pt x="129108" y="209092"/>
                  </a:lnTo>
                  <a:lnTo>
                    <a:pt x="130390" y="208699"/>
                  </a:lnTo>
                  <a:lnTo>
                    <a:pt x="131102" y="207238"/>
                  </a:lnTo>
                  <a:close/>
                </a:path>
                <a:path w="157479" h="737235">
                  <a:moveTo>
                    <a:pt x="132588" y="556044"/>
                  </a:moveTo>
                  <a:lnTo>
                    <a:pt x="132130" y="555117"/>
                  </a:lnTo>
                  <a:lnTo>
                    <a:pt x="129540" y="554367"/>
                  </a:lnTo>
                  <a:lnTo>
                    <a:pt x="128663" y="554913"/>
                  </a:lnTo>
                  <a:lnTo>
                    <a:pt x="127038" y="560501"/>
                  </a:lnTo>
                  <a:lnTo>
                    <a:pt x="125806" y="564527"/>
                  </a:lnTo>
                  <a:lnTo>
                    <a:pt x="126238" y="565454"/>
                  </a:lnTo>
                  <a:lnTo>
                    <a:pt x="128016" y="566000"/>
                  </a:lnTo>
                  <a:lnTo>
                    <a:pt x="128828" y="566242"/>
                  </a:lnTo>
                  <a:lnTo>
                    <a:pt x="129705" y="565721"/>
                  </a:lnTo>
                  <a:lnTo>
                    <a:pt x="130937" y="561670"/>
                  </a:lnTo>
                  <a:lnTo>
                    <a:pt x="132588" y="556044"/>
                  </a:lnTo>
                  <a:close/>
                </a:path>
                <a:path w="157479" h="737235">
                  <a:moveTo>
                    <a:pt x="135077" y="222580"/>
                  </a:moveTo>
                  <a:lnTo>
                    <a:pt x="133527" y="216928"/>
                  </a:lnTo>
                  <a:lnTo>
                    <a:pt x="132346" y="212877"/>
                  </a:lnTo>
                  <a:lnTo>
                    <a:pt x="131470" y="212331"/>
                  </a:lnTo>
                  <a:lnTo>
                    <a:pt x="128879" y="213093"/>
                  </a:lnTo>
                  <a:lnTo>
                    <a:pt x="128422" y="214020"/>
                  </a:lnTo>
                  <a:lnTo>
                    <a:pt x="129590" y="218046"/>
                  </a:lnTo>
                  <a:lnTo>
                    <a:pt x="131140" y="223659"/>
                  </a:lnTo>
                  <a:lnTo>
                    <a:pt x="132003" y="224205"/>
                  </a:lnTo>
                  <a:lnTo>
                    <a:pt x="133210" y="223875"/>
                  </a:lnTo>
                  <a:lnTo>
                    <a:pt x="133413" y="223837"/>
                  </a:lnTo>
                  <a:lnTo>
                    <a:pt x="133794" y="223723"/>
                  </a:lnTo>
                  <a:lnTo>
                    <a:pt x="134620" y="223494"/>
                  </a:lnTo>
                  <a:lnTo>
                    <a:pt x="135077" y="222580"/>
                  </a:lnTo>
                  <a:close/>
                </a:path>
                <a:path w="157479" h="737235">
                  <a:moveTo>
                    <a:pt x="135343" y="547738"/>
                  </a:moveTo>
                  <a:lnTo>
                    <a:pt x="134594" y="546290"/>
                  </a:lnTo>
                  <a:lnTo>
                    <a:pt x="133299" y="545922"/>
                  </a:lnTo>
                  <a:lnTo>
                    <a:pt x="132003" y="545566"/>
                  </a:lnTo>
                  <a:lnTo>
                    <a:pt x="130632" y="546442"/>
                  </a:lnTo>
                  <a:lnTo>
                    <a:pt x="130251" y="547865"/>
                  </a:lnTo>
                  <a:lnTo>
                    <a:pt x="129844" y="549300"/>
                  </a:lnTo>
                  <a:lnTo>
                    <a:pt x="130568" y="550748"/>
                  </a:lnTo>
                  <a:lnTo>
                    <a:pt x="131876" y="551103"/>
                  </a:lnTo>
                  <a:lnTo>
                    <a:pt x="133172" y="551472"/>
                  </a:lnTo>
                  <a:lnTo>
                    <a:pt x="134556" y="550608"/>
                  </a:lnTo>
                  <a:lnTo>
                    <a:pt x="134950" y="549173"/>
                  </a:lnTo>
                  <a:lnTo>
                    <a:pt x="135343" y="547738"/>
                  </a:lnTo>
                  <a:close/>
                </a:path>
                <a:path w="157479" h="737235">
                  <a:moveTo>
                    <a:pt x="137795" y="231317"/>
                  </a:moveTo>
                  <a:lnTo>
                    <a:pt x="137426" y="229870"/>
                  </a:lnTo>
                  <a:lnTo>
                    <a:pt x="137058" y="228422"/>
                  </a:lnTo>
                  <a:lnTo>
                    <a:pt x="135686" y="227545"/>
                  </a:lnTo>
                  <a:lnTo>
                    <a:pt x="133083" y="228231"/>
                  </a:lnTo>
                  <a:lnTo>
                    <a:pt x="132334" y="229666"/>
                  </a:lnTo>
                  <a:lnTo>
                    <a:pt x="133070" y="232524"/>
                  </a:lnTo>
                  <a:lnTo>
                    <a:pt x="134416" y="233426"/>
                  </a:lnTo>
                  <a:lnTo>
                    <a:pt x="137045" y="232752"/>
                  </a:lnTo>
                  <a:lnTo>
                    <a:pt x="137795" y="231317"/>
                  </a:lnTo>
                  <a:close/>
                </a:path>
                <a:path w="157479" h="737235">
                  <a:moveTo>
                    <a:pt x="139014" y="531926"/>
                  </a:moveTo>
                  <a:lnTo>
                    <a:pt x="138531" y="531025"/>
                  </a:lnTo>
                  <a:lnTo>
                    <a:pt x="135902" y="530377"/>
                  </a:lnTo>
                  <a:lnTo>
                    <a:pt x="135051" y="530948"/>
                  </a:lnTo>
                  <a:lnTo>
                    <a:pt x="133654" y="536600"/>
                  </a:lnTo>
                  <a:lnTo>
                    <a:pt x="132588" y="540651"/>
                  </a:lnTo>
                  <a:lnTo>
                    <a:pt x="133057" y="541553"/>
                  </a:lnTo>
                  <a:lnTo>
                    <a:pt x="134264" y="541883"/>
                  </a:lnTo>
                  <a:lnTo>
                    <a:pt x="134480" y="541921"/>
                  </a:lnTo>
                  <a:lnTo>
                    <a:pt x="134861" y="542036"/>
                  </a:lnTo>
                  <a:lnTo>
                    <a:pt x="135686" y="542251"/>
                  </a:lnTo>
                  <a:lnTo>
                    <a:pt x="136550" y="541680"/>
                  </a:lnTo>
                  <a:lnTo>
                    <a:pt x="137604" y="537603"/>
                  </a:lnTo>
                  <a:lnTo>
                    <a:pt x="139014" y="531926"/>
                  </a:lnTo>
                  <a:close/>
                </a:path>
                <a:path w="157479" h="737235">
                  <a:moveTo>
                    <a:pt x="141147" y="246786"/>
                  </a:moveTo>
                  <a:lnTo>
                    <a:pt x="140195" y="242684"/>
                  </a:lnTo>
                  <a:lnTo>
                    <a:pt x="138823" y="236994"/>
                  </a:lnTo>
                  <a:lnTo>
                    <a:pt x="137960" y="236423"/>
                  </a:lnTo>
                  <a:lnTo>
                    <a:pt x="135343" y="237058"/>
                  </a:lnTo>
                  <a:lnTo>
                    <a:pt x="134848" y="237972"/>
                  </a:lnTo>
                  <a:lnTo>
                    <a:pt x="135839" y="242036"/>
                  </a:lnTo>
                  <a:lnTo>
                    <a:pt x="137160" y="247700"/>
                  </a:lnTo>
                  <a:lnTo>
                    <a:pt x="137998" y="248285"/>
                  </a:lnTo>
                  <a:lnTo>
                    <a:pt x="139217" y="247992"/>
                  </a:lnTo>
                  <a:lnTo>
                    <a:pt x="139814" y="247865"/>
                  </a:lnTo>
                  <a:lnTo>
                    <a:pt x="140639" y="247675"/>
                  </a:lnTo>
                  <a:lnTo>
                    <a:pt x="141147" y="246786"/>
                  </a:lnTo>
                  <a:close/>
                </a:path>
                <a:path w="157479" h="737235">
                  <a:moveTo>
                    <a:pt x="141439" y="523532"/>
                  </a:moveTo>
                  <a:lnTo>
                    <a:pt x="140639" y="522109"/>
                  </a:lnTo>
                  <a:lnTo>
                    <a:pt x="139319" y="521817"/>
                  </a:lnTo>
                  <a:lnTo>
                    <a:pt x="137998" y="521512"/>
                  </a:lnTo>
                  <a:lnTo>
                    <a:pt x="136677" y="522439"/>
                  </a:lnTo>
                  <a:lnTo>
                    <a:pt x="136347" y="523875"/>
                  </a:lnTo>
                  <a:lnTo>
                    <a:pt x="136004" y="525310"/>
                  </a:lnTo>
                  <a:lnTo>
                    <a:pt x="136791" y="526732"/>
                  </a:lnTo>
                  <a:lnTo>
                    <a:pt x="139420" y="527354"/>
                  </a:lnTo>
                  <a:lnTo>
                    <a:pt x="140754" y="526427"/>
                  </a:lnTo>
                  <a:lnTo>
                    <a:pt x="141097" y="524979"/>
                  </a:lnTo>
                  <a:lnTo>
                    <a:pt x="141439" y="523532"/>
                  </a:lnTo>
                  <a:close/>
                </a:path>
                <a:path w="157479" h="737235">
                  <a:moveTo>
                    <a:pt x="143510" y="255587"/>
                  </a:moveTo>
                  <a:lnTo>
                    <a:pt x="143192" y="254139"/>
                  </a:lnTo>
                  <a:lnTo>
                    <a:pt x="142875" y="252691"/>
                  </a:lnTo>
                  <a:lnTo>
                    <a:pt x="141554" y="251739"/>
                  </a:lnTo>
                  <a:lnTo>
                    <a:pt x="140233" y="252031"/>
                  </a:lnTo>
                  <a:lnTo>
                    <a:pt x="138912" y="252336"/>
                  </a:lnTo>
                  <a:lnTo>
                    <a:pt x="138112" y="253733"/>
                  </a:lnTo>
                  <a:lnTo>
                    <a:pt x="138734" y="256616"/>
                  </a:lnTo>
                  <a:lnTo>
                    <a:pt x="140055" y="257556"/>
                  </a:lnTo>
                  <a:lnTo>
                    <a:pt x="142684" y="256997"/>
                  </a:lnTo>
                  <a:lnTo>
                    <a:pt x="143510" y="255587"/>
                  </a:lnTo>
                  <a:close/>
                </a:path>
                <a:path w="157479" h="737235">
                  <a:moveTo>
                    <a:pt x="144449" y="507606"/>
                  </a:moveTo>
                  <a:lnTo>
                    <a:pt x="143929" y="506717"/>
                  </a:lnTo>
                  <a:lnTo>
                    <a:pt x="142506" y="506425"/>
                  </a:lnTo>
                  <a:lnTo>
                    <a:pt x="142100" y="506361"/>
                  </a:lnTo>
                  <a:lnTo>
                    <a:pt x="141287" y="506183"/>
                  </a:lnTo>
                  <a:lnTo>
                    <a:pt x="140462" y="506793"/>
                  </a:lnTo>
                  <a:lnTo>
                    <a:pt x="139623" y="510882"/>
                  </a:lnTo>
                  <a:lnTo>
                    <a:pt x="138391" y="516559"/>
                  </a:lnTo>
                  <a:lnTo>
                    <a:pt x="138899" y="517461"/>
                  </a:lnTo>
                  <a:lnTo>
                    <a:pt x="140716" y="517855"/>
                  </a:lnTo>
                  <a:lnTo>
                    <a:pt x="141541" y="518033"/>
                  </a:lnTo>
                  <a:lnTo>
                    <a:pt x="142379" y="517448"/>
                  </a:lnTo>
                  <a:lnTo>
                    <a:pt x="143281" y="513334"/>
                  </a:lnTo>
                  <a:lnTo>
                    <a:pt x="144449" y="507606"/>
                  </a:lnTo>
                  <a:close/>
                </a:path>
                <a:path w="157479" h="737235">
                  <a:moveTo>
                    <a:pt x="146215" y="271157"/>
                  </a:moveTo>
                  <a:lnTo>
                    <a:pt x="145440" y="267017"/>
                  </a:lnTo>
                  <a:lnTo>
                    <a:pt x="144284" y="261289"/>
                  </a:lnTo>
                  <a:lnTo>
                    <a:pt x="143459" y="260680"/>
                  </a:lnTo>
                  <a:lnTo>
                    <a:pt x="140804" y="261239"/>
                  </a:lnTo>
                  <a:lnTo>
                    <a:pt x="140284" y="262115"/>
                  </a:lnTo>
                  <a:lnTo>
                    <a:pt x="141109" y="266204"/>
                  </a:lnTo>
                  <a:lnTo>
                    <a:pt x="142201" y="271907"/>
                  </a:lnTo>
                  <a:lnTo>
                    <a:pt x="143014" y="272529"/>
                  </a:lnTo>
                  <a:lnTo>
                    <a:pt x="144843" y="272186"/>
                  </a:lnTo>
                  <a:lnTo>
                    <a:pt x="145669" y="272034"/>
                  </a:lnTo>
                  <a:lnTo>
                    <a:pt x="146215" y="271157"/>
                  </a:lnTo>
                  <a:close/>
                </a:path>
                <a:path w="157479" h="737235">
                  <a:moveTo>
                    <a:pt x="146519" y="499135"/>
                  </a:moveTo>
                  <a:lnTo>
                    <a:pt x="145656" y="497751"/>
                  </a:lnTo>
                  <a:lnTo>
                    <a:pt x="144335" y="497497"/>
                  </a:lnTo>
                  <a:lnTo>
                    <a:pt x="143002" y="497255"/>
                  </a:lnTo>
                  <a:lnTo>
                    <a:pt x="141719" y="498221"/>
                  </a:lnTo>
                  <a:lnTo>
                    <a:pt x="141173" y="501129"/>
                  </a:lnTo>
                  <a:lnTo>
                    <a:pt x="142011" y="502500"/>
                  </a:lnTo>
                  <a:lnTo>
                    <a:pt x="144653" y="503021"/>
                  </a:lnTo>
                  <a:lnTo>
                    <a:pt x="145961" y="502043"/>
                  </a:lnTo>
                  <a:lnTo>
                    <a:pt x="146240" y="500595"/>
                  </a:lnTo>
                  <a:lnTo>
                    <a:pt x="146519" y="499135"/>
                  </a:lnTo>
                  <a:close/>
                </a:path>
                <a:path w="157479" h="737235">
                  <a:moveTo>
                    <a:pt x="148209" y="280047"/>
                  </a:moveTo>
                  <a:lnTo>
                    <a:pt x="147955" y="278587"/>
                  </a:lnTo>
                  <a:lnTo>
                    <a:pt x="147701" y="277126"/>
                  </a:lnTo>
                  <a:lnTo>
                    <a:pt x="146405" y="276136"/>
                  </a:lnTo>
                  <a:lnTo>
                    <a:pt x="143751" y="276606"/>
                  </a:lnTo>
                  <a:lnTo>
                    <a:pt x="142900" y="277977"/>
                  </a:lnTo>
                  <a:lnTo>
                    <a:pt x="143141" y="279425"/>
                  </a:lnTo>
                  <a:lnTo>
                    <a:pt x="143395" y="280873"/>
                  </a:lnTo>
                  <a:lnTo>
                    <a:pt x="144678" y="281876"/>
                  </a:lnTo>
                  <a:lnTo>
                    <a:pt x="147332" y="281419"/>
                  </a:lnTo>
                  <a:lnTo>
                    <a:pt x="148209" y="280047"/>
                  </a:lnTo>
                  <a:close/>
                </a:path>
                <a:path w="157479" h="737235">
                  <a:moveTo>
                    <a:pt x="148844" y="483539"/>
                  </a:moveTo>
                  <a:lnTo>
                    <a:pt x="148272" y="482676"/>
                  </a:lnTo>
                  <a:lnTo>
                    <a:pt x="145605" y="482231"/>
                  </a:lnTo>
                  <a:lnTo>
                    <a:pt x="144805" y="482879"/>
                  </a:lnTo>
                  <a:lnTo>
                    <a:pt x="143865" y="488594"/>
                  </a:lnTo>
                  <a:lnTo>
                    <a:pt x="143129" y="492709"/>
                  </a:lnTo>
                  <a:lnTo>
                    <a:pt x="143675" y="493572"/>
                  </a:lnTo>
                  <a:lnTo>
                    <a:pt x="145503" y="493903"/>
                  </a:lnTo>
                  <a:lnTo>
                    <a:pt x="146342" y="494055"/>
                  </a:lnTo>
                  <a:lnTo>
                    <a:pt x="147154" y="493433"/>
                  </a:lnTo>
                  <a:lnTo>
                    <a:pt x="147891" y="489292"/>
                  </a:lnTo>
                  <a:lnTo>
                    <a:pt x="148678" y="484454"/>
                  </a:lnTo>
                  <a:lnTo>
                    <a:pt x="148844" y="483539"/>
                  </a:lnTo>
                  <a:close/>
                </a:path>
                <a:path w="157479" h="737235">
                  <a:moveTo>
                    <a:pt x="150291" y="295681"/>
                  </a:moveTo>
                  <a:lnTo>
                    <a:pt x="149440" y="289915"/>
                  </a:lnTo>
                  <a:lnTo>
                    <a:pt x="148767" y="285762"/>
                  </a:lnTo>
                  <a:lnTo>
                    <a:pt x="147967" y="285127"/>
                  </a:lnTo>
                  <a:lnTo>
                    <a:pt x="145288" y="285572"/>
                  </a:lnTo>
                  <a:lnTo>
                    <a:pt x="144741" y="286435"/>
                  </a:lnTo>
                  <a:lnTo>
                    <a:pt x="145389" y="290537"/>
                  </a:lnTo>
                  <a:lnTo>
                    <a:pt x="146253" y="296278"/>
                  </a:lnTo>
                  <a:lnTo>
                    <a:pt x="147040" y="296926"/>
                  </a:lnTo>
                  <a:lnTo>
                    <a:pt x="148882" y="296659"/>
                  </a:lnTo>
                  <a:lnTo>
                    <a:pt x="149720" y="296532"/>
                  </a:lnTo>
                  <a:lnTo>
                    <a:pt x="150291" y="295681"/>
                  </a:lnTo>
                  <a:close/>
                </a:path>
                <a:path w="157479" h="737235">
                  <a:moveTo>
                    <a:pt x="150571" y="475005"/>
                  </a:moveTo>
                  <a:lnTo>
                    <a:pt x="149656" y="473659"/>
                  </a:lnTo>
                  <a:lnTo>
                    <a:pt x="148323" y="473456"/>
                  </a:lnTo>
                  <a:lnTo>
                    <a:pt x="146977" y="473265"/>
                  </a:lnTo>
                  <a:lnTo>
                    <a:pt x="145732" y="474294"/>
                  </a:lnTo>
                  <a:lnTo>
                    <a:pt x="145300" y="477189"/>
                  </a:lnTo>
                  <a:lnTo>
                    <a:pt x="146202" y="478548"/>
                  </a:lnTo>
                  <a:lnTo>
                    <a:pt x="148869" y="478955"/>
                  </a:lnTo>
                  <a:lnTo>
                    <a:pt x="150126" y="477926"/>
                  </a:lnTo>
                  <a:lnTo>
                    <a:pt x="150342" y="476465"/>
                  </a:lnTo>
                  <a:lnTo>
                    <a:pt x="150571" y="475005"/>
                  </a:lnTo>
                  <a:close/>
                </a:path>
                <a:path w="157479" h="737235">
                  <a:moveTo>
                    <a:pt x="151930" y="304647"/>
                  </a:moveTo>
                  <a:lnTo>
                    <a:pt x="151739" y="303174"/>
                  </a:lnTo>
                  <a:lnTo>
                    <a:pt x="151549" y="301713"/>
                  </a:lnTo>
                  <a:lnTo>
                    <a:pt x="150304" y="300659"/>
                  </a:lnTo>
                  <a:lnTo>
                    <a:pt x="147624" y="301028"/>
                  </a:lnTo>
                  <a:lnTo>
                    <a:pt x="146710" y="302361"/>
                  </a:lnTo>
                  <a:lnTo>
                    <a:pt x="147091" y="305282"/>
                  </a:lnTo>
                  <a:lnTo>
                    <a:pt x="148336" y="306311"/>
                  </a:lnTo>
                  <a:lnTo>
                    <a:pt x="151003" y="305981"/>
                  </a:lnTo>
                  <a:lnTo>
                    <a:pt x="151930" y="304647"/>
                  </a:lnTo>
                  <a:close/>
                </a:path>
                <a:path w="157479" h="737235">
                  <a:moveTo>
                    <a:pt x="152298" y="458927"/>
                  </a:moveTo>
                  <a:lnTo>
                    <a:pt x="151714" y="458089"/>
                  </a:lnTo>
                  <a:lnTo>
                    <a:pt x="149034" y="457758"/>
                  </a:lnTo>
                  <a:lnTo>
                    <a:pt x="148259" y="458431"/>
                  </a:lnTo>
                  <a:lnTo>
                    <a:pt x="147751" y="462559"/>
                  </a:lnTo>
                  <a:lnTo>
                    <a:pt x="146989" y="468312"/>
                  </a:lnTo>
                  <a:lnTo>
                    <a:pt x="147561" y="469150"/>
                  </a:lnTo>
                  <a:lnTo>
                    <a:pt x="149402" y="469404"/>
                  </a:lnTo>
                  <a:lnTo>
                    <a:pt x="150241" y="469519"/>
                  </a:lnTo>
                  <a:lnTo>
                    <a:pt x="151028" y="468858"/>
                  </a:lnTo>
                  <a:lnTo>
                    <a:pt x="151803" y="463080"/>
                  </a:lnTo>
                  <a:lnTo>
                    <a:pt x="152298" y="458927"/>
                  </a:lnTo>
                  <a:close/>
                </a:path>
                <a:path w="157479" h="737235">
                  <a:moveTo>
                    <a:pt x="153377" y="320332"/>
                  </a:moveTo>
                  <a:lnTo>
                    <a:pt x="152933" y="316166"/>
                  </a:lnTo>
                  <a:lnTo>
                    <a:pt x="152260" y="310375"/>
                  </a:lnTo>
                  <a:lnTo>
                    <a:pt x="151472" y="309702"/>
                  </a:lnTo>
                  <a:lnTo>
                    <a:pt x="148793" y="310032"/>
                  </a:lnTo>
                  <a:lnTo>
                    <a:pt x="148196" y="310870"/>
                  </a:lnTo>
                  <a:lnTo>
                    <a:pt x="148882" y="316611"/>
                  </a:lnTo>
                  <a:lnTo>
                    <a:pt x="149313" y="320763"/>
                  </a:lnTo>
                  <a:lnTo>
                    <a:pt x="150088" y="321437"/>
                  </a:lnTo>
                  <a:lnTo>
                    <a:pt x="151930" y="321246"/>
                  </a:lnTo>
                  <a:lnTo>
                    <a:pt x="152768" y="321157"/>
                  </a:lnTo>
                  <a:lnTo>
                    <a:pt x="153377" y="320332"/>
                  </a:lnTo>
                  <a:close/>
                </a:path>
                <a:path w="157479" h="737235">
                  <a:moveTo>
                    <a:pt x="153682" y="450342"/>
                  </a:moveTo>
                  <a:lnTo>
                    <a:pt x="152717" y="449033"/>
                  </a:lnTo>
                  <a:lnTo>
                    <a:pt x="150037" y="448754"/>
                  </a:lnTo>
                  <a:lnTo>
                    <a:pt x="148831" y="449821"/>
                  </a:lnTo>
                  <a:lnTo>
                    <a:pt x="148666" y="451281"/>
                  </a:lnTo>
                  <a:lnTo>
                    <a:pt x="148513" y="452742"/>
                  </a:lnTo>
                  <a:lnTo>
                    <a:pt x="149453" y="454050"/>
                  </a:lnTo>
                  <a:lnTo>
                    <a:pt x="152133" y="454355"/>
                  </a:lnTo>
                  <a:lnTo>
                    <a:pt x="153365" y="453288"/>
                  </a:lnTo>
                  <a:lnTo>
                    <a:pt x="153517" y="451815"/>
                  </a:lnTo>
                  <a:lnTo>
                    <a:pt x="153682" y="450342"/>
                  </a:lnTo>
                  <a:close/>
                </a:path>
                <a:path w="157479" h="737235">
                  <a:moveTo>
                    <a:pt x="154647" y="329336"/>
                  </a:moveTo>
                  <a:lnTo>
                    <a:pt x="154520" y="327863"/>
                  </a:lnTo>
                  <a:lnTo>
                    <a:pt x="154393" y="326390"/>
                  </a:lnTo>
                  <a:lnTo>
                    <a:pt x="153187" y="325297"/>
                  </a:lnTo>
                  <a:lnTo>
                    <a:pt x="151841" y="325437"/>
                  </a:lnTo>
                  <a:lnTo>
                    <a:pt x="150495" y="325564"/>
                  </a:lnTo>
                  <a:lnTo>
                    <a:pt x="149529" y="326859"/>
                  </a:lnTo>
                  <a:lnTo>
                    <a:pt x="149809" y="329780"/>
                  </a:lnTo>
                  <a:lnTo>
                    <a:pt x="150990" y="330873"/>
                  </a:lnTo>
                  <a:lnTo>
                    <a:pt x="152336" y="330746"/>
                  </a:lnTo>
                  <a:lnTo>
                    <a:pt x="153670" y="330631"/>
                  </a:lnTo>
                  <a:lnTo>
                    <a:pt x="154647" y="329336"/>
                  </a:lnTo>
                  <a:close/>
                </a:path>
                <a:path w="157479" h="737235">
                  <a:moveTo>
                    <a:pt x="154774" y="434213"/>
                  </a:moveTo>
                  <a:lnTo>
                    <a:pt x="154152" y="433400"/>
                  </a:lnTo>
                  <a:lnTo>
                    <a:pt x="153301" y="433349"/>
                  </a:lnTo>
                  <a:lnTo>
                    <a:pt x="151460" y="433197"/>
                  </a:lnTo>
                  <a:lnTo>
                    <a:pt x="150710" y="433882"/>
                  </a:lnTo>
                  <a:lnTo>
                    <a:pt x="150368" y="438048"/>
                  </a:lnTo>
                  <a:lnTo>
                    <a:pt x="149834" y="443801"/>
                  </a:lnTo>
                  <a:lnTo>
                    <a:pt x="150444" y="444627"/>
                  </a:lnTo>
                  <a:lnTo>
                    <a:pt x="152298" y="444804"/>
                  </a:lnTo>
                  <a:lnTo>
                    <a:pt x="153136" y="444893"/>
                  </a:lnTo>
                  <a:lnTo>
                    <a:pt x="153898" y="444195"/>
                  </a:lnTo>
                  <a:lnTo>
                    <a:pt x="154292" y="440016"/>
                  </a:lnTo>
                  <a:lnTo>
                    <a:pt x="154774" y="434213"/>
                  </a:lnTo>
                  <a:close/>
                </a:path>
                <a:path w="157479" h="737235">
                  <a:moveTo>
                    <a:pt x="155460" y="345071"/>
                  </a:moveTo>
                  <a:lnTo>
                    <a:pt x="155181" y="340880"/>
                  </a:lnTo>
                  <a:lnTo>
                    <a:pt x="154736" y="335076"/>
                  </a:lnTo>
                  <a:lnTo>
                    <a:pt x="153987" y="334378"/>
                  </a:lnTo>
                  <a:lnTo>
                    <a:pt x="151295" y="334606"/>
                  </a:lnTo>
                  <a:lnTo>
                    <a:pt x="150672" y="335407"/>
                  </a:lnTo>
                  <a:lnTo>
                    <a:pt x="150990" y="339559"/>
                  </a:lnTo>
                  <a:lnTo>
                    <a:pt x="151384" y="345325"/>
                  </a:lnTo>
                  <a:lnTo>
                    <a:pt x="152120" y="346049"/>
                  </a:lnTo>
                  <a:lnTo>
                    <a:pt x="153974" y="345922"/>
                  </a:lnTo>
                  <a:lnTo>
                    <a:pt x="154813" y="345871"/>
                  </a:lnTo>
                  <a:lnTo>
                    <a:pt x="155460" y="345071"/>
                  </a:lnTo>
                  <a:close/>
                </a:path>
                <a:path w="157479" h="737235">
                  <a:moveTo>
                    <a:pt x="155816" y="425589"/>
                  </a:moveTo>
                  <a:lnTo>
                    <a:pt x="154800" y="424319"/>
                  </a:lnTo>
                  <a:lnTo>
                    <a:pt x="153454" y="424230"/>
                  </a:lnTo>
                  <a:lnTo>
                    <a:pt x="152107" y="424154"/>
                  </a:lnTo>
                  <a:lnTo>
                    <a:pt x="150952" y="425259"/>
                  </a:lnTo>
                  <a:lnTo>
                    <a:pt x="150749" y="428193"/>
                  </a:lnTo>
                  <a:lnTo>
                    <a:pt x="151752" y="429463"/>
                  </a:lnTo>
                  <a:lnTo>
                    <a:pt x="154432" y="429666"/>
                  </a:lnTo>
                  <a:lnTo>
                    <a:pt x="155613" y="428536"/>
                  </a:lnTo>
                  <a:lnTo>
                    <a:pt x="155714" y="427062"/>
                  </a:lnTo>
                  <a:lnTo>
                    <a:pt x="155816" y="425589"/>
                  </a:lnTo>
                  <a:close/>
                </a:path>
                <a:path w="157479" h="737235">
                  <a:moveTo>
                    <a:pt x="156260" y="409448"/>
                  </a:moveTo>
                  <a:lnTo>
                    <a:pt x="155600" y="408673"/>
                  </a:lnTo>
                  <a:lnTo>
                    <a:pt x="152895" y="408571"/>
                  </a:lnTo>
                  <a:lnTo>
                    <a:pt x="152184" y="409295"/>
                  </a:lnTo>
                  <a:lnTo>
                    <a:pt x="152019" y="413448"/>
                  </a:lnTo>
                  <a:lnTo>
                    <a:pt x="151765" y="418312"/>
                  </a:lnTo>
                  <a:lnTo>
                    <a:pt x="151701" y="419227"/>
                  </a:lnTo>
                  <a:lnTo>
                    <a:pt x="152349" y="420014"/>
                  </a:lnTo>
                  <a:lnTo>
                    <a:pt x="154203" y="420128"/>
                  </a:lnTo>
                  <a:lnTo>
                    <a:pt x="155054" y="420179"/>
                  </a:lnTo>
                  <a:lnTo>
                    <a:pt x="155778" y="419455"/>
                  </a:lnTo>
                  <a:lnTo>
                    <a:pt x="155841" y="418528"/>
                  </a:lnTo>
                  <a:lnTo>
                    <a:pt x="156006" y="415264"/>
                  </a:lnTo>
                  <a:lnTo>
                    <a:pt x="156260" y="409448"/>
                  </a:lnTo>
                  <a:close/>
                </a:path>
                <a:path w="157479" h="737235">
                  <a:moveTo>
                    <a:pt x="156387" y="354101"/>
                  </a:moveTo>
                  <a:lnTo>
                    <a:pt x="156311" y="352628"/>
                  </a:lnTo>
                  <a:lnTo>
                    <a:pt x="156235" y="351155"/>
                  </a:lnTo>
                  <a:lnTo>
                    <a:pt x="155079" y="350012"/>
                  </a:lnTo>
                  <a:lnTo>
                    <a:pt x="152387" y="350164"/>
                  </a:lnTo>
                  <a:lnTo>
                    <a:pt x="151371" y="351421"/>
                  </a:lnTo>
                  <a:lnTo>
                    <a:pt x="151434" y="352882"/>
                  </a:lnTo>
                  <a:lnTo>
                    <a:pt x="151511" y="354355"/>
                  </a:lnTo>
                  <a:lnTo>
                    <a:pt x="152666" y="355498"/>
                  </a:lnTo>
                  <a:lnTo>
                    <a:pt x="154012" y="355422"/>
                  </a:lnTo>
                  <a:lnTo>
                    <a:pt x="155346" y="355358"/>
                  </a:lnTo>
                  <a:lnTo>
                    <a:pt x="156387" y="354101"/>
                  </a:lnTo>
                  <a:close/>
                </a:path>
                <a:path w="157479" h="737235">
                  <a:moveTo>
                    <a:pt x="156565" y="369849"/>
                  </a:moveTo>
                  <a:lnTo>
                    <a:pt x="156451" y="365671"/>
                  </a:lnTo>
                  <a:lnTo>
                    <a:pt x="156235" y="359841"/>
                  </a:lnTo>
                  <a:lnTo>
                    <a:pt x="155511" y="359117"/>
                  </a:lnTo>
                  <a:lnTo>
                    <a:pt x="152819" y="359219"/>
                  </a:lnTo>
                  <a:lnTo>
                    <a:pt x="152158" y="360006"/>
                  </a:lnTo>
                  <a:lnTo>
                    <a:pt x="152323" y="364172"/>
                  </a:lnTo>
                  <a:lnTo>
                    <a:pt x="152476" y="369951"/>
                  </a:lnTo>
                  <a:lnTo>
                    <a:pt x="153187" y="370687"/>
                  </a:lnTo>
                  <a:lnTo>
                    <a:pt x="155041" y="370649"/>
                  </a:lnTo>
                  <a:lnTo>
                    <a:pt x="155892" y="370624"/>
                  </a:lnTo>
                  <a:lnTo>
                    <a:pt x="156565" y="369849"/>
                  </a:lnTo>
                  <a:close/>
                </a:path>
                <a:path w="157479" h="737235">
                  <a:moveTo>
                    <a:pt x="156743" y="384644"/>
                  </a:moveTo>
                  <a:lnTo>
                    <a:pt x="156044" y="383895"/>
                  </a:lnTo>
                  <a:lnTo>
                    <a:pt x="153352" y="383895"/>
                  </a:lnTo>
                  <a:lnTo>
                    <a:pt x="152666" y="384644"/>
                  </a:lnTo>
                  <a:lnTo>
                    <a:pt x="152654" y="388810"/>
                  </a:lnTo>
                  <a:lnTo>
                    <a:pt x="152590" y="394589"/>
                  </a:lnTo>
                  <a:lnTo>
                    <a:pt x="153263" y="395363"/>
                  </a:lnTo>
                  <a:lnTo>
                    <a:pt x="155117" y="395389"/>
                  </a:lnTo>
                  <a:lnTo>
                    <a:pt x="155956" y="395401"/>
                  </a:lnTo>
                  <a:lnTo>
                    <a:pt x="156667" y="394665"/>
                  </a:lnTo>
                  <a:lnTo>
                    <a:pt x="156730" y="390474"/>
                  </a:lnTo>
                  <a:lnTo>
                    <a:pt x="156743" y="384644"/>
                  </a:lnTo>
                  <a:close/>
                </a:path>
                <a:path w="157479" h="737235">
                  <a:moveTo>
                    <a:pt x="156946" y="400799"/>
                  </a:moveTo>
                  <a:lnTo>
                    <a:pt x="155879" y="399567"/>
                  </a:lnTo>
                  <a:lnTo>
                    <a:pt x="154533" y="399529"/>
                  </a:lnTo>
                  <a:lnTo>
                    <a:pt x="153187" y="399503"/>
                  </a:lnTo>
                  <a:lnTo>
                    <a:pt x="152082" y="400672"/>
                  </a:lnTo>
                  <a:lnTo>
                    <a:pt x="152031" y="402145"/>
                  </a:lnTo>
                  <a:lnTo>
                    <a:pt x="151993" y="403606"/>
                  </a:lnTo>
                  <a:lnTo>
                    <a:pt x="153047" y="404825"/>
                  </a:lnTo>
                  <a:lnTo>
                    <a:pt x="154381" y="404876"/>
                  </a:lnTo>
                  <a:lnTo>
                    <a:pt x="155740" y="404914"/>
                  </a:lnTo>
                  <a:lnTo>
                    <a:pt x="156870" y="403745"/>
                  </a:lnTo>
                  <a:lnTo>
                    <a:pt x="156908" y="402272"/>
                  </a:lnTo>
                  <a:lnTo>
                    <a:pt x="156946" y="400799"/>
                  </a:lnTo>
                  <a:close/>
                </a:path>
                <a:path w="157479" h="737235">
                  <a:moveTo>
                    <a:pt x="157111" y="378929"/>
                  </a:moveTo>
                  <a:lnTo>
                    <a:pt x="157099" y="377456"/>
                  </a:lnTo>
                  <a:lnTo>
                    <a:pt x="157086" y="375970"/>
                  </a:lnTo>
                  <a:lnTo>
                    <a:pt x="155968" y="374789"/>
                  </a:lnTo>
                  <a:lnTo>
                    <a:pt x="154622" y="374815"/>
                  </a:lnTo>
                  <a:lnTo>
                    <a:pt x="153263" y="374827"/>
                  </a:lnTo>
                  <a:lnTo>
                    <a:pt x="152196" y="376047"/>
                  </a:lnTo>
                  <a:lnTo>
                    <a:pt x="152222" y="377507"/>
                  </a:lnTo>
                  <a:lnTo>
                    <a:pt x="152234" y="378980"/>
                  </a:lnTo>
                  <a:lnTo>
                    <a:pt x="153339" y="380161"/>
                  </a:lnTo>
                  <a:lnTo>
                    <a:pt x="156032" y="380136"/>
                  </a:lnTo>
                  <a:lnTo>
                    <a:pt x="157111" y="378929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92"/>
            <p:cNvSpPr/>
            <p:nvPr/>
          </p:nvSpPr>
          <p:spPr>
            <a:xfrm>
              <a:off x="3399498" y="4039806"/>
              <a:ext cx="161925" cy="739775"/>
            </a:xfrm>
            <a:custGeom>
              <a:avLst/>
              <a:gdLst/>
              <a:ahLst/>
              <a:cxnLst/>
              <a:rect l="l" t="t" r="r" b="b"/>
              <a:pathLst>
                <a:path w="161925" h="739775">
                  <a:moveTo>
                    <a:pt x="8064" y="3365"/>
                  </a:moveTo>
                  <a:lnTo>
                    <a:pt x="6832" y="1854"/>
                  </a:lnTo>
                  <a:lnTo>
                    <a:pt x="1143" y="342"/>
                  </a:lnTo>
                  <a:lnTo>
                    <a:pt x="0" y="0"/>
                  </a:lnTo>
                  <a:lnTo>
                    <a:pt x="4889" y="5930"/>
                  </a:lnTo>
                  <a:lnTo>
                    <a:pt x="6146" y="5930"/>
                  </a:lnTo>
                  <a:lnTo>
                    <a:pt x="8026" y="4419"/>
                  </a:lnTo>
                  <a:lnTo>
                    <a:pt x="8064" y="3365"/>
                  </a:lnTo>
                  <a:close/>
                </a:path>
                <a:path w="161925" h="739775">
                  <a:moveTo>
                    <a:pt x="14338" y="10579"/>
                  </a:moveTo>
                  <a:lnTo>
                    <a:pt x="13373" y="9359"/>
                  </a:lnTo>
                  <a:lnTo>
                    <a:pt x="12407" y="8140"/>
                  </a:lnTo>
                  <a:lnTo>
                    <a:pt x="10756" y="7823"/>
                  </a:lnTo>
                  <a:lnTo>
                    <a:pt x="8648" y="9499"/>
                  </a:lnTo>
                  <a:lnTo>
                    <a:pt x="8572" y="11163"/>
                  </a:lnTo>
                  <a:lnTo>
                    <a:pt x="10490" y="13589"/>
                  </a:lnTo>
                  <a:lnTo>
                    <a:pt x="12128" y="13906"/>
                  </a:lnTo>
                  <a:lnTo>
                    <a:pt x="14249" y="12242"/>
                  </a:lnTo>
                  <a:lnTo>
                    <a:pt x="14338" y="10579"/>
                  </a:lnTo>
                  <a:close/>
                </a:path>
                <a:path w="161925" h="739775">
                  <a:moveTo>
                    <a:pt x="24053" y="23952"/>
                  </a:moveTo>
                  <a:lnTo>
                    <a:pt x="20408" y="19062"/>
                  </a:lnTo>
                  <a:lnTo>
                    <a:pt x="17716" y="15582"/>
                  </a:lnTo>
                  <a:lnTo>
                    <a:pt x="16675" y="15367"/>
                  </a:lnTo>
                  <a:lnTo>
                    <a:pt x="14541" y="17018"/>
                  </a:lnTo>
                  <a:lnTo>
                    <a:pt x="14478" y="18072"/>
                  </a:lnTo>
                  <a:lnTo>
                    <a:pt x="17145" y="21539"/>
                  </a:lnTo>
                  <a:lnTo>
                    <a:pt x="20777" y="26377"/>
                  </a:lnTo>
                  <a:lnTo>
                    <a:pt x="21805" y="26606"/>
                  </a:lnTo>
                  <a:lnTo>
                    <a:pt x="23291" y="25501"/>
                  </a:lnTo>
                  <a:lnTo>
                    <a:pt x="23977" y="25006"/>
                  </a:lnTo>
                  <a:lnTo>
                    <a:pt x="24053" y="23952"/>
                  </a:lnTo>
                  <a:close/>
                </a:path>
                <a:path w="161925" h="739775">
                  <a:moveTo>
                    <a:pt x="29984" y="31381"/>
                  </a:moveTo>
                  <a:lnTo>
                    <a:pt x="29083" y="30124"/>
                  </a:lnTo>
                  <a:lnTo>
                    <a:pt x="28181" y="28867"/>
                  </a:lnTo>
                  <a:lnTo>
                    <a:pt x="26555" y="28498"/>
                  </a:lnTo>
                  <a:lnTo>
                    <a:pt x="24371" y="30086"/>
                  </a:lnTo>
                  <a:lnTo>
                    <a:pt x="24218" y="31737"/>
                  </a:lnTo>
                  <a:lnTo>
                    <a:pt x="26022" y="34226"/>
                  </a:lnTo>
                  <a:lnTo>
                    <a:pt x="27635" y="34594"/>
                  </a:lnTo>
                  <a:lnTo>
                    <a:pt x="29832" y="33032"/>
                  </a:lnTo>
                  <a:lnTo>
                    <a:pt x="29984" y="31381"/>
                  </a:lnTo>
                  <a:close/>
                </a:path>
                <a:path w="161925" h="739775">
                  <a:moveTo>
                    <a:pt x="39052" y="45046"/>
                  </a:moveTo>
                  <a:lnTo>
                    <a:pt x="36601" y="41440"/>
                  </a:lnTo>
                  <a:lnTo>
                    <a:pt x="33121" y="36474"/>
                  </a:lnTo>
                  <a:lnTo>
                    <a:pt x="32092" y="36220"/>
                  </a:lnTo>
                  <a:lnTo>
                    <a:pt x="29883" y="37782"/>
                  </a:lnTo>
                  <a:lnTo>
                    <a:pt x="29781" y="38823"/>
                  </a:lnTo>
                  <a:lnTo>
                    <a:pt x="32270" y="42367"/>
                  </a:lnTo>
                  <a:lnTo>
                    <a:pt x="35674" y="47332"/>
                  </a:lnTo>
                  <a:lnTo>
                    <a:pt x="36677" y="47599"/>
                  </a:lnTo>
                  <a:lnTo>
                    <a:pt x="38227" y="46558"/>
                  </a:lnTo>
                  <a:lnTo>
                    <a:pt x="38925" y="46088"/>
                  </a:lnTo>
                  <a:lnTo>
                    <a:pt x="39052" y="45046"/>
                  </a:lnTo>
                  <a:close/>
                </a:path>
                <a:path w="161925" h="739775">
                  <a:moveTo>
                    <a:pt x="44640" y="52666"/>
                  </a:moveTo>
                  <a:lnTo>
                    <a:pt x="43789" y="51384"/>
                  </a:lnTo>
                  <a:lnTo>
                    <a:pt x="42938" y="50101"/>
                  </a:lnTo>
                  <a:lnTo>
                    <a:pt x="41338" y="49669"/>
                  </a:lnTo>
                  <a:lnTo>
                    <a:pt x="39090" y="51168"/>
                  </a:lnTo>
                  <a:lnTo>
                    <a:pt x="38874" y="52806"/>
                  </a:lnTo>
                  <a:lnTo>
                    <a:pt x="40551" y="55346"/>
                  </a:lnTo>
                  <a:lnTo>
                    <a:pt x="42138" y="55778"/>
                  </a:lnTo>
                  <a:lnTo>
                    <a:pt x="44399" y="54305"/>
                  </a:lnTo>
                  <a:lnTo>
                    <a:pt x="44640" y="52666"/>
                  </a:lnTo>
                  <a:close/>
                </a:path>
                <a:path w="161925" h="739775">
                  <a:moveTo>
                    <a:pt x="53073" y="66624"/>
                  </a:moveTo>
                  <a:lnTo>
                    <a:pt x="50800" y="62941"/>
                  </a:lnTo>
                  <a:lnTo>
                    <a:pt x="47536" y="57861"/>
                  </a:lnTo>
                  <a:lnTo>
                    <a:pt x="46532" y="57569"/>
                  </a:lnTo>
                  <a:lnTo>
                    <a:pt x="44259" y="59042"/>
                  </a:lnTo>
                  <a:lnTo>
                    <a:pt x="44107" y="60071"/>
                  </a:lnTo>
                  <a:lnTo>
                    <a:pt x="47332" y="65112"/>
                  </a:lnTo>
                  <a:lnTo>
                    <a:pt x="49606" y="68770"/>
                  </a:lnTo>
                  <a:lnTo>
                    <a:pt x="50596" y="69075"/>
                  </a:lnTo>
                  <a:lnTo>
                    <a:pt x="52184" y="68097"/>
                  </a:lnTo>
                  <a:lnTo>
                    <a:pt x="52895" y="67652"/>
                  </a:lnTo>
                  <a:lnTo>
                    <a:pt x="53073" y="66624"/>
                  </a:lnTo>
                  <a:close/>
                </a:path>
                <a:path w="161925" h="739775">
                  <a:moveTo>
                    <a:pt x="55460" y="736549"/>
                  </a:moveTo>
                  <a:lnTo>
                    <a:pt x="55257" y="734898"/>
                  </a:lnTo>
                  <a:lnTo>
                    <a:pt x="53022" y="733386"/>
                  </a:lnTo>
                  <a:lnTo>
                    <a:pt x="51435" y="733806"/>
                  </a:lnTo>
                  <a:lnTo>
                    <a:pt x="49695" y="736320"/>
                  </a:lnTo>
                  <a:lnTo>
                    <a:pt x="49898" y="737958"/>
                  </a:lnTo>
                  <a:lnTo>
                    <a:pt x="51015" y="738670"/>
                  </a:lnTo>
                  <a:lnTo>
                    <a:pt x="53162" y="739228"/>
                  </a:lnTo>
                  <a:lnTo>
                    <a:pt x="53721" y="739089"/>
                  </a:lnTo>
                  <a:lnTo>
                    <a:pt x="55460" y="736549"/>
                  </a:lnTo>
                  <a:close/>
                </a:path>
                <a:path w="161925" h="739775">
                  <a:moveTo>
                    <a:pt x="58293" y="74422"/>
                  </a:moveTo>
                  <a:lnTo>
                    <a:pt x="57505" y="73113"/>
                  </a:lnTo>
                  <a:lnTo>
                    <a:pt x="56718" y="71805"/>
                  </a:lnTo>
                  <a:lnTo>
                    <a:pt x="55130" y="71310"/>
                  </a:lnTo>
                  <a:lnTo>
                    <a:pt x="53987" y="72021"/>
                  </a:lnTo>
                  <a:lnTo>
                    <a:pt x="52832" y="72720"/>
                  </a:lnTo>
                  <a:lnTo>
                    <a:pt x="52539" y="74333"/>
                  </a:lnTo>
                  <a:lnTo>
                    <a:pt x="54102" y="76923"/>
                  </a:lnTo>
                  <a:lnTo>
                    <a:pt x="55664" y="77431"/>
                  </a:lnTo>
                  <a:lnTo>
                    <a:pt x="57988" y="76047"/>
                  </a:lnTo>
                  <a:lnTo>
                    <a:pt x="58293" y="74422"/>
                  </a:lnTo>
                  <a:close/>
                </a:path>
                <a:path w="161925" h="739775">
                  <a:moveTo>
                    <a:pt x="64376" y="722350"/>
                  </a:moveTo>
                  <a:lnTo>
                    <a:pt x="64211" y="721321"/>
                  </a:lnTo>
                  <a:lnTo>
                    <a:pt x="61925" y="719861"/>
                  </a:lnTo>
                  <a:lnTo>
                    <a:pt x="60934" y="720140"/>
                  </a:lnTo>
                  <a:lnTo>
                    <a:pt x="57683" y="725182"/>
                  </a:lnTo>
                  <a:lnTo>
                    <a:pt x="55283" y="728776"/>
                  </a:lnTo>
                  <a:lnTo>
                    <a:pt x="55422" y="729818"/>
                  </a:lnTo>
                  <a:lnTo>
                    <a:pt x="56134" y="730275"/>
                  </a:lnTo>
                  <a:lnTo>
                    <a:pt x="56972" y="730846"/>
                  </a:lnTo>
                  <a:lnTo>
                    <a:pt x="57670" y="731316"/>
                  </a:lnTo>
                  <a:lnTo>
                    <a:pt x="58686" y="731037"/>
                  </a:lnTo>
                  <a:lnTo>
                    <a:pt x="61099" y="727417"/>
                  </a:lnTo>
                  <a:lnTo>
                    <a:pt x="64376" y="722350"/>
                  </a:lnTo>
                  <a:close/>
                </a:path>
                <a:path w="161925" h="739775">
                  <a:moveTo>
                    <a:pt x="66103" y="88633"/>
                  </a:moveTo>
                  <a:lnTo>
                    <a:pt x="63982" y="84886"/>
                  </a:lnTo>
                  <a:lnTo>
                    <a:pt x="60972" y="79705"/>
                  </a:lnTo>
                  <a:lnTo>
                    <a:pt x="59969" y="79375"/>
                  </a:lnTo>
                  <a:lnTo>
                    <a:pt x="57645" y="80746"/>
                  </a:lnTo>
                  <a:lnTo>
                    <a:pt x="57442" y="81762"/>
                  </a:lnTo>
                  <a:lnTo>
                    <a:pt x="60439" y="86918"/>
                  </a:lnTo>
                  <a:lnTo>
                    <a:pt x="62534" y="90639"/>
                  </a:lnTo>
                  <a:lnTo>
                    <a:pt x="63512" y="90970"/>
                  </a:lnTo>
                  <a:lnTo>
                    <a:pt x="65138" y="90068"/>
                  </a:lnTo>
                  <a:lnTo>
                    <a:pt x="65874" y="89649"/>
                  </a:lnTo>
                  <a:lnTo>
                    <a:pt x="66103" y="88633"/>
                  </a:lnTo>
                  <a:close/>
                </a:path>
                <a:path w="161925" h="739775">
                  <a:moveTo>
                    <a:pt x="69507" y="714971"/>
                  </a:moveTo>
                  <a:lnTo>
                    <a:pt x="69227" y="713346"/>
                  </a:lnTo>
                  <a:lnTo>
                    <a:pt x="66929" y="711923"/>
                  </a:lnTo>
                  <a:lnTo>
                    <a:pt x="65354" y="712393"/>
                  </a:lnTo>
                  <a:lnTo>
                    <a:pt x="63754" y="714971"/>
                  </a:lnTo>
                  <a:lnTo>
                    <a:pt x="64008" y="716597"/>
                  </a:lnTo>
                  <a:lnTo>
                    <a:pt x="66294" y="718032"/>
                  </a:lnTo>
                  <a:lnTo>
                    <a:pt x="67881" y="717575"/>
                  </a:lnTo>
                  <a:lnTo>
                    <a:pt x="68694" y="716267"/>
                  </a:lnTo>
                  <a:lnTo>
                    <a:pt x="69507" y="714971"/>
                  </a:lnTo>
                  <a:close/>
                </a:path>
                <a:path w="161925" h="739775">
                  <a:moveTo>
                    <a:pt x="70954" y="96596"/>
                  </a:moveTo>
                  <a:lnTo>
                    <a:pt x="70231" y="95262"/>
                  </a:lnTo>
                  <a:lnTo>
                    <a:pt x="69507" y="93929"/>
                  </a:lnTo>
                  <a:lnTo>
                    <a:pt x="67945" y="93383"/>
                  </a:lnTo>
                  <a:lnTo>
                    <a:pt x="65582" y="94678"/>
                  </a:lnTo>
                  <a:lnTo>
                    <a:pt x="65227" y="96278"/>
                  </a:lnTo>
                  <a:lnTo>
                    <a:pt x="66662" y="98920"/>
                  </a:lnTo>
                  <a:lnTo>
                    <a:pt x="68199" y="99479"/>
                  </a:lnTo>
                  <a:lnTo>
                    <a:pt x="70586" y="98196"/>
                  </a:lnTo>
                  <a:lnTo>
                    <a:pt x="70954" y="96596"/>
                  </a:lnTo>
                  <a:close/>
                </a:path>
                <a:path w="161925" h="739775">
                  <a:moveTo>
                    <a:pt x="77762" y="700493"/>
                  </a:moveTo>
                  <a:lnTo>
                    <a:pt x="77558" y="699465"/>
                  </a:lnTo>
                  <a:lnTo>
                    <a:pt x="75209" y="698106"/>
                  </a:lnTo>
                  <a:lnTo>
                    <a:pt x="74231" y="698423"/>
                  </a:lnTo>
                  <a:lnTo>
                    <a:pt x="72072" y="702132"/>
                  </a:lnTo>
                  <a:lnTo>
                    <a:pt x="68986" y="707250"/>
                  </a:lnTo>
                  <a:lnTo>
                    <a:pt x="69164" y="708266"/>
                  </a:lnTo>
                  <a:lnTo>
                    <a:pt x="70751" y="709231"/>
                  </a:lnTo>
                  <a:lnTo>
                    <a:pt x="71475" y="709676"/>
                  </a:lnTo>
                  <a:lnTo>
                    <a:pt x="72478" y="709358"/>
                  </a:lnTo>
                  <a:lnTo>
                    <a:pt x="74714" y="705662"/>
                  </a:lnTo>
                  <a:lnTo>
                    <a:pt x="77762" y="700493"/>
                  </a:lnTo>
                  <a:close/>
                </a:path>
                <a:path w="161925" h="739775">
                  <a:moveTo>
                    <a:pt x="78130" y="111061"/>
                  </a:moveTo>
                  <a:lnTo>
                    <a:pt x="76174" y="107238"/>
                  </a:lnTo>
                  <a:lnTo>
                    <a:pt x="73393" y="101968"/>
                  </a:lnTo>
                  <a:lnTo>
                    <a:pt x="72415" y="101600"/>
                  </a:lnTo>
                  <a:lnTo>
                    <a:pt x="70764" y="102463"/>
                  </a:lnTo>
                  <a:lnTo>
                    <a:pt x="70015" y="102870"/>
                  </a:lnTo>
                  <a:lnTo>
                    <a:pt x="69773" y="103886"/>
                  </a:lnTo>
                  <a:lnTo>
                    <a:pt x="72542" y="109118"/>
                  </a:lnTo>
                  <a:lnTo>
                    <a:pt x="74472" y="112915"/>
                  </a:lnTo>
                  <a:lnTo>
                    <a:pt x="75450" y="113284"/>
                  </a:lnTo>
                  <a:lnTo>
                    <a:pt x="77101" y="112445"/>
                  </a:lnTo>
                  <a:lnTo>
                    <a:pt x="77851" y="112064"/>
                  </a:lnTo>
                  <a:lnTo>
                    <a:pt x="78130" y="111061"/>
                  </a:lnTo>
                  <a:close/>
                </a:path>
                <a:path w="161925" h="739775">
                  <a:moveTo>
                    <a:pt x="82435" y="88633"/>
                  </a:moveTo>
                  <a:lnTo>
                    <a:pt x="79476" y="83426"/>
                  </a:lnTo>
                  <a:lnTo>
                    <a:pt x="77292" y="79705"/>
                  </a:lnTo>
                  <a:lnTo>
                    <a:pt x="76301" y="79375"/>
                  </a:lnTo>
                  <a:lnTo>
                    <a:pt x="73964" y="80746"/>
                  </a:lnTo>
                  <a:lnTo>
                    <a:pt x="73761" y="81762"/>
                  </a:lnTo>
                  <a:lnTo>
                    <a:pt x="76771" y="86918"/>
                  </a:lnTo>
                  <a:lnTo>
                    <a:pt x="78867" y="90639"/>
                  </a:lnTo>
                  <a:lnTo>
                    <a:pt x="79844" y="90970"/>
                  </a:lnTo>
                  <a:lnTo>
                    <a:pt x="81470" y="90068"/>
                  </a:lnTo>
                  <a:lnTo>
                    <a:pt x="82207" y="89649"/>
                  </a:lnTo>
                  <a:lnTo>
                    <a:pt x="82435" y="88633"/>
                  </a:lnTo>
                  <a:close/>
                </a:path>
                <a:path w="161925" h="739775">
                  <a:moveTo>
                    <a:pt x="82550" y="692950"/>
                  </a:moveTo>
                  <a:lnTo>
                    <a:pt x="82194" y="691337"/>
                  </a:lnTo>
                  <a:lnTo>
                    <a:pt x="79857" y="690016"/>
                  </a:lnTo>
                  <a:lnTo>
                    <a:pt x="78308" y="690549"/>
                  </a:lnTo>
                  <a:lnTo>
                    <a:pt x="76809" y="693178"/>
                  </a:lnTo>
                  <a:lnTo>
                    <a:pt x="77152" y="694778"/>
                  </a:lnTo>
                  <a:lnTo>
                    <a:pt x="78308" y="695452"/>
                  </a:lnTo>
                  <a:lnTo>
                    <a:pt x="79489" y="696125"/>
                  </a:lnTo>
                  <a:lnTo>
                    <a:pt x="81051" y="695591"/>
                  </a:lnTo>
                  <a:lnTo>
                    <a:pt x="81800" y="694270"/>
                  </a:lnTo>
                  <a:lnTo>
                    <a:pt x="82550" y="692950"/>
                  </a:lnTo>
                  <a:close/>
                </a:path>
                <a:path w="161925" h="739775">
                  <a:moveTo>
                    <a:pt x="82638" y="119176"/>
                  </a:moveTo>
                  <a:lnTo>
                    <a:pt x="81965" y="117817"/>
                  </a:lnTo>
                  <a:lnTo>
                    <a:pt x="81292" y="116459"/>
                  </a:lnTo>
                  <a:lnTo>
                    <a:pt x="79768" y="115849"/>
                  </a:lnTo>
                  <a:lnTo>
                    <a:pt x="78562" y="116459"/>
                  </a:lnTo>
                  <a:lnTo>
                    <a:pt x="77343" y="117055"/>
                  </a:lnTo>
                  <a:lnTo>
                    <a:pt x="76911" y="118630"/>
                  </a:lnTo>
                  <a:lnTo>
                    <a:pt x="78244" y="121323"/>
                  </a:lnTo>
                  <a:lnTo>
                    <a:pt x="79768" y="121932"/>
                  </a:lnTo>
                  <a:lnTo>
                    <a:pt x="82194" y="120751"/>
                  </a:lnTo>
                  <a:lnTo>
                    <a:pt x="82638" y="119176"/>
                  </a:lnTo>
                  <a:close/>
                </a:path>
                <a:path w="161925" h="739775">
                  <a:moveTo>
                    <a:pt x="87287" y="96596"/>
                  </a:moveTo>
                  <a:lnTo>
                    <a:pt x="86563" y="95262"/>
                  </a:lnTo>
                  <a:lnTo>
                    <a:pt x="85839" y="93929"/>
                  </a:lnTo>
                  <a:lnTo>
                    <a:pt x="84277" y="93383"/>
                  </a:lnTo>
                  <a:lnTo>
                    <a:pt x="81915" y="94678"/>
                  </a:lnTo>
                  <a:lnTo>
                    <a:pt x="81546" y="96278"/>
                  </a:lnTo>
                  <a:lnTo>
                    <a:pt x="82994" y="98920"/>
                  </a:lnTo>
                  <a:lnTo>
                    <a:pt x="84531" y="99479"/>
                  </a:lnTo>
                  <a:lnTo>
                    <a:pt x="86918" y="98196"/>
                  </a:lnTo>
                  <a:lnTo>
                    <a:pt x="87287" y="96596"/>
                  </a:lnTo>
                  <a:close/>
                </a:path>
                <a:path w="161925" h="739775">
                  <a:moveTo>
                    <a:pt x="89154" y="133845"/>
                  </a:moveTo>
                  <a:lnTo>
                    <a:pt x="87376" y="129971"/>
                  </a:lnTo>
                  <a:lnTo>
                    <a:pt x="84823" y="124599"/>
                  </a:lnTo>
                  <a:lnTo>
                    <a:pt x="83858" y="124206"/>
                  </a:lnTo>
                  <a:lnTo>
                    <a:pt x="81419" y="125374"/>
                  </a:lnTo>
                  <a:lnTo>
                    <a:pt x="81140" y="126377"/>
                  </a:lnTo>
                  <a:lnTo>
                    <a:pt x="85051" y="134696"/>
                  </a:lnTo>
                  <a:lnTo>
                    <a:pt x="85432" y="135559"/>
                  </a:lnTo>
                  <a:lnTo>
                    <a:pt x="86385" y="135966"/>
                  </a:lnTo>
                  <a:lnTo>
                    <a:pt x="88074" y="135191"/>
                  </a:lnTo>
                  <a:lnTo>
                    <a:pt x="88849" y="134835"/>
                  </a:lnTo>
                  <a:lnTo>
                    <a:pt x="89154" y="133845"/>
                  </a:lnTo>
                  <a:close/>
                </a:path>
                <a:path w="161925" h="739775">
                  <a:moveTo>
                    <a:pt x="90157" y="678218"/>
                  </a:moveTo>
                  <a:lnTo>
                    <a:pt x="89903" y="677214"/>
                  </a:lnTo>
                  <a:lnTo>
                    <a:pt x="87503" y="675957"/>
                  </a:lnTo>
                  <a:lnTo>
                    <a:pt x="86537" y="676313"/>
                  </a:lnTo>
                  <a:lnTo>
                    <a:pt x="84531" y="680085"/>
                  </a:lnTo>
                  <a:lnTo>
                    <a:pt x="81686" y="685292"/>
                  </a:lnTo>
                  <a:lnTo>
                    <a:pt x="81915" y="686308"/>
                  </a:lnTo>
                  <a:lnTo>
                    <a:pt x="83540" y="687197"/>
                  </a:lnTo>
                  <a:lnTo>
                    <a:pt x="84277" y="687603"/>
                  </a:lnTo>
                  <a:lnTo>
                    <a:pt x="85267" y="687260"/>
                  </a:lnTo>
                  <a:lnTo>
                    <a:pt x="87337" y="683488"/>
                  </a:lnTo>
                  <a:lnTo>
                    <a:pt x="90157" y="678218"/>
                  </a:lnTo>
                  <a:close/>
                </a:path>
                <a:path w="161925" h="739775">
                  <a:moveTo>
                    <a:pt x="93306" y="142113"/>
                  </a:moveTo>
                  <a:lnTo>
                    <a:pt x="92697" y="140741"/>
                  </a:lnTo>
                  <a:lnTo>
                    <a:pt x="92087" y="139357"/>
                  </a:lnTo>
                  <a:lnTo>
                    <a:pt x="90589" y="138696"/>
                  </a:lnTo>
                  <a:lnTo>
                    <a:pt x="88125" y="139801"/>
                  </a:lnTo>
                  <a:lnTo>
                    <a:pt x="87630" y="141351"/>
                  </a:lnTo>
                  <a:lnTo>
                    <a:pt x="88836" y="144094"/>
                  </a:lnTo>
                  <a:lnTo>
                    <a:pt x="90322" y="144754"/>
                  </a:lnTo>
                  <a:lnTo>
                    <a:pt x="91567" y="144221"/>
                  </a:lnTo>
                  <a:lnTo>
                    <a:pt x="92798" y="143675"/>
                  </a:lnTo>
                  <a:lnTo>
                    <a:pt x="93306" y="142113"/>
                  </a:lnTo>
                  <a:close/>
                </a:path>
                <a:path w="161925" h="739775">
                  <a:moveTo>
                    <a:pt x="94449" y="111061"/>
                  </a:moveTo>
                  <a:lnTo>
                    <a:pt x="94030" y="110210"/>
                  </a:lnTo>
                  <a:lnTo>
                    <a:pt x="91732" y="105752"/>
                  </a:lnTo>
                  <a:lnTo>
                    <a:pt x="89712" y="101968"/>
                  </a:lnTo>
                  <a:lnTo>
                    <a:pt x="88734" y="101600"/>
                  </a:lnTo>
                  <a:lnTo>
                    <a:pt x="86347" y="102870"/>
                  </a:lnTo>
                  <a:lnTo>
                    <a:pt x="86106" y="103886"/>
                  </a:lnTo>
                  <a:lnTo>
                    <a:pt x="88099" y="107645"/>
                  </a:lnTo>
                  <a:lnTo>
                    <a:pt x="90805" y="112915"/>
                  </a:lnTo>
                  <a:lnTo>
                    <a:pt x="91770" y="113284"/>
                  </a:lnTo>
                  <a:lnTo>
                    <a:pt x="93433" y="112445"/>
                  </a:lnTo>
                  <a:lnTo>
                    <a:pt x="94183" y="112064"/>
                  </a:lnTo>
                  <a:lnTo>
                    <a:pt x="94449" y="111061"/>
                  </a:lnTo>
                  <a:close/>
                </a:path>
                <a:path w="161925" h="739775">
                  <a:moveTo>
                    <a:pt x="94602" y="670509"/>
                  </a:moveTo>
                  <a:lnTo>
                    <a:pt x="94183" y="668921"/>
                  </a:lnTo>
                  <a:lnTo>
                    <a:pt x="91782" y="667702"/>
                  </a:lnTo>
                  <a:lnTo>
                    <a:pt x="90258" y="668286"/>
                  </a:lnTo>
                  <a:lnTo>
                    <a:pt x="88887" y="670966"/>
                  </a:lnTo>
                  <a:lnTo>
                    <a:pt x="89281" y="672541"/>
                  </a:lnTo>
                  <a:lnTo>
                    <a:pt x="90487" y="673176"/>
                  </a:lnTo>
                  <a:lnTo>
                    <a:pt x="91681" y="673785"/>
                  </a:lnTo>
                  <a:lnTo>
                    <a:pt x="93218" y="673201"/>
                  </a:lnTo>
                  <a:lnTo>
                    <a:pt x="93916" y="671855"/>
                  </a:lnTo>
                  <a:lnTo>
                    <a:pt x="94602" y="670509"/>
                  </a:lnTo>
                  <a:close/>
                </a:path>
                <a:path w="161925" h="739775">
                  <a:moveTo>
                    <a:pt x="98971" y="119176"/>
                  </a:moveTo>
                  <a:lnTo>
                    <a:pt x="98298" y="117817"/>
                  </a:lnTo>
                  <a:lnTo>
                    <a:pt x="97637" y="116459"/>
                  </a:lnTo>
                  <a:lnTo>
                    <a:pt x="96100" y="115849"/>
                  </a:lnTo>
                  <a:lnTo>
                    <a:pt x="93687" y="117055"/>
                  </a:lnTo>
                  <a:lnTo>
                    <a:pt x="93256" y="118630"/>
                  </a:lnTo>
                  <a:lnTo>
                    <a:pt x="94589" y="121323"/>
                  </a:lnTo>
                  <a:lnTo>
                    <a:pt x="96100" y="121932"/>
                  </a:lnTo>
                  <a:lnTo>
                    <a:pt x="98526" y="120751"/>
                  </a:lnTo>
                  <a:lnTo>
                    <a:pt x="98971" y="119176"/>
                  </a:lnTo>
                  <a:close/>
                </a:path>
                <a:path w="161925" h="739775">
                  <a:moveTo>
                    <a:pt x="99199" y="156997"/>
                  </a:moveTo>
                  <a:lnTo>
                    <a:pt x="97574" y="153060"/>
                  </a:lnTo>
                  <a:lnTo>
                    <a:pt x="95275" y="147612"/>
                  </a:lnTo>
                  <a:lnTo>
                    <a:pt x="94335" y="147180"/>
                  </a:lnTo>
                  <a:lnTo>
                    <a:pt x="91846" y="148247"/>
                  </a:lnTo>
                  <a:lnTo>
                    <a:pt x="91516" y="149237"/>
                  </a:lnTo>
                  <a:lnTo>
                    <a:pt x="93814" y="154635"/>
                  </a:lnTo>
                  <a:lnTo>
                    <a:pt x="95415" y="158546"/>
                  </a:lnTo>
                  <a:lnTo>
                    <a:pt x="96342" y="158991"/>
                  </a:lnTo>
                  <a:lnTo>
                    <a:pt x="98069" y="158292"/>
                  </a:lnTo>
                  <a:lnTo>
                    <a:pt x="98856" y="157975"/>
                  </a:lnTo>
                  <a:lnTo>
                    <a:pt x="99199" y="156997"/>
                  </a:lnTo>
                  <a:close/>
                </a:path>
                <a:path w="161925" h="739775">
                  <a:moveTo>
                    <a:pt x="101549" y="655561"/>
                  </a:moveTo>
                  <a:lnTo>
                    <a:pt x="101244" y="654558"/>
                  </a:lnTo>
                  <a:lnTo>
                    <a:pt x="98818" y="653402"/>
                  </a:lnTo>
                  <a:lnTo>
                    <a:pt x="97866" y="653808"/>
                  </a:lnTo>
                  <a:lnTo>
                    <a:pt x="96024" y="657631"/>
                  </a:lnTo>
                  <a:lnTo>
                    <a:pt x="93408" y="662927"/>
                  </a:lnTo>
                  <a:lnTo>
                    <a:pt x="93675" y="663917"/>
                  </a:lnTo>
                  <a:lnTo>
                    <a:pt x="95338" y="664756"/>
                  </a:lnTo>
                  <a:lnTo>
                    <a:pt x="96100" y="665124"/>
                  </a:lnTo>
                  <a:lnTo>
                    <a:pt x="97066" y="664756"/>
                  </a:lnTo>
                  <a:lnTo>
                    <a:pt x="98971" y="660908"/>
                  </a:lnTo>
                  <a:lnTo>
                    <a:pt x="101549" y="655561"/>
                  </a:lnTo>
                  <a:close/>
                </a:path>
                <a:path w="161925" h="739775">
                  <a:moveTo>
                    <a:pt x="105486" y="133845"/>
                  </a:moveTo>
                  <a:lnTo>
                    <a:pt x="102997" y="128460"/>
                  </a:lnTo>
                  <a:lnTo>
                    <a:pt x="101155" y="124599"/>
                  </a:lnTo>
                  <a:lnTo>
                    <a:pt x="100190" y="124206"/>
                  </a:lnTo>
                  <a:lnTo>
                    <a:pt x="97751" y="125374"/>
                  </a:lnTo>
                  <a:lnTo>
                    <a:pt x="97472" y="126377"/>
                  </a:lnTo>
                  <a:lnTo>
                    <a:pt x="99288" y="130200"/>
                  </a:lnTo>
                  <a:lnTo>
                    <a:pt x="101384" y="134696"/>
                  </a:lnTo>
                  <a:lnTo>
                    <a:pt x="101765" y="135559"/>
                  </a:lnTo>
                  <a:lnTo>
                    <a:pt x="102717" y="135966"/>
                  </a:lnTo>
                  <a:lnTo>
                    <a:pt x="104406" y="135191"/>
                  </a:lnTo>
                  <a:lnTo>
                    <a:pt x="105181" y="134835"/>
                  </a:lnTo>
                  <a:lnTo>
                    <a:pt x="105486" y="133845"/>
                  </a:lnTo>
                  <a:close/>
                </a:path>
                <a:path w="161925" h="739775">
                  <a:moveTo>
                    <a:pt x="105664" y="647700"/>
                  </a:moveTo>
                  <a:lnTo>
                    <a:pt x="105168" y="646137"/>
                  </a:lnTo>
                  <a:lnTo>
                    <a:pt x="102717" y="645007"/>
                  </a:lnTo>
                  <a:lnTo>
                    <a:pt x="101231" y="645668"/>
                  </a:lnTo>
                  <a:lnTo>
                    <a:pt x="100596" y="647014"/>
                  </a:lnTo>
                  <a:lnTo>
                    <a:pt x="99974" y="648373"/>
                  </a:lnTo>
                  <a:lnTo>
                    <a:pt x="100444" y="649935"/>
                  </a:lnTo>
                  <a:lnTo>
                    <a:pt x="102882" y="651090"/>
                  </a:lnTo>
                  <a:lnTo>
                    <a:pt x="104406" y="650443"/>
                  </a:lnTo>
                  <a:lnTo>
                    <a:pt x="105029" y="649071"/>
                  </a:lnTo>
                  <a:lnTo>
                    <a:pt x="105664" y="647700"/>
                  </a:lnTo>
                  <a:close/>
                </a:path>
                <a:path w="161925" h="739775">
                  <a:moveTo>
                    <a:pt x="109639" y="142113"/>
                  </a:moveTo>
                  <a:lnTo>
                    <a:pt x="109029" y="140741"/>
                  </a:lnTo>
                  <a:lnTo>
                    <a:pt x="108419" y="139357"/>
                  </a:lnTo>
                  <a:lnTo>
                    <a:pt x="106921" y="138696"/>
                  </a:lnTo>
                  <a:lnTo>
                    <a:pt x="105676" y="139242"/>
                  </a:lnTo>
                  <a:lnTo>
                    <a:pt x="104457" y="139801"/>
                  </a:lnTo>
                  <a:lnTo>
                    <a:pt x="103962" y="141351"/>
                  </a:lnTo>
                  <a:lnTo>
                    <a:pt x="105168" y="144094"/>
                  </a:lnTo>
                  <a:lnTo>
                    <a:pt x="106641" y="144754"/>
                  </a:lnTo>
                  <a:lnTo>
                    <a:pt x="109131" y="143675"/>
                  </a:lnTo>
                  <a:lnTo>
                    <a:pt x="109639" y="142113"/>
                  </a:lnTo>
                  <a:close/>
                </a:path>
                <a:path w="161925" h="739775">
                  <a:moveTo>
                    <a:pt x="111937" y="632523"/>
                  </a:moveTo>
                  <a:lnTo>
                    <a:pt x="111607" y="631545"/>
                  </a:lnTo>
                  <a:lnTo>
                    <a:pt x="110464" y="631050"/>
                  </a:lnTo>
                  <a:lnTo>
                    <a:pt x="110274" y="630986"/>
                  </a:lnTo>
                  <a:lnTo>
                    <a:pt x="109118" y="630491"/>
                  </a:lnTo>
                  <a:lnTo>
                    <a:pt x="108191" y="630923"/>
                  </a:lnTo>
                  <a:lnTo>
                    <a:pt x="106514" y="634809"/>
                  </a:lnTo>
                  <a:lnTo>
                    <a:pt x="104508" y="639330"/>
                  </a:lnTo>
                  <a:lnTo>
                    <a:pt x="104140" y="640194"/>
                  </a:lnTo>
                  <a:lnTo>
                    <a:pt x="104457" y="641172"/>
                  </a:lnTo>
                  <a:lnTo>
                    <a:pt x="106146" y="641934"/>
                  </a:lnTo>
                  <a:lnTo>
                    <a:pt x="106921" y="642289"/>
                  </a:lnTo>
                  <a:lnTo>
                    <a:pt x="107861" y="641858"/>
                  </a:lnTo>
                  <a:lnTo>
                    <a:pt x="109601" y="637971"/>
                  </a:lnTo>
                  <a:lnTo>
                    <a:pt x="111937" y="632523"/>
                  </a:lnTo>
                  <a:close/>
                </a:path>
                <a:path w="161925" h="739775">
                  <a:moveTo>
                    <a:pt x="115519" y="156997"/>
                  </a:moveTo>
                  <a:lnTo>
                    <a:pt x="113906" y="153060"/>
                  </a:lnTo>
                  <a:lnTo>
                    <a:pt x="111594" y="147612"/>
                  </a:lnTo>
                  <a:lnTo>
                    <a:pt x="110655" y="147180"/>
                  </a:lnTo>
                  <a:lnTo>
                    <a:pt x="108165" y="148247"/>
                  </a:lnTo>
                  <a:lnTo>
                    <a:pt x="107835" y="149237"/>
                  </a:lnTo>
                  <a:lnTo>
                    <a:pt x="110134" y="154635"/>
                  </a:lnTo>
                  <a:lnTo>
                    <a:pt x="111734" y="158546"/>
                  </a:lnTo>
                  <a:lnTo>
                    <a:pt x="112674" y="158991"/>
                  </a:lnTo>
                  <a:lnTo>
                    <a:pt x="114388" y="158292"/>
                  </a:lnTo>
                  <a:lnTo>
                    <a:pt x="115176" y="157975"/>
                  </a:lnTo>
                  <a:lnTo>
                    <a:pt x="115519" y="156997"/>
                  </a:lnTo>
                  <a:close/>
                </a:path>
                <a:path w="161925" h="739775">
                  <a:moveTo>
                    <a:pt x="115722" y="624560"/>
                  </a:moveTo>
                  <a:lnTo>
                    <a:pt x="115163" y="623011"/>
                  </a:lnTo>
                  <a:lnTo>
                    <a:pt x="112674" y="621995"/>
                  </a:lnTo>
                  <a:lnTo>
                    <a:pt x="111213" y="622693"/>
                  </a:lnTo>
                  <a:lnTo>
                    <a:pt x="110070" y="625462"/>
                  </a:lnTo>
                  <a:lnTo>
                    <a:pt x="110604" y="626999"/>
                  </a:lnTo>
                  <a:lnTo>
                    <a:pt x="113093" y="628040"/>
                  </a:lnTo>
                  <a:lnTo>
                    <a:pt x="114566" y="627329"/>
                  </a:lnTo>
                  <a:lnTo>
                    <a:pt x="115150" y="625944"/>
                  </a:lnTo>
                  <a:lnTo>
                    <a:pt x="115722" y="624560"/>
                  </a:lnTo>
                  <a:close/>
                </a:path>
                <a:path w="161925" h="739775">
                  <a:moveTo>
                    <a:pt x="119316" y="165404"/>
                  </a:moveTo>
                  <a:lnTo>
                    <a:pt x="118770" y="164007"/>
                  </a:lnTo>
                  <a:lnTo>
                    <a:pt x="118211" y="162610"/>
                  </a:lnTo>
                  <a:lnTo>
                    <a:pt x="116751" y="161886"/>
                  </a:lnTo>
                  <a:lnTo>
                    <a:pt x="114236" y="162890"/>
                  </a:lnTo>
                  <a:lnTo>
                    <a:pt x="113677" y="164414"/>
                  </a:lnTo>
                  <a:lnTo>
                    <a:pt x="114782" y="167182"/>
                  </a:lnTo>
                  <a:lnTo>
                    <a:pt x="116230" y="167919"/>
                  </a:lnTo>
                  <a:lnTo>
                    <a:pt x="118745" y="166928"/>
                  </a:lnTo>
                  <a:lnTo>
                    <a:pt x="119316" y="165404"/>
                  </a:lnTo>
                  <a:close/>
                </a:path>
                <a:path w="161925" h="739775">
                  <a:moveTo>
                    <a:pt x="121373" y="609168"/>
                  </a:moveTo>
                  <a:lnTo>
                    <a:pt x="120992" y="608215"/>
                  </a:lnTo>
                  <a:lnTo>
                    <a:pt x="118465" y="607250"/>
                  </a:lnTo>
                  <a:lnTo>
                    <a:pt x="117551" y="607720"/>
                  </a:lnTo>
                  <a:lnTo>
                    <a:pt x="116052" y="611670"/>
                  </a:lnTo>
                  <a:lnTo>
                    <a:pt x="113893" y="617118"/>
                  </a:lnTo>
                  <a:lnTo>
                    <a:pt x="114249" y="618083"/>
                  </a:lnTo>
                  <a:lnTo>
                    <a:pt x="115976" y="618782"/>
                  </a:lnTo>
                  <a:lnTo>
                    <a:pt x="116763" y="619099"/>
                  </a:lnTo>
                  <a:lnTo>
                    <a:pt x="117690" y="618642"/>
                  </a:lnTo>
                  <a:lnTo>
                    <a:pt x="119862" y="613143"/>
                  </a:lnTo>
                  <a:lnTo>
                    <a:pt x="121373" y="609168"/>
                  </a:lnTo>
                  <a:close/>
                </a:path>
                <a:path w="161925" h="739775">
                  <a:moveTo>
                    <a:pt x="124574" y="180454"/>
                  </a:moveTo>
                  <a:lnTo>
                    <a:pt x="122542" y="174917"/>
                  </a:lnTo>
                  <a:lnTo>
                    <a:pt x="121031" y="170954"/>
                  </a:lnTo>
                  <a:lnTo>
                    <a:pt x="120116" y="170484"/>
                  </a:lnTo>
                  <a:lnTo>
                    <a:pt x="119316" y="170776"/>
                  </a:lnTo>
                  <a:lnTo>
                    <a:pt x="117589" y="171450"/>
                  </a:lnTo>
                  <a:lnTo>
                    <a:pt x="117221" y="172402"/>
                  </a:lnTo>
                  <a:lnTo>
                    <a:pt x="118706" y="176352"/>
                  </a:lnTo>
                  <a:lnTo>
                    <a:pt x="120726" y="181838"/>
                  </a:lnTo>
                  <a:lnTo>
                    <a:pt x="121627" y="182321"/>
                  </a:lnTo>
                  <a:lnTo>
                    <a:pt x="123380" y="181698"/>
                  </a:lnTo>
                  <a:lnTo>
                    <a:pt x="124180" y="181406"/>
                  </a:lnTo>
                  <a:lnTo>
                    <a:pt x="124574" y="180454"/>
                  </a:lnTo>
                  <a:close/>
                </a:path>
                <a:path w="161925" h="739775">
                  <a:moveTo>
                    <a:pt x="124790" y="601078"/>
                  </a:moveTo>
                  <a:lnTo>
                    <a:pt x="124167" y="599567"/>
                  </a:lnTo>
                  <a:lnTo>
                    <a:pt x="121640" y="598639"/>
                  </a:lnTo>
                  <a:lnTo>
                    <a:pt x="120205" y="599414"/>
                  </a:lnTo>
                  <a:lnTo>
                    <a:pt x="119189" y="602208"/>
                  </a:lnTo>
                  <a:lnTo>
                    <a:pt x="119786" y="603707"/>
                  </a:lnTo>
                  <a:lnTo>
                    <a:pt x="121056" y="604177"/>
                  </a:lnTo>
                  <a:lnTo>
                    <a:pt x="122313" y="604659"/>
                  </a:lnTo>
                  <a:lnTo>
                    <a:pt x="123761" y="603897"/>
                  </a:lnTo>
                  <a:lnTo>
                    <a:pt x="124282" y="602488"/>
                  </a:lnTo>
                  <a:lnTo>
                    <a:pt x="124790" y="601078"/>
                  </a:lnTo>
                  <a:close/>
                </a:path>
                <a:path w="161925" h="739775">
                  <a:moveTo>
                    <a:pt x="128003" y="188976"/>
                  </a:moveTo>
                  <a:lnTo>
                    <a:pt x="127520" y="187566"/>
                  </a:lnTo>
                  <a:lnTo>
                    <a:pt x="127025" y="186156"/>
                  </a:lnTo>
                  <a:lnTo>
                    <a:pt x="125590" y="185369"/>
                  </a:lnTo>
                  <a:lnTo>
                    <a:pt x="123050" y="186270"/>
                  </a:lnTo>
                  <a:lnTo>
                    <a:pt x="122415" y="187769"/>
                  </a:lnTo>
                  <a:lnTo>
                    <a:pt x="123393" y="190576"/>
                  </a:lnTo>
                  <a:lnTo>
                    <a:pt x="124815" y="191363"/>
                  </a:lnTo>
                  <a:lnTo>
                    <a:pt x="127368" y="190474"/>
                  </a:lnTo>
                  <a:lnTo>
                    <a:pt x="128003" y="188976"/>
                  </a:lnTo>
                  <a:close/>
                </a:path>
                <a:path w="161925" h="739775">
                  <a:moveTo>
                    <a:pt x="129768" y="585546"/>
                  </a:moveTo>
                  <a:lnTo>
                    <a:pt x="129362" y="584606"/>
                  </a:lnTo>
                  <a:lnTo>
                    <a:pt x="126796" y="583742"/>
                  </a:lnTo>
                  <a:lnTo>
                    <a:pt x="125895" y="584250"/>
                  </a:lnTo>
                  <a:lnTo>
                    <a:pt x="124040" y="589788"/>
                  </a:lnTo>
                  <a:lnTo>
                    <a:pt x="122643" y="593763"/>
                  </a:lnTo>
                  <a:lnTo>
                    <a:pt x="123037" y="594702"/>
                  </a:lnTo>
                  <a:lnTo>
                    <a:pt x="124790" y="595325"/>
                  </a:lnTo>
                  <a:lnTo>
                    <a:pt x="125590" y="595604"/>
                  </a:lnTo>
                  <a:lnTo>
                    <a:pt x="126492" y="595122"/>
                  </a:lnTo>
                  <a:lnTo>
                    <a:pt x="127901" y="591121"/>
                  </a:lnTo>
                  <a:lnTo>
                    <a:pt x="129768" y="585546"/>
                  </a:lnTo>
                  <a:close/>
                </a:path>
                <a:path w="161925" h="739775">
                  <a:moveTo>
                    <a:pt x="132626" y="204190"/>
                  </a:moveTo>
                  <a:lnTo>
                    <a:pt x="131343" y="200164"/>
                  </a:lnTo>
                  <a:lnTo>
                    <a:pt x="129489" y="194576"/>
                  </a:lnTo>
                  <a:lnTo>
                    <a:pt x="128587" y="194068"/>
                  </a:lnTo>
                  <a:lnTo>
                    <a:pt x="126022" y="194932"/>
                  </a:lnTo>
                  <a:lnTo>
                    <a:pt x="125615" y="195884"/>
                  </a:lnTo>
                  <a:lnTo>
                    <a:pt x="126949" y="199859"/>
                  </a:lnTo>
                  <a:lnTo>
                    <a:pt x="128727" y="205422"/>
                  </a:lnTo>
                  <a:lnTo>
                    <a:pt x="129616" y="205943"/>
                  </a:lnTo>
                  <a:lnTo>
                    <a:pt x="131381" y="205384"/>
                  </a:lnTo>
                  <a:lnTo>
                    <a:pt x="132194" y="205130"/>
                  </a:lnTo>
                  <a:lnTo>
                    <a:pt x="132626" y="204190"/>
                  </a:lnTo>
                  <a:close/>
                </a:path>
                <a:path w="161925" h="739775">
                  <a:moveTo>
                    <a:pt x="132880" y="577329"/>
                  </a:moveTo>
                  <a:lnTo>
                    <a:pt x="132194" y="575843"/>
                  </a:lnTo>
                  <a:lnTo>
                    <a:pt x="129628" y="575030"/>
                  </a:lnTo>
                  <a:lnTo>
                    <a:pt x="128219" y="575856"/>
                  </a:lnTo>
                  <a:lnTo>
                    <a:pt x="127774" y="577265"/>
                  </a:lnTo>
                  <a:lnTo>
                    <a:pt x="127317" y="578662"/>
                  </a:lnTo>
                  <a:lnTo>
                    <a:pt x="127990" y="580148"/>
                  </a:lnTo>
                  <a:lnTo>
                    <a:pt x="130543" y="580986"/>
                  </a:lnTo>
                  <a:lnTo>
                    <a:pt x="131965" y="580174"/>
                  </a:lnTo>
                  <a:lnTo>
                    <a:pt x="132422" y="578751"/>
                  </a:lnTo>
                  <a:lnTo>
                    <a:pt x="132880" y="577329"/>
                  </a:lnTo>
                  <a:close/>
                </a:path>
                <a:path w="161925" h="739775">
                  <a:moveTo>
                    <a:pt x="135699" y="212839"/>
                  </a:moveTo>
                  <a:lnTo>
                    <a:pt x="135267" y="211404"/>
                  </a:lnTo>
                  <a:lnTo>
                    <a:pt x="134835" y="209969"/>
                  </a:lnTo>
                  <a:lnTo>
                    <a:pt x="133426" y="209143"/>
                  </a:lnTo>
                  <a:lnTo>
                    <a:pt x="130860" y="209931"/>
                  </a:lnTo>
                  <a:lnTo>
                    <a:pt x="130162" y="211404"/>
                  </a:lnTo>
                  <a:lnTo>
                    <a:pt x="131025" y="214236"/>
                  </a:lnTo>
                  <a:lnTo>
                    <a:pt x="132410" y="215074"/>
                  </a:lnTo>
                  <a:lnTo>
                    <a:pt x="135001" y="214299"/>
                  </a:lnTo>
                  <a:lnTo>
                    <a:pt x="135699" y="212839"/>
                  </a:lnTo>
                  <a:close/>
                </a:path>
                <a:path w="161925" h="739775">
                  <a:moveTo>
                    <a:pt x="137210" y="561644"/>
                  </a:moveTo>
                  <a:lnTo>
                    <a:pt x="136753" y="560717"/>
                  </a:lnTo>
                  <a:lnTo>
                    <a:pt x="134162" y="559968"/>
                  </a:lnTo>
                  <a:lnTo>
                    <a:pt x="133273" y="560514"/>
                  </a:lnTo>
                  <a:lnTo>
                    <a:pt x="132118" y="564540"/>
                  </a:lnTo>
                  <a:lnTo>
                    <a:pt x="130429" y="570128"/>
                  </a:lnTo>
                  <a:lnTo>
                    <a:pt x="130860" y="571055"/>
                  </a:lnTo>
                  <a:lnTo>
                    <a:pt x="132638" y="571601"/>
                  </a:lnTo>
                  <a:lnTo>
                    <a:pt x="133451" y="571842"/>
                  </a:lnTo>
                  <a:lnTo>
                    <a:pt x="134327" y="571322"/>
                  </a:lnTo>
                  <a:lnTo>
                    <a:pt x="135559" y="567270"/>
                  </a:lnTo>
                  <a:lnTo>
                    <a:pt x="137210" y="561644"/>
                  </a:lnTo>
                  <a:close/>
                </a:path>
                <a:path w="161925" h="739775">
                  <a:moveTo>
                    <a:pt x="139687" y="228180"/>
                  </a:moveTo>
                  <a:lnTo>
                    <a:pt x="138569" y="224116"/>
                  </a:lnTo>
                  <a:lnTo>
                    <a:pt x="136956" y="218478"/>
                  </a:lnTo>
                  <a:lnTo>
                    <a:pt x="136080" y="217932"/>
                  </a:lnTo>
                  <a:lnTo>
                    <a:pt x="133477" y="218694"/>
                  </a:lnTo>
                  <a:lnTo>
                    <a:pt x="133032" y="219621"/>
                  </a:lnTo>
                  <a:lnTo>
                    <a:pt x="134645" y="225221"/>
                  </a:lnTo>
                  <a:lnTo>
                    <a:pt x="135750" y="229260"/>
                  </a:lnTo>
                  <a:lnTo>
                    <a:pt x="136601" y="229806"/>
                  </a:lnTo>
                  <a:lnTo>
                    <a:pt x="137807" y="229476"/>
                  </a:lnTo>
                  <a:lnTo>
                    <a:pt x="138010" y="229438"/>
                  </a:lnTo>
                  <a:lnTo>
                    <a:pt x="138404" y="229323"/>
                  </a:lnTo>
                  <a:lnTo>
                    <a:pt x="139217" y="229095"/>
                  </a:lnTo>
                  <a:lnTo>
                    <a:pt x="139687" y="228180"/>
                  </a:lnTo>
                  <a:close/>
                </a:path>
                <a:path w="161925" h="739775">
                  <a:moveTo>
                    <a:pt x="139954" y="553339"/>
                  </a:moveTo>
                  <a:lnTo>
                    <a:pt x="139217" y="551891"/>
                  </a:lnTo>
                  <a:lnTo>
                    <a:pt x="137922" y="551522"/>
                  </a:lnTo>
                  <a:lnTo>
                    <a:pt x="136613" y="551167"/>
                  </a:lnTo>
                  <a:lnTo>
                    <a:pt x="135242" y="552043"/>
                  </a:lnTo>
                  <a:lnTo>
                    <a:pt x="134467" y="554901"/>
                  </a:lnTo>
                  <a:lnTo>
                    <a:pt x="135178" y="556348"/>
                  </a:lnTo>
                  <a:lnTo>
                    <a:pt x="136486" y="556704"/>
                  </a:lnTo>
                  <a:lnTo>
                    <a:pt x="137782" y="557072"/>
                  </a:lnTo>
                  <a:lnTo>
                    <a:pt x="139166" y="556209"/>
                  </a:lnTo>
                  <a:lnTo>
                    <a:pt x="139560" y="554774"/>
                  </a:lnTo>
                  <a:lnTo>
                    <a:pt x="139954" y="553339"/>
                  </a:lnTo>
                  <a:close/>
                </a:path>
                <a:path w="161925" h="739775">
                  <a:moveTo>
                    <a:pt x="142405" y="236918"/>
                  </a:moveTo>
                  <a:lnTo>
                    <a:pt x="142036" y="235470"/>
                  </a:lnTo>
                  <a:lnTo>
                    <a:pt x="141668" y="234022"/>
                  </a:lnTo>
                  <a:lnTo>
                    <a:pt x="140296" y="233146"/>
                  </a:lnTo>
                  <a:lnTo>
                    <a:pt x="137693" y="233832"/>
                  </a:lnTo>
                  <a:lnTo>
                    <a:pt x="136944" y="235267"/>
                  </a:lnTo>
                  <a:lnTo>
                    <a:pt x="137680" y="238125"/>
                  </a:lnTo>
                  <a:lnTo>
                    <a:pt x="139026" y="239026"/>
                  </a:lnTo>
                  <a:lnTo>
                    <a:pt x="141655" y="238353"/>
                  </a:lnTo>
                  <a:lnTo>
                    <a:pt x="142405" y="236918"/>
                  </a:lnTo>
                  <a:close/>
                </a:path>
                <a:path w="161925" h="739775">
                  <a:moveTo>
                    <a:pt x="143637" y="537527"/>
                  </a:moveTo>
                  <a:lnTo>
                    <a:pt x="143141" y="536625"/>
                  </a:lnTo>
                  <a:lnTo>
                    <a:pt x="140525" y="535978"/>
                  </a:lnTo>
                  <a:lnTo>
                    <a:pt x="139674" y="536549"/>
                  </a:lnTo>
                  <a:lnTo>
                    <a:pt x="138277" y="542201"/>
                  </a:lnTo>
                  <a:lnTo>
                    <a:pt x="137210" y="546252"/>
                  </a:lnTo>
                  <a:lnTo>
                    <a:pt x="137680" y="547154"/>
                  </a:lnTo>
                  <a:lnTo>
                    <a:pt x="138506" y="547382"/>
                  </a:lnTo>
                  <a:lnTo>
                    <a:pt x="139090" y="547522"/>
                  </a:lnTo>
                  <a:lnTo>
                    <a:pt x="139484" y="547636"/>
                  </a:lnTo>
                  <a:lnTo>
                    <a:pt x="140309" y="547852"/>
                  </a:lnTo>
                  <a:lnTo>
                    <a:pt x="141160" y="547281"/>
                  </a:lnTo>
                  <a:lnTo>
                    <a:pt x="142227" y="543204"/>
                  </a:lnTo>
                  <a:lnTo>
                    <a:pt x="143637" y="537527"/>
                  </a:lnTo>
                  <a:close/>
                </a:path>
                <a:path w="161925" h="739775">
                  <a:moveTo>
                    <a:pt x="145757" y="252387"/>
                  </a:moveTo>
                  <a:lnTo>
                    <a:pt x="144805" y="248285"/>
                  </a:lnTo>
                  <a:lnTo>
                    <a:pt x="143421" y="242595"/>
                  </a:lnTo>
                  <a:lnTo>
                    <a:pt x="142570" y="242023"/>
                  </a:lnTo>
                  <a:lnTo>
                    <a:pt x="141744" y="242214"/>
                  </a:lnTo>
                  <a:lnTo>
                    <a:pt x="140766" y="242468"/>
                  </a:lnTo>
                  <a:lnTo>
                    <a:pt x="139941" y="242658"/>
                  </a:lnTo>
                  <a:lnTo>
                    <a:pt x="139458" y="243573"/>
                  </a:lnTo>
                  <a:lnTo>
                    <a:pt x="140449" y="247637"/>
                  </a:lnTo>
                  <a:lnTo>
                    <a:pt x="141770" y="253301"/>
                  </a:lnTo>
                  <a:lnTo>
                    <a:pt x="142608" y="253885"/>
                  </a:lnTo>
                  <a:lnTo>
                    <a:pt x="144424" y="253466"/>
                  </a:lnTo>
                  <a:lnTo>
                    <a:pt x="145249" y="253276"/>
                  </a:lnTo>
                  <a:lnTo>
                    <a:pt x="145757" y="252387"/>
                  </a:lnTo>
                  <a:close/>
                </a:path>
                <a:path w="161925" h="739775">
                  <a:moveTo>
                    <a:pt x="146050" y="529132"/>
                  </a:moveTo>
                  <a:lnTo>
                    <a:pt x="145237" y="527710"/>
                  </a:lnTo>
                  <a:lnTo>
                    <a:pt x="142608" y="527113"/>
                  </a:lnTo>
                  <a:lnTo>
                    <a:pt x="141287" y="528040"/>
                  </a:lnTo>
                  <a:lnTo>
                    <a:pt x="140957" y="529475"/>
                  </a:lnTo>
                  <a:lnTo>
                    <a:pt x="140614" y="530910"/>
                  </a:lnTo>
                  <a:lnTo>
                    <a:pt x="141401" y="532333"/>
                  </a:lnTo>
                  <a:lnTo>
                    <a:pt x="142709" y="532638"/>
                  </a:lnTo>
                  <a:lnTo>
                    <a:pt x="144018" y="532955"/>
                  </a:lnTo>
                  <a:lnTo>
                    <a:pt x="145364" y="532028"/>
                  </a:lnTo>
                  <a:lnTo>
                    <a:pt x="145707" y="530580"/>
                  </a:lnTo>
                  <a:lnTo>
                    <a:pt x="146050" y="529132"/>
                  </a:lnTo>
                  <a:close/>
                </a:path>
                <a:path w="161925" h="739775">
                  <a:moveTo>
                    <a:pt x="148120" y="261188"/>
                  </a:moveTo>
                  <a:lnTo>
                    <a:pt x="147802" y="259740"/>
                  </a:lnTo>
                  <a:lnTo>
                    <a:pt x="147485" y="258292"/>
                  </a:lnTo>
                  <a:lnTo>
                    <a:pt x="146164" y="257340"/>
                  </a:lnTo>
                  <a:lnTo>
                    <a:pt x="144843" y="257632"/>
                  </a:lnTo>
                  <a:lnTo>
                    <a:pt x="143522" y="257937"/>
                  </a:lnTo>
                  <a:lnTo>
                    <a:pt x="142722" y="259334"/>
                  </a:lnTo>
                  <a:lnTo>
                    <a:pt x="143344" y="262216"/>
                  </a:lnTo>
                  <a:lnTo>
                    <a:pt x="144665" y="263156"/>
                  </a:lnTo>
                  <a:lnTo>
                    <a:pt x="147294" y="262597"/>
                  </a:lnTo>
                  <a:lnTo>
                    <a:pt x="148120" y="261188"/>
                  </a:lnTo>
                  <a:close/>
                </a:path>
                <a:path w="161925" h="739775">
                  <a:moveTo>
                    <a:pt x="149072" y="513207"/>
                  </a:moveTo>
                  <a:lnTo>
                    <a:pt x="148551" y="512318"/>
                  </a:lnTo>
                  <a:lnTo>
                    <a:pt x="147129" y="512025"/>
                  </a:lnTo>
                  <a:lnTo>
                    <a:pt x="146723" y="511962"/>
                  </a:lnTo>
                  <a:lnTo>
                    <a:pt x="145897" y="511784"/>
                  </a:lnTo>
                  <a:lnTo>
                    <a:pt x="145072" y="512394"/>
                  </a:lnTo>
                  <a:lnTo>
                    <a:pt x="144233" y="516483"/>
                  </a:lnTo>
                  <a:lnTo>
                    <a:pt x="143014" y="522160"/>
                  </a:lnTo>
                  <a:lnTo>
                    <a:pt x="143522" y="523062"/>
                  </a:lnTo>
                  <a:lnTo>
                    <a:pt x="145338" y="523455"/>
                  </a:lnTo>
                  <a:lnTo>
                    <a:pt x="146164" y="523633"/>
                  </a:lnTo>
                  <a:lnTo>
                    <a:pt x="147002" y="523049"/>
                  </a:lnTo>
                  <a:lnTo>
                    <a:pt x="147904" y="518934"/>
                  </a:lnTo>
                  <a:lnTo>
                    <a:pt x="149072" y="513207"/>
                  </a:lnTo>
                  <a:close/>
                </a:path>
                <a:path w="161925" h="739775">
                  <a:moveTo>
                    <a:pt x="150825" y="276758"/>
                  </a:moveTo>
                  <a:lnTo>
                    <a:pt x="150634" y="275844"/>
                  </a:lnTo>
                  <a:lnTo>
                    <a:pt x="150037" y="272618"/>
                  </a:lnTo>
                  <a:lnTo>
                    <a:pt x="148882" y="266890"/>
                  </a:lnTo>
                  <a:lnTo>
                    <a:pt x="148056" y="266280"/>
                  </a:lnTo>
                  <a:lnTo>
                    <a:pt x="145415" y="266839"/>
                  </a:lnTo>
                  <a:lnTo>
                    <a:pt x="144881" y="267716"/>
                  </a:lnTo>
                  <a:lnTo>
                    <a:pt x="146037" y="273405"/>
                  </a:lnTo>
                  <a:lnTo>
                    <a:pt x="146799" y="277507"/>
                  </a:lnTo>
                  <a:lnTo>
                    <a:pt x="147624" y="278130"/>
                  </a:lnTo>
                  <a:lnTo>
                    <a:pt x="149440" y="277787"/>
                  </a:lnTo>
                  <a:lnTo>
                    <a:pt x="150279" y="277634"/>
                  </a:lnTo>
                  <a:lnTo>
                    <a:pt x="150825" y="276758"/>
                  </a:lnTo>
                  <a:close/>
                </a:path>
                <a:path w="161925" h="739775">
                  <a:moveTo>
                    <a:pt x="151130" y="504736"/>
                  </a:moveTo>
                  <a:lnTo>
                    <a:pt x="150266" y="503351"/>
                  </a:lnTo>
                  <a:lnTo>
                    <a:pt x="148945" y="503097"/>
                  </a:lnTo>
                  <a:lnTo>
                    <a:pt x="147624" y="502856"/>
                  </a:lnTo>
                  <a:lnTo>
                    <a:pt x="146329" y="503821"/>
                  </a:lnTo>
                  <a:lnTo>
                    <a:pt x="146062" y="505282"/>
                  </a:lnTo>
                  <a:lnTo>
                    <a:pt x="145783" y="506730"/>
                  </a:lnTo>
                  <a:lnTo>
                    <a:pt x="146621" y="508101"/>
                  </a:lnTo>
                  <a:lnTo>
                    <a:pt x="149275" y="508622"/>
                  </a:lnTo>
                  <a:lnTo>
                    <a:pt x="150571" y="507644"/>
                  </a:lnTo>
                  <a:lnTo>
                    <a:pt x="150850" y="506196"/>
                  </a:lnTo>
                  <a:lnTo>
                    <a:pt x="151130" y="504736"/>
                  </a:lnTo>
                  <a:close/>
                </a:path>
                <a:path w="161925" h="739775">
                  <a:moveTo>
                    <a:pt x="152819" y="285648"/>
                  </a:moveTo>
                  <a:lnTo>
                    <a:pt x="152565" y="284187"/>
                  </a:lnTo>
                  <a:lnTo>
                    <a:pt x="152311" y="282727"/>
                  </a:lnTo>
                  <a:lnTo>
                    <a:pt x="151015" y="281736"/>
                  </a:lnTo>
                  <a:lnTo>
                    <a:pt x="149694" y="281978"/>
                  </a:lnTo>
                  <a:lnTo>
                    <a:pt x="148361" y="282206"/>
                  </a:lnTo>
                  <a:lnTo>
                    <a:pt x="147510" y="283578"/>
                  </a:lnTo>
                  <a:lnTo>
                    <a:pt x="147751" y="285026"/>
                  </a:lnTo>
                  <a:lnTo>
                    <a:pt x="148005" y="286473"/>
                  </a:lnTo>
                  <a:lnTo>
                    <a:pt x="149288" y="287477"/>
                  </a:lnTo>
                  <a:lnTo>
                    <a:pt x="151942" y="287020"/>
                  </a:lnTo>
                  <a:lnTo>
                    <a:pt x="152819" y="285648"/>
                  </a:lnTo>
                  <a:close/>
                </a:path>
                <a:path w="161925" h="739775">
                  <a:moveTo>
                    <a:pt x="153454" y="489140"/>
                  </a:moveTo>
                  <a:lnTo>
                    <a:pt x="152882" y="488276"/>
                  </a:lnTo>
                  <a:lnTo>
                    <a:pt x="150228" y="487832"/>
                  </a:lnTo>
                  <a:lnTo>
                    <a:pt x="149428" y="488480"/>
                  </a:lnTo>
                  <a:lnTo>
                    <a:pt x="148755" y="492594"/>
                  </a:lnTo>
                  <a:lnTo>
                    <a:pt x="147751" y="498309"/>
                  </a:lnTo>
                  <a:lnTo>
                    <a:pt x="148297" y="499173"/>
                  </a:lnTo>
                  <a:lnTo>
                    <a:pt x="150126" y="499503"/>
                  </a:lnTo>
                  <a:lnTo>
                    <a:pt x="150952" y="499656"/>
                  </a:lnTo>
                  <a:lnTo>
                    <a:pt x="151777" y="499033"/>
                  </a:lnTo>
                  <a:lnTo>
                    <a:pt x="152514" y="494893"/>
                  </a:lnTo>
                  <a:lnTo>
                    <a:pt x="153454" y="489140"/>
                  </a:lnTo>
                  <a:close/>
                </a:path>
                <a:path w="161925" h="739775">
                  <a:moveTo>
                    <a:pt x="154901" y="301282"/>
                  </a:moveTo>
                  <a:lnTo>
                    <a:pt x="154051" y="295516"/>
                  </a:lnTo>
                  <a:lnTo>
                    <a:pt x="153377" y="291363"/>
                  </a:lnTo>
                  <a:lnTo>
                    <a:pt x="152577" y="290728"/>
                  </a:lnTo>
                  <a:lnTo>
                    <a:pt x="149898" y="291172"/>
                  </a:lnTo>
                  <a:lnTo>
                    <a:pt x="149352" y="292036"/>
                  </a:lnTo>
                  <a:lnTo>
                    <a:pt x="150012" y="296138"/>
                  </a:lnTo>
                  <a:lnTo>
                    <a:pt x="150863" y="301879"/>
                  </a:lnTo>
                  <a:lnTo>
                    <a:pt x="151650" y="302526"/>
                  </a:lnTo>
                  <a:lnTo>
                    <a:pt x="153492" y="302260"/>
                  </a:lnTo>
                  <a:lnTo>
                    <a:pt x="154330" y="302133"/>
                  </a:lnTo>
                  <a:lnTo>
                    <a:pt x="154901" y="301282"/>
                  </a:lnTo>
                  <a:close/>
                </a:path>
                <a:path w="161925" h="739775">
                  <a:moveTo>
                    <a:pt x="155168" y="480606"/>
                  </a:moveTo>
                  <a:lnTo>
                    <a:pt x="154266" y="479259"/>
                  </a:lnTo>
                  <a:lnTo>
                    <a:pt x="151587" y="478866"/>
                  </a:lnTo>
                  <a:lnTo>
                    <a:pt x="150342" y="479894"/>
                  </a:lnTo>
                  <a:lnTo>
                    <a:pt x="149910" y="482790"/>
                  </a:lnTo>
                  <a:lnTo>
                    <a:pt x="150812" y="484149"/>
                  </a:lnTo>
                  <a:lnTo>
                    <a:pt x="153466" y="484555"/>
                  </a:lnTo>
                  <a:lnTo>
                    <a:pt x="154736" y="483527"/>
                  </a:lnTo>
                  <a:lnTo>
                    <a:pt x="154952" y="482066"/>
                  </a:lnTo>
                  <a:lnTo>
                    <a:pt x="155168" y="480606"/>
                  </a:lnTo>
                  <a:close/>
                </a:path>
                <a:path w="161925" h="739775">
                  <a:moveTo>
                    <a:pt x="156540" y="310248"/>
                  </a:moveTo>
                  <a:lnTo>
                    <a:pt x="156349" y="308775"/>
                  </a:lnTo>
                  <a:lnTo>
                    <a:pt x="156159" y="307314"/>
                  </a:lnTo>
                  <a:lnTo>
                    <a:pt x="154901" y="306260"/>
                  </a:lnTo>
                  <a:lnTo>
                    <a:pt x="153581" y="306451"/>
                  </a:lnTo>
                  <a:lnTo>
                    <a:pt x="152234" y="306628"/>
                  </a:lnTo>
                  <a:lnTo>
                    <a:pt x="151320" y="307962"/>
                  </a:lnTo>
                  <a:lnTo>
                    <a:pt x="151701" y="310883"/>
                  </a:lnTo>
                  <a:lnTo>
                    <a:pt x="152946" y="311912"/>
                  </a:lnTo>
                  <a:lnTo>
                    <a:pt x="155613" y="311581"/>
                  </a:lnTo>
                  <a:lnTo>
                    <a:pt x="156540" y="310248"/>
                  </a:lnTo>
                  <a:close/>
                </a:path>
                <a:path w="161925" h="739775">
                  <a:moveTo>
                    <a:pt x="156921" y="464527"/>
                  </a:moveTo>
                  <a:lnTo>
                    <a:pt x="156324" y="463689"/>
                  </a:lnTo>
                  <a:lnTo>
                    <a:pt x="153644" y="463359"/>
                  </a:lnTo>
                  <a:lnTo>
                    <a:pt x="152869" y="464032"/>
                  </a:lnTo>
                  <a:lnTo>
                    <a:pt x="152361" y="468160"/>
                  </a:lnTo>
                  <a:lnTo>
                    <a:pt x="151599" y="473913"/>
                  </a:lnTo>
                  <a:lnTo>
                    <a:pt x="152171" y="474751"/>
                  </a:lnTo>
                  <a:lnTo>
                    <a:pt x="154012" y="475005"/>
                  </a:lnTo>
                  <a:lnTo>
                    <a:pt x="154851" y="475119"/>
                  </a:lnTo>
                  <a:lnTo>
                    <a:pt x="155638" y="474459"/>
                  </a:lnTo>
                  <a:lnTo>
                    <a:pt x="156413" y="468680"/>
                  </a:lnTo>
                  <a:lnTo>
                    <a:pt x="156921" y="464527"/>
                  </a:lnTo>
                  <a:close/>
                </a:path>
                <a:path w="161925" h="739775">
                  <a:moveTo>
                    <a:pt x="157975" y="325932"/>
                  </a:moveTo>
                  <a:lnTo>
                    <a:pt x="157543" y="321767"/>
                  </a:lnTo>
                  <a:lnTo>
                    <a:pt x="156857" y="315976"/>
                  </a:lnTo>
                  <a:lnTo>
                    <a:pt x="156070" y="315302"/>
                  </a:lnTo>
                  <a:lnTo>
                    <a:pt x="153390" y="315633"/>
                  </a:lnTo>
                  <a:lnTo>
                    <a:pt x="152806" y="316471"/>
                  </a:lnTo>
                  <a:lnTo>
                    <a:pt x="153301" y="320611"/>
                  </a:lnTo>
                  <a:lnTo>
                    <a:pt x="153911" y="326364"/>
                  </a:lnTo>
                  <a:lnTo>
                    <a:pt x="154686" y="327037"/>
                  </a:lnTo>
                  <a:lnTo>
                    <a:pt x="156527" y="326847"/>
                  </a:lnTo>
                  <a:lnTo>
                    <a:pt x="157365" y="326758"/>
                  </a:lnTo>
                  <a:lnTo>
                    <a:pt x="157975" y="325932"/>
                  </a:lnTo>
                  <a:close/>
                </a:path>
                <a:path w="161925" h="739775">
                  <a:moveTo>
                    <a:pt x="158292" y="455942"/>
                  </a:moveTo>
                  <a:lnTo>
                    <a:pt x="157327" y="454634"/>
                  </a:lnTo>
                  <a:lnTo>
                    <a:pt x="154647" y="454355"/>
                  </a:lnTo>
                  <a:lnTo>
                    <a:pt x="153454" y="455422"/>
                  </a:lnTo>
                  <a:lnTo>
                    <a:pt x="153289" y="456882"/>
                  </a:lnTo>
                  <a:lnTo>
                    <a:pt x="153136" y="458343"/>
                  </a:lnTo>
                  <a:lnTo>
                    <a:pt x="154076" y="459651"/>
                  </a:lnTo>
                  <a:lnTo>
                    <a:pt x="156756" y="459955"/>
                  </a:lnTo>
                  <a:lnTo>
                    <a:pt x="157988" y="458889"/>
                  </a:lnTo>
                  <a:lnTo>
                    <a:pt x="158140" y="457415"/>
                  </a:lnTo>
                  <a:lnTo>
                    <a:pt x="158292" y="455942"/>
                  </a:lnTo>
                  <a:close/>
                </a:path>
                <a:path w="161925" h="739775">
                  <a:moveTo>
                    <a:pt x="159258" y="334937"/>
                  </a:moveTo>
                  <a:lnTo>
                    <a:pt x="159131" y="333463"/>
                  </a:lnTo>
                  <a:lnTo>
                    <a:pt x="159004" y="331990"/>
                  </a:lnTo>
                  <a:lnTo>
                    <a:pt x="157784" y="330898"/>
                  </a:lnTo>
                  <a:lnTo>
                    <a:pt x="156451" y="331038"/>
                  </a:lnTo>
                  <a:lnTo>
                    <a:pt x="155105" y="331165"/>
                  </a:lnTo>
                  <a:lnTo>
                    <a:pt x="154139" y="332460"/>
                  </a:lnTo>
                  <a:lnTo>
                    <a:pt x="154266" y="333921"/>
                  </a:lnTo>
                  <a:lnTo>
                    <a:pt x="154406" y="335381"/>
                  </a:lnTo>
                  <a:lnTo>
                    <a:pt x="155600" y="336473"/>
                  </a:lnTo>
                  <a:lnTo>
                    <a:pt x="156946" y="336346"/>
                  </a:lnTo>
                  <a:lnTo>
                    <a:pt x="158280" y="336232"/>
                  </a:lnTo>
                  <a:lnTo>
                    <a:pt x="159258" y="334937"/>
                  </a:lnTo>
                  <a:close/>
                </a:path>
                <a:path w="161925" h="739775">
                  <a:moveTo>
                    <a:pt x="159397" y="439813"/>
                  </a:moveTo>
                  <a:lnTo>
                    <a:pt x="158762" y="439000"/>
                  </a:lnTo>
                  <a:lnTo>
                    <a:pt x="157911" y="438950"/>
                  </a:lnTo>
                  <a:lnTo>
                    <a:pt x="156070" y="438797"/>
                  </a:lnTo>
                  <a:lnTo>
                    <a:pt x="155321" y="439483"/>
                  </a:lnTo>
                  <a:lnTo>
                    <a:pt x="154978" y="443649"/>
                  </a:lnTo>
                  <a:lnTo>
                    <a:pt x="154444" y="449402"/>
                  </a:lnTo>
                  <a:lnTo>
                    <a:pt x="155054" y="450227"/>
                  </a:lnTo>
                  <a:lnTo>
                    <a:pt x="156908" y="450405"/>
                  </a:lnTo>
                  <a:lnTo>
                    <a:pt x="157746" y="450494"/>
                  </a:lnTo>
                  <a:lnTo>
                    <a:pt x="158508" y="449795"/>
                  </a:lnTo>
                  <a:lnTo>
                    <a:pt x="159054" y="444004"/>
                  </a:lnTo>
                  <a:lnTo>
                    <a:pt x="159308" y="440740"/>
                  </a:lnTo>
                  <a:lnTo>
                    <a:pt x="159397" y="439813"/>
                  </a:lnTo>
                  <a:close/>
                </a:path>
                <a:path w="161925" h="739775">
                  <a:moveTo>
                    <a:pt x="160083" y="350672"/>
                  </a:moveTo>
                  <a:lnTo>
                    <a:pt x="159804" y="346481"/>
                  </a:lnTo>
                  <a:lnTo>
                    <a:pt x="159359" y="340677"/>
                  </a:lnTo>
                  <a:lnTo>
                    <a:pt x="158597" y="339979"/>
                  </a:lnTo>
                  <a:lnTo>
                    <a:pt x="155917" y="340207"/>
                  </a:lnTo>
                  <a:lnTo>
                    <a:pt x="155282" y="341007"/>
                  </a:lnTo>
                  <a:lnTo>
                    <a:pt x="155613" y="345160"/>
                  </a:lnTo>
                  <a:lnTo>
                    <a:pt x="156006" y="350926"/>
                  </a:lnTo>
                  <a:lnTo>
                    <a:pt x="156743" y="351650"/>
                  </a:lnTo>
                  <a:lnTo>
                    <a:pt x="158597" y="351523"/>
                  </a:lnTo>
                  <a:lnTo>
                    <a:pt x="159435" y="351472"/>
                  </a:lnTo>
                  <a:lnTo>
                    <a:pt x="160083" y="350672"/>
                  </a:lnTo>
                  <a:close/>
                </a:path>
                <a:path w="161925" h="739775">
                  <a:moveTo>
                    <a:pt x="160426" y="431190"/>
                  </a:moveTo>
                  <a:lnTo>
                    <a:pt x="159410" y="429920"/>
                  </a:lnTo>
                  <a:lnTo>
                    <a:pt x="158064" y="429831"/>
                  </a:lnTo>
                  <a:lnTo>
                    <a:pt x="156718" y="429755"/>
                  </a:lnTo>
                  <a:lnTo>
                    <a:pt x="155562" y="430860"/>
                  </a:lnTo>
                  <a:lnTo>
                    <a:pt x="155359" y="433793"/>
                  </a:lnTo>
                  <a:lnTo>
                    <a:pt x="156362" y="435063"/>
                  </a:lnTo>
                  <a:lnTo>
                    <a:pt x="159042" y="435267"/>
                  </a:lnTo>
                  <a:lnTo>
                    <a:pt x="160223" y="434136"/>
                  </a:lnTo>
                  <a:lnTo>
                    <a:pt x="160324" y="432663"/>
                  </a:lnTo>
                  <a:lnTo>
                    <a:pt x="160426" y="431190"/>
                  </a:lnTo>
                  <a:close/>
                </a:path>
                <a:path w="161925" h="739775">
                  <a:moveTo>
                    <a:pt x="160870" y="415048"/>
                  </a:moveTo>
                  <a:lnTo>
                    <a:pt x="160197" y="414274"/>
                  </a:lnTo>
                  <a:lnTo>
                    <a:pt x="157505" y="414172"/>
                  </a:lnTo>
                  <a:lnTo>
                    <a:pt x="156781" y="414896"/>
                  </a:lnTo>
                  <a:lnTo>
                    <a:pt x="156616" y="419049"/>
                  </a:lnTo>
                  <a:lnTo>
                    <a:pt x="156311" y="424827"/>
                  </a:lnTo>
                  <a:lnTo>
                    <a:pt x="156959" y="425615"/>
                  </a:lnTo>
                  <a:lnTo>
                    <a:pt x="158813" y="425729"/>
                  </a:lnTo>
                  <a:lnTo>
                    <a:pt x="159651" y="425780"/>
                  </a:lnTo>
                  <a:lnTo>
                    <a:pt x="160388" y="425056"/>
                  </a:lnTo>
                  <a:lnTo>
                    <a:pt x="160616" y="420865"/>
                  </a:lnTo>
                  <a:lnTo>
                    <a:pt x="160870" y="415048"/>
                  </a:lnTo>
                  <a:close/>
                </a:path>
                <a:path w="161925" h="739775">
                  <a:moveTo>
                    <a:pt x="161010" y="359702"/>
                  </a:moveTo>
                  <a:lnTo>
                    <a:pt x="160921" y="358228"/>
                  </a:lnTo>
                  <a:lnTo>
                    <a:pt x="160845" y="356755"/>
                  </a:lnTo>
                  <a:lnTo>
                    <a:pt x="159689" y="355612"/>
                  </a:lnTo>
                  <a:lnTo>
                    <a:pt x="156997" y="355765"/>
                  </a:lnTo>
                  <a:lnTo>
                    <a:pt x="155981" y="357022"/>
                  </a:lnTo>
                  <a:lnTo>
                    <a:pt x="156133" y="359956"/>
                  </a:lnTo>
                  <a:lnTo>
                    <a:pt x="157276" y="361099"/>
                  </a:lnTo>
                  <a:lnTo>
                    <a:pt x="158623" y="361022"/>
                  </a:lnTo>
                  <a:lnTo>
                    <a:pt x="159969" y="360959"/>
                  </a:lnTo>
                  <a:lnTo>
                    <a:pt x="161010" y="359702"/>
                  </a:lnTo>
                  <a:close/>
                </a:path>
                <a:path w="161925" h="739775">
                  <a:moveTo>
                    <a:pt x="161188" y="375450"/>
                  </a:moveTo>
                  <a:lnTo>
                    <a:pt x="161074" y="371271"/>
                  </a:lnTo>
                  <a:lnTo>
                    <a:pt x="160858" y="365442"/>
                  </a:lnTo>
                  <a:lnTo>
                    <a:pt x="160134" y="364718"/>
                  </a:lnTo>
                  <a:lnTo>
                    <a:pt x="157441" y="364820"/>
                  </a:lnTo>
                  <a:lnTo>
                    <a:pt x="156781" y="365607"/>
                  </a:lnTo>
                  <a:lnTo>
                    <a:pt x="156946" y="369773"/>
                  </a:lnTo>
                  <a:lnTo>
                    <a:pt x="157099" y="375551"/>
                  </a:lnTo>
                  <a:lnTo>
                    <a:pt x="157810" y="376288"/>
                  </a:lnTo>
                  <a:lnTo>
                    <a:pt x="159664" y="376250"/>
                  </a:lnTo>
                  <a:lnTo>
                    <a:pt x="160502" y="376224"/>
                  </a:lnTo>
                  <a:lnTo>
                    <a:pt x="161188" y="375450"/>
                  </a:lnTo>
                  <a:close/>
                </a:path>
                <a:path w="161925" h="739775">
                  <a:moveTo>
                    <a:pt x="161366" y="390245"/>
                  </a:moveTo>
                  <a:lnTo>
                    <a:pt x="160667" y="389496"/>
                  </a:lnTo>
                  <a:lnTo>
                    <a:pt x="157962" y="389496"/>
                  </a:lnTo>
                  <a:lnTo>
                    <a:pt x="157276" y="390245"/>
                  </a:lnTo>
                  <a:lnTo>
                    <a:pt x="157276" y="394411"/>
                  </a:lnTo>
                  <a:lnTo>
                    <a:pt x="157200" y="400189"/>
                  </a:lnTo>
                  <a:lnTo>
                    <a:pt x="157873" y="400964"/>
                  </a:lnTo>
                  <a:lnTo>
                    <a:pt x="159727" y="400989"/>
                  </a:lnTo>
                  <a:lnTo>
                    <a:pt x="160578" y="401002"/>
                  </a:lnTo>
                  <a:lnTo>
                    <a:pt x="161290" y="400265"/>
                  </a:lnTo>
                  <a:lnTo>
                    <a:pt x="161340" y="396074"/>
                  </a:lnTo>
                  <a:lnTo>
                    <a:pt x="161366" y="390245"/>
                  </a:lnTo>
                  <a:close/>
                </a:path>
                <a:path w="161925" h="739775">
                  <a:moveTo>
                    <a:pt x="161556" y="406400"/>
                  </a:moveTo>
                  <a:lnTo>
                    <a:pt x="160489" y="405168"/>
                  </a:lnTo>
                  <a:lnTo>
                    <a:pt x="159143" y="405130"/>
                  </a:lnTo>
                  <a:lnTo>
                    <a:pt x="157797" y="405104"/>
                  </a:lnTo>
                  <a:lnTo>
                    <a:pt x="156679" y="406273"/>
                  </a:lnTo>
                  <a:lnTo>
                    <a:pt x="156603" y="409206"/>
                  </a:lnTo>
                  <a:lnTo>
                    <a:pt x="157645" y="410425"/>
                  </a:lnTo>
                  <a:lnTo>
                    <a:pt x="158991" y="410476"/>
                  </a:lnTo>
                  <a:lnTo>
                    <a:pt x="160337" y="410514"/>
                  </a:lnTo>
                  <a:lnTo>
                    <a:pt x="161480" y="409346"/>
                  </a:lnTo>
                  <a:lnTo>
                    <a:pt x="161518" y="407873"/>
                  </a:lnTo>
                  <a:lnTo>
                    <a:pt x="161556" y="406400"/>
                  </a:lnTo>
                  <a:close/>
                </a:path>
                <a:path w="161925" h="739775">
                  <a:moveTo>
                    <a:pt x="161721" y="384530"/>
                  </a:moveTo>
                  <a:lnTo>
                    <a:pt x="161709" y="383057"/>
                  </a:lnTo>
                  <a:lnTo>
                    <a:pt x="161696" y="381571"/>
                  </a:lnTo>
                  <a:lnTo>
                    <a:pt x="160578" y="380390"/>
                  </a:lnTo>
                  <a:lnTo>
                    <a:pt x="159232" y="380415"/>
                  </a:lnTo>
                  <a:lnTo>
                    <a:pt x="157886" y="380428"/>
                  </a:lnTo>
                  <a:lnTo>
                    <a:pt x="156819" y="381647"/>
                  </a:lnTo>
                  <a:lnTo>
                    <a:pt x="156832" y="383108"/>
                  </a:lnTo>
                  <a:lnTo>
                    <a:pt x="156857" y="384581"/>
                  </a:lnTo>
                  <a:lnTo>
                    <a:pt x="157949" y="385762"/>
                  </a:lnTo>
                  <a:lnTo>
                    <a:pt x="160642" y="385737"/>
                  </a:lnTo>
                  <a:lnTo>
                    <a:pt x="161721" y="384530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3" name="object 193"/>
            <p:cNvSpPr/>
            <p:nvPr/>
          </p:nvSpPr>
          <p:spPr>
            <a:xfrm>
              <a:off x="3376892" y="4032986"/>
              <a:ext cx="168275" cy="742950"/>
            </a:xfrm>
            <a:custGeom>
              <a:avLst/>
              <a:gdLst/>
              <a:ahLst/>
              <a:cxnLst/>
              <a:rect l="l" t="t" r="r" b="b"/>
              <a:pathLst>
                <a:path w="168275" h="742950">
                  <a:moveTo>
                    <a:pt x="1905" y="571"/>
                  </a:moveTo>
                  <a:lnTo>
                    <a:pt x="0" y="0"/>
                  </a:lnTo>
                  <a:lnTo>
                    <a:pt x="266" y="317"/>
                  </a:lnTo>
                  <a:lnTo>
                    <a:pt x="1905" y="571"/>
                  </a:lnTo>
                  <a:close/>
                </a:path>
                <a:path w="168275" h="742950">
                  <a:moveTo>
                    <a:pt x="14325" y="10185"/>
                  </a:moveTo>
                  <a:lnTo>
                    <a:pt x="10439" y="5422"/>
                  </a:lnTo>
                  <a:lnTo>
                    <a:pt x="7874" y="2374"/>
                  </a:lnTo>
                  <a:lnTo>
                    <a:pt x="6502" y="1955"/>
                  </a:lnTo>
                  <a:lnTo>
                    <a:pt x="5892" y="2400"/>
                  </a:lnTo>
                  <a:lnTo>
                    <a:pt x="4470" y="3594"/>
                  </a:lnTo>
                  <a:lnTo>
                    <a:pt x="4457" y="4648"/>
                  </a:lnTo>
                  <a:lnTo>
                    <a:pt x="7277" y="8026"/>
                  </a:lnTo>
                  <a:lnTo>
                    <a:pt x="11150" y="12750"/>
                  </a:lnTo>
                  <a:lnTo>
                    <a:pt x="12179" y="12941"/>
                  </a:lnTo>
                  <a:lnTo>
                    <a:pt x="14287" y="11239"/>
                  </a:lnTo>
                  <a:lnTo>
                    <a:pt x="14325" y="10185"/>
                  </a:lnTo>
                  <a:close/>
                </a:path>
                <a:path w="168275" h="742950">
                  <a:moveTo>
                    <a:pt x="20612" y="17399"/>
                  </a:moveTo>
                  <a:lnTo>
                    <a:pt x="19646" y="16179"/>
                  </a:lnTo>
                  <a:lnTo>
                    <a:pt x="18681" y="14960"/>
                  </a:lnTo>
                  <a:lnTo>
                    <a:pt x="17030" y="14643"/>
                  </a:lnTo>
                  <a:lnTo>
                    <a:pt x="14922" y="16319"/>
                  </a:lnTo>
                  <a:lnTo>
                    <a:pt x="14859" y="17983"/>
                  </a:lnTo>
                  <a:lnTo>
                    <a:pt x="16764" y="20408"/>
                  </a:lnTo>
                  <a:lnTo>
                    <a:pt x="18402" y="20726"/>
                  </a:lnTo>
                  <a:lnTo>
                    <a:pt x="19469" y="19900"/>
                  </a:lnTo>
                  <a:lnTo>
                    <a:pt x="20523" y="19062"/>
                  </a:lnTo>
                  <a:lnTo>
                    <a:pt x="20612" y="17399"/>
                  </a:lnTo>
                  <a:close/>
                </a:path>
                <a:path w="168275" h="742950">
                  <a:moveTo>
                    <a:pt x="30327" y="30772"/>
                  </a:moveTo>
                  <a:lnTo>
                    <a:pt x="26670" y="25882"/>
                  </a:lnTo>
                  <a:lnTo>
                    <a:pt x="23990" y="22402"/>
                  </a:lnTo>
                  <a:lnTo>
                    <a:pt x="22948" y="22186"/>
                  </a:lnTo>
                  <a:lnTo>
                    <a:pt x="20815" y="23837"/>
                  </a:lnTo>
                  <a:lnTo>
                    <a:pt x="20751" y="24892"/>
                  </a:lnTo>
                  <a:lnTo>
                    <a:pt x="24434" y="29705"/>
                  </a:lnTo>
                  <a:lnTo>
                    <a:pt x="27038" y="33197"/>
                  </a:lnTo>
                  <a:lnTo>
                    <a:pt x="28067" y="33426"/>
                  </a:lnTo>
                  <a:lnTo>
                    <a:pt x="29565" y="32321"/>
                  </a:lnTo>
                  <a:lnTo>
                    <a:pt x="30238" y="31826"/>
                  </a:lnTo>
                  <a:lnTo>
                    <a:pt x="30327" y="30772"/>
                  </a:lnTo>
                  <a:close/>
                </a:path>
                <a:path w="168275" h="742950">
                  <a:moveTo>
                    <a:pt x="36258" y="38201"/>
                  </a:moveTo>
                  <a:lnTo>
                    <a:pt x="35356" y="36944"/>
                  </a:lnTo>
                  <a:lnTo>
                    <a:pt x="34455" y="35687"/>
                  </a:lnTo>
                  <a:lnTo>
                    <a:pt x="32816" y="35318"/>
                  </a:lnTo>
                  <a:lnTo>
                    <a:pt x="30645" y="36906"/>
                  </a:lnTo>
                  <a:lnTo>
                    <a:pt x="30492" y="38557"/>
                  </a:lnTo>
                  <a:lnTo>
                    <a:pt x="32296" y="41046"/>
                  </a:lnTo>
                  <a:lnTo>
                    <a:pt x="33909" y="41414"/>
                  </a:lnTo>
                  <a:lnTo>
                    <a:pt x="36093" y="39852"/>
                  </a:lnTo>
                  <a:lnTo>
                    <a:pt x="36258" y="38201"/>
                  </a:lnTo>
                  <a:close/>
                </a:path>
                <a:path w="168275" h="742950">
                  <a:moveTo>
                    <a:pt x="45339" y="51866"/>
                  </a:moveTo>
                  <a:lnTo>
                    <a:pt x="42875" y="48260"/>
                  </a:lnTo>
                  <a:lnTo>
                    <a:pt x="39395" y="43294"/>
                  </a:lnTo>
                  <a:lnTo>
                    <a:pt x="38366" y="43040"/>
                  </a:lnTo>
                  <a:lnTo>
                    <a:pt x="36156" y="44602"/>
                  </a:lnTo>
                  <a:lnTo>
                    <a:pt x="36055" y="45643"/>
                  </a:lnTo>
                  <a:lnTo>
                    <a:pt x="38557" y="49187"/>
                  </a:lnTo>
                  <a:lnTo>
                    <a:pt x="41948" y="54152"/>
                  </a:lnTo>
                  <a:lnTo>
                    <a:pt x="42964" y="54419"/>
                  </a:lnTo>
                  <a:lnTo>
                    <a:pt x="44500" y="53378"/>
                  </a:lnTo>
                  <a:lnTo>
                    <a:pt x="45199" y="52908"/>
                  </a:lnTo>
                  <a:lnTo>
                    <a:pt x="45339" y="51866"/>
                  </a:lnTo>
                  <a:close/>
                </a:path>
                <a:path w="168275" h="742950">
                  <a:moveTo>
                    <a:pt x="50914" y="59486"/>
                  </a:moveTo>
                  <a:lnTo>
                    <a:pt x="50076" y="58204"/>
                  </a:lnTo>
                  <a:lnTo>
                    <a:pt x="49225" y="56921"/>
                  </a:lnTo>
                  <a:lnTo>
                    <a:pt x="47625" y="56489"/>
                  </a:lnTo>
                  <a:lnTo>
                    <a:pt x="45377" y="57988"/>
                  </a:lnTo>
                  <a:lnTo>
                    <a:pt x="45161" y="59626"/>
                  </a:lnTo>
                  <a:lnTo>
                    <a:pt x="45986" y="60896"/>
                  </a:lnTo>
                  <a:lnTo>
                    <a:pt x="46837" y="62166"/>
                  </a:lnTo>
                  <a:lnTo>
                    <a:pt x="48425" y="62598"/>
                  </a:lnTo>
                  <a:lnTo>
                    <a:pt x="50685" y="61125"/>
                  </a:lnTo>
                  <a:lnTo>
                    <a:pt x="50914" y="59486"/>
                  </a:lnTo>
                  <a:close/>
                </a:path>
                <a:path w="168275" h="742950">
                  <a:moveTo>
                    <a:pt x="59359" y="73444"/>
                  </a:moveTo>
                  <a:lnTo>
                    <a:pt x="57073" y="69761"/>
                  </a:lnTo>
                  <a:lnTo>
                    <a:pt x="53822" y="64681"/>
                  </a:lnTo>
                  <a:lnTo>
                    <a:pt x="52806" y="64389"/>
                  </a:lnTo>
                  <a:lnTo>
                    <a:pt x="50533" y="65862"/>
                  </a:lnTo>
                  <a:lnTo>
                    <a:pt x="50380" y="66890"/>
                  </a:lnTo>
                  <a:lnTo>
                    <a:pt x="53606" y="71932"/>
                  </a:lnTo>
                  <a:lnTo>
                    <a:pt x="55880" y="75590"/>
                  </a:lnTo>
                  <a:lnTo>
                    <a:pt x="56883" y="75895"/>
                  </a:lnTo>
                  <a:lnTo>
                    <a:pt x="58458" y="74917"/>
                  </a:lnTo>
                  <a:lnTo>
                    <a:pt x="59182" y="74472"/>
                  </a:lnTo>
                  <a:lnTo>
                    <a:pt x="59359" y="73444"/>
                  </a:lnTo>
                  <a:close/>
                </a:path>
                <a:path w="168275" h="742950">
                  <a:moveTo>
                    <a:pt x="61607" y="742327"/>
                  </a:moveTo>
                  <a:lnTo>
                    <a:pt x="61531" y="741718"/>
                  </a:lnTo>
                  <a:lnTo>
                    <a:pt x="60413" y="740968"/>
                  </a:lnTo>
                  <a:lnTo>
                    <a:pt x="59296" y="740206"/>
                  </a:lnTo>
                  <a:lnTo>
                    <a:pt x="57708" y="740625"/>
                  </a:lnTo>
                  <a:lnTo>
                    <a:pt x="57315" y="741197"/>
                  </a:lnTo>
                  <a:lnTo>
                    <a:pt x="61607" y="742327"/>
                  </a:lnTo>
                  <a:close/>
                </a:path>
                <a:path w="168275" h="742950">
                  <a:moveTo>
                    <a:pt x="64579" y="81241"/>
                  </a:moveTo>
                  <a:lnTo>
                    <a:pt x="63792" y="79933"/>
                  </a:lnTo>
                  <a:lnTo>
                    <a:pt x="63004" y="78625"/>
                  </a:lnTo>
                  <a:lnTo>
                    <a:pt x="61417" y="78130"/>
                  </a:lnTo>
                  <a:lnTo>
                    <a:pt x="59105" y="79540"/>
                  </a:lnTo>
                  <a:lnTo>
                    <a:pt x="58826" y="81153"/>
                  </a:lnTo>
                  <a:lnTo>
                    <a:pt x="60388" y="83743"/>
                  </a:lnTo>
                  <a:lnTo>
                    <a:pt x="61950" y="84251"/>
                  </a:lnTo>
                  <a:lnTo>
                    <a:pt x="63106" y="83553"/>
                  </a:lnTo>
                  <a:lnTo>
                    <a:pt x="64274" y="82867"/>
                  </a:lnTo>
                  <a:lnTo>
                    <a:pt x="64579" y="81241"/>
                  </a:lnTo>
                  <a:close/>
                </a:path>
                <a:path w="168275" h="742950">
                  <a:moveTo>
                    <a:pt x="70637" y="729170"/>
                  </a:moveTo>
                  <a:lnTo>
                    <a:pt x="70472" y="728141"/>
                  </a:lnTo>
                  <a:lnTo>
                    <a:pt x="68199" y="726681"/>
                  </a:lnTo>
                  <a:lnTo>
                    <a:pt x="67195" y="726960"/>
                  </a:lnTo>
                  <a:lnTo>
                    <a:pt x="63944" y="732002"/>
                  </a:lnTo>
                  <a:lnTo>
                    <a:pt x="61544" y="735596"/>
                  </a:lnTo>
                  <a:lnTo>
                    <a:pt x="61683" y="736638"/>
                  </a:lnTo>
                  <a:lnTo>
                    <a:pt x="62395" y="737095"/>
                  </a:lnTo>
                  <a:lnTo>
                    <a:pt x="63233" y="737666"/>
                  </a:lnTo>
                  <a:lnTo>
                    <a:pt x="63944" y="738136"/>
                  </a:lnTo>
                  <a:lnTo>
                    <a:pt x="64947" y="737857"/>
                  </a:lnTo>
                  <a:lnTo>
                    <a:pt x="67360" y="734237"/>
                  </a:lnTo>
                  <a:lnTo>
                    <a:pt x="70637" y="729170"/>
                  </a:lnTo>
                  <a:close/>
                </a:path>
                <a:path w="168275" h="742950">
                  <a:moveTo>
                    <a:pt x="72377" y="95453"/>
                  </a:moveTo>
                  <a:lnTo>
                    <a:pt x="69418" y="90246"/>
                  </a:lnTo>
                  <a:lnTo>
                    <a:pt x="67233" y="86525"/>
                  </a:lnTo>
                  <a:lnTo>
                    <a:pt x="66243" y="86194"/>
                  </a:lnTo>
                  <a:lnTo>
                    <a:pt x="63906" y="87566"/>
                  </a:lnTo>
                  <a:lnTo>
                    <a:pt x="63703" y="88582"/>
                  </a:lnTo>
                  <a:lnTo>
                    <a:pt x="65874" y="92290"/>
                  </a:lnTo>
                  <a:lnTo>
                    <a:pt x="68808" y="97459"/>
                  </a:lnTo>
                  <a:lnTo>
                    <a:pt x="69786" y="97790"/>
                  </a:lnTo>
                  <a:lnTo>
                    <a:pt x="71412" y="96888"/>
                  </a:lnTo>
                  <a:lnTo>
                    <a:pt x="72148" y="96469"/>
                  </a:lnTo>
                  <a:lnTo>
                    <a:pt x="72377" y="95453"/>
                  </a:lnTo>
                  <a:close/>
                </a:path>
                <a:path w="168275" h="742950">
                  <a:moveTo>
                    <a:pt x="75780" y="721791"/>
                  </a:moveTo>
                  <a:lnTo>
                    <a:pt x="75501" y="720166"/>
                  </a:lnTo>
                  <a:lnTo>
                    <a:pt x="73202" y="718743"/>
                  </a:lnTo>
                  <a:lnTo>
                    <a:pt x="71628" y="719213"/>
                  </a:lnTo>
                  <a:lnTo>
                    <a:pt x="70027" y="721791"/>
                  </a:lnTo>
                  <a:lnTo>
                    <a:pt x="70281" y="723417"/>
                  </a:lnTo>
                  <a:lnTo>
                    <a:pt x="72567" y="724852"/>
                  </a:lnTo>
                  <a:lnTo>
                    <a:pt x="74155" y="724395"/>
                  </a:lnTo>
                  <a:lnTo>
                    <a:pt x="74968" y="723087"/>
                  </a:lnTo>
                  <a:lnTo>
                    <a:pt x="75780" y="721791"/>
                  </a:lnTo>
                  <a:close/>
                </a:path>
                <a:path w="168275" h="742950">
                  <a:moveTo>
                    <a:pt x="77241" y="103416"/>
                  </a:moveTo>
                  <a:lnTo>
                    <a:pt x="76517" y="102082"/>
                  </a:lnTo>
                  <a:lnTo>
                    <a:pt x="75793" y="100749"/>
                  </a:lnTo>
                  <a:lnTo>
                    <a:pt x="74231" y="100203"/>
                  </a:lnTo>
                  <a:lnTo>
                    <a:pt x="71869" y="101498"/>
                  </a:lnTo>
                  <a:lnTo>
                    <a:pt x="71501" y="103098"/>
                  </a:lnTo>
                  <a:lnTo>
                    <a:pt x="72948" y="105740"/>
                  </a:lnTo>
                  <a:lnTo>
                    <a:pt x="74485" y="106299"/>
                  </a:lnTo>
                  <a:lnTo>
                    <a:pt x="76873" y="105016"/>
                  </a:lnTo>
                  <a:lnTo>
                    <a:pt x="77241" y="103416"/>
                  </a:lnTo>
                  <a:close/>
                </a:path>
                <a:path w="168275" h="742950">
                  <a:moveTo>
                    <a:pt x="84023" y="707313"/>
                  </a:moveTo>
                  <a:lnTo>
                    <a:pt x="83820" y="706285"/>
                  </a:lnTo>
                  <a:lnTo>
                    <a:pt x="81483" y="704926"/>
                  </a:lnTo>
                  <a:lnTo>
                    <a:pt x="80505" y="705243"/>
                  </a:lnTo>
                  <a:lnTo>
                    <a:pt x="77482" y="710399"/>
                  </a:lnTo>
                  <a:lnTo>
                    <a:pt x="75247" y="714070"/>
                  </a:lnTo>
                  <a:lnTo>
                    <a:pt x="75438" y="715086"/>
                  </a:lnTo>
                  <a:lnTo>
                    <a:pt x="76669" y="715848"/>
                  </a:lnTo>
                  <a:lnTo>
                    <a:pt x="77025" y="716051"/>
                  </a:lnTo>
                  <a:lnTo>
                    <a:pt x="77749" y="716495"/>
                  </a:lnTo>
                  <a:lnTo>
                    <a:pt x="78740" y="716178"/>
                  </a:lnTo>
                  <a:lnTo>
                    <a:pt x="79248" y="715365"/>
                  </a:lnTo>
                  <a:lnTo>
                    <a:pt x="81851" y="711034"/>
                  </a:lnTo>
                  <a:lnTo>
                    <a:pt x="84023" y="707313"/>
                  </a:lnTo>
                  <a:close/>
                </a:path>
                <a:path w="168275" h="742950">
                  <a:moveTo>
                    <a:pt x="84391" y="117881"/>
                  </a:moveTo>
                  <a:lnTo>
                    <a:pt x="83972" y="117030"/>
                  </a:lnTo>
                  <a:lnTo>
                    <a:pt x="81673" y="112572"/>
                  </a:lnTo>
                  <a:lnTo>
                    <a:pt x="79654" y="108788"/>
                  </a:lnTo>
                  <a:lnTo>
                    <a:pt x="78676" y="108419"/>
                  </a:lnTo>
                  <a:lnTo>
                    <a:pt x="76288" y="109689"/>
                  </a:lnTo>
                  <a:lnTo>
                    <a:pt x="76047" y="110705"/>
                  </a:lnTo>
                  <a:lnTo>
                    <a:pt x="78041" y="114465"/>
                  </a:lnTo>
                  <a:lnTo>
                    <a:pt x="80746" y="119735"/>
                  </a:lnTo>
                  <a:lnTo>
                    <a:pt x="81711" y="120103"/>
                  </a:lnTo>
                  <a:lnTo>
                    <a:pt x="83375" y="119265"/>
                  </a:lnTo>
                  <a:lnTo>
                    <a:pt x="84124" y="118884"/>
                  </a:lnTo>
                  <a:lnTo>
                    <a:pt x="84391" y="117881"/>
                  </a:lnTo>
                  <a:close/>
                </a:path>
                <a:path w="168275" h="742950">
                  <a:moveTo>
                    <a:pt x="88823" y="699770"/>
                  </a:moveTo>
                  <a:lnTo>
                    <a:pt x="88468" y="698157"/>
                  </a:lnTo>
                  <a:lnTo>
                    <a:pt x="86131" y="696836"/>
                  </a:lnTo>
                  <a:lnTo>
                    <a:pt x="84582" y="697369"/>
                  </a:lnTo>
                  <a:lnTo>
                    <a:pt x="83083" y="699998"/>
                  </a:lnTo>
                  <a:lnTo>
                    <a:pt x="83413" y="701598"/>
                  </a:lnTo>
                  <a:lnTo>
                    <a:pt x="85750" y="702945"/>
                  </a:lnTo>
                  <a:lnTo>
                    <a:pt x="87325" y="702411"/>
                  </a:lnTo>
                  <a:lnTo>
                    <a:pt x="88074" y="701090"/>
                  </a:lnTo>
                  <a:lnTo>
                    <a:pt x="88823" y="699770"/>
                  </a:lnTo>
                  <a:close/>
                </a:path>
                <a:path w="168275" h="742950">
                  <a:moveTo>
                    <a:pt x="88912" y="125996"/>
                  </a:moveTo>
                  <a:lnTo>
                    <a:pt x="88239" y="124637"/>
                  </a:lnTo>
                  <a:lnTo>
                    <a:pt x="87579" y="123278"/>
                  </a:lnTo>
                  <a:lnTo>
                    <a:pt x="86042" y="122669"/>
                  </a:lnTo>
                  <a:lnTo>
                    <a:pt x="83629" y="123875"/>
                  </a:lnTo>
                  <a:lnTo>
                    <a:pt x="83197" y="125450"/>
                  </a:lnTo>
                  <a:lnTo>
                    <a:pt x="84531" y="128143"/>
                  </a:lnTo>
                  <a:lnTo>
                    <a:pt x="86042" y="128752"/>
                  </a:lnTo>
                  <a:lnTo>
                    <a:pt x="88468" y="127571"/>
                  </a:lnTo>
                  <a:lnTo>
                    <a:pt x="88912" y="125996"/>
                  </a:lnTo>
                  <a:close/>
                </a:path>
                <a:path w="168275" h="742950">
                  <a:moveTo>
                    <a:pt x="95427" y="140665"/>
                  </a:moveTo>
                  <a:lnTo>
                    <a:pt x="92938" y="135280"/>
                  </a:lnTo>
                  <a:lnTo>
                    <a:pt x="91097" y="131419"/>
                  </a:lnTo>
                  <a:lnTo>
                    <a:pt x="90131" y="131025"/>
                  </a:lnTo>
                  <a:lnTo>
                    <a:pt x="87693" y="132194"/>
                  </a:lnTo>
                  <a:lnTo>
                    <a:pt x="87401" y="133197"/>
                  </a:lnTo>
                  <a:lnTo>
                    <a:pt x="89230" y="137020"/>
                  </a:lnTo>
                  <a:lnTo>
                    <a:pt x="91325" y="141516"/>
                  </a:lnTo>
                  <a:lnTo>
                    <a:pt x="91706" y="142379"/>
                  </a:lnTo>
                  <a:lnTo>
                    <a:pt x="92659" y="142786"/>
                  </a:lnTo>
                  <a:lnTo>
                    <a:pt x="94348" y="142011"/>
                  </a:lnTo>
                  <a:lnTo>
                    <a:pt x="95123" y="141655"/>
                  </a:lnTo>
                  <a:lnTo>
                    <a:pt x="95427" y="140665"/>
                  </a:lnTo>
                  <a:close/>
                </a:path>
                <a:path w="168275" h="742950">
                  <a:moveTo>
                    <a:pt x="96431" y="685038"/>
                  </a:moveTo>
                  <a:lnTo>
                    <a:pt x="96177" y="684034"/>
                  </a:lnTo>
                  <a:lnTo>
                    <a:pt x="93776" y="682777"/>
                  </a:lnTo>
                  <a:lnTo>
                    <a:pt x="92811" y="683133"/>
                  </a:lnTo>
                  <a:lnTo>
                    <a:pt x="90805" y="686904"/>
                  </a:lnTo>
                  <a:lnTo>
                    <a:pt x="87960" y="692111"/>
                  </a:lnTo>
                  <a:lnTo>
                    <a:pt x="88188" y="693127"/>
                  </a:lnTo>
                  <a:lnTo>
                    <a:pt x="89814" y="694016"/>
                  </a:lnTo>
                  <a:lnTo>
                    <a:pt x="90551" y="694423"/>
                  </a:lnTo>
                  <a:lnTo>
                    <a:pt x="91541" y="694080"/>
                  </a:lnTo>
                  <a:lnTo>
                    <a:pt x="93611" y="690308"/>
                  </a:lnTo>
                  <a:lnTo>
                    <a:pt x="96431" y="685038"/>
                  </a:lnTo>
                  <a:close/>
                </a:path>
                <a:path w="168275" h="742950">
                  <a:moveTo>
                    <a:pt x="99580" y="148932"/>
                  </a:moveTo>
                  <a:lnTo>
                    <a:pt x="98971" y="147561"/>
                  </a:lnTo>
                  <a:lnTo>
                    <a:pt x="98361" y="146177"/>
                  </a:lnTo>
                  <a:lnTo>
                    <a:pt x="96862" y="145516"/>
                  </a:lnTo>
                  <a:lnTo>
                    <a:pt x="95618" y="146062"/>
                  </a:lnTo>
                  <a:lnTo>
                    <a:pt x="94386" y="146621"/>
                  </a:lnTo>
                  <a:lnTo>
                    <a:pt x="93903" y="148170"/>
                  </a:lnTo>
                  <a:lnTo>
                    <a:pt x="95110" y="150914"/>
                  </a:lnTo>
                  <a:lnTo>
                    <a:pt x="96583" y="151574"/>
                  </a:lnTo>
                  <a:lnTo>
                    <a:pt x="99072" y="150495"/>
                  </a:lnTo>
                  <a:lnTo>
                    <a:pt x="99580" y="148932"/>
                  </a:lnTo>
                  <a:close/>
                </a:path>
                <a:path w="168275" h="742950">
                  <a:moveTo>
                    <a:pt x="100876" y="677329"/>
                  </a:moveTo>
                  <a:lnTo>
                    <a:pt x="100444" y="675741"/>
                  </a:lnTo>
                  <a:lnTo>
                    <a:pt x="98044" y="674522"/>
                  </a:lnTo>
                  <a:lnTo>
                    <a:pt x="96532" y="675106"/>
                  </a:lnTo>
                  <a:lnTo>
                    <a:pt x="95834" y="676440"/>
                  </a:lnTo>
                  <a:lnTo>
                    <a:pt x="95148" y="677786"/>
                  </a:lnTo>
                  <a:lnTo>
                    <a:pt x="95554" y="679361"/>
                  </a:lnTo>
                  <a:lnTo>
                    <a:pt x="96748" y="679996"/>
                  </a:lnTo>
                  <a:lnTo>
                    <a:pt x="97942" y="680605"/>
                  </a:lnTo>
                  <a:lnTo>
                    <a:pt x="99479" y="680021"/>
                  </a:lnTo>
                  <a:lnTo>
                    <a:pt x="100177" y="678675"/>
                  </a:lnTo>
                  <a:lnTo>
                    <a:pt x="100876" y="677329"/>
                  </a:lnTo>
                  <a:close/>
                </a:path>
                <a:path w="168275" h="742950">
                  <a:moveTo>
                    <a:pt x="105460" y="163817"/>
                  </a:moveTo>
                  <a:lnTo>
                    <a:pt x="103847" y="159880"/>
                  </a:lnTo>
                  <a:lnTo>
                    <a:pt x="101536" y="154432"/>
                  </a:lnTo>
                  <a:lnTo>
                    <a:pt x="100596" y="154000"/>
                  </a:lnTo>
                  <a:lnTo>
                    <a:pt x="98107" y="155067"/>
                  </a:lnTo>
                  <a:lnTo>
                    <a:pt x="97777" y="156057"/>
                  </a:lnTo>
                  <a:lnTo>
                    <a:pt x="100076" y="161455"/>
                  </a:lnTo>
                  <a:lnTo>
                    <a:pt x="101676" y="165366"/>
                  </a:lnTo>
                  <a:lnTo>
                    <a:pt x="102616" y="165811"/>
                  </a:lnTo>
                  <a:lnTo>
                    <a:pt x="104330" y="165112"/>
                  </a:lnTo>
                  <a:lnTo>
                    <a:pt x="105117" y="164795"/>
                  </a:lnTo>
                  <a:lnTo>
                    <a:pt x="105460" y="163817"/>
                  </a:lnTo>
                  <a:close/>
                </a:path>
                <a:path w="168275" h="742950">
                  <a:moveTo>
                    <a:pt x="107810" y="662381"/>
                  </a:moveTo>
                  <a:lnTo>
                    <a:pt x="107518" y="661377"/>
                  </a:lnTo>
                  <a:lnTo>
                    <a:pt x="106768" y="661009"/>
                  </a:lnTo>
                  <a:lnTo>
                    <a:pt x="105079" y="660222"/>
                  </a:lnTo>
                  <a:lnTo>
                    <a:pt x="104127" y="660628"/>
                  </a:lnTo>
                  <a:lnTo>
                    <a:pt x="102298" y="664451"/>
                  </a:lnTo>
                  <a:lnTo>
                    <a:pt x="99682" y="669747"/>
                  </a:lnTo>
                  <a:lnTo>
                    <a:pt x="99949" y="670737"/>
                  </a:lnTo>
                  <a:lnTo>
                    <a:pt x="101612" y="671576"/>
                  </a:lnTo>
                  <a:lnTo>
                    <a:pt x="102362" y="671944"/>
                  </a:lnTo>
                  <a:lnTo>
                    <a:pt x="103339" y="671576"/>
                  </a:lnTo>
                  <a:lnTo>
                    <a:pt x="105244" y="667727"/>
                  </a:lnTo>
                  <a:lnTo>
                    <a:pt x="107810" y="662381"/>
                  </a:lnTo>
                  <a:close/>
                </a:path>
                <a:path w="168275" h="742950">
                  <a:moveTo>
                    <a:pt x="109270" y="172224"/>
                  </a:moveTo>
                  <a:lnTo>
                    <a:pt x="108724" y="170827"/>
                  </a:lnTo>
                  <a:lnTo>
                    <a:pt x="108165" y="169430"/>
                  </a:lnTo>
                  <a:lnTo>
                    <a:pt x="106705" y="168706"/>
                  </a:lnTo>
                  <a:lnTo>
                    <a:pt x="104190" y="169710"/>
                  </a:lnTo>
                  <a:lnTo>
                    <a:pt x="103632" y="171234"/>
                  </a:lnTo>
                  <a:lnTo>
                    <a:pt x="104736" y="174002"/>
                  </a:lnTo>
                  <a:lnTo>
                    <a:pt x="106184" y="174739"/>
                  </a:lnTo>
                  <a:lnTo>
                    <a:pt x="108699" y="173748"/>
                  </a:lnTo>
                  <a:lnTo>
                    <a:pt x="109270" y="172224"/>
                  </a:lnTo>
                  <a:close/>
                </a:path>
                <a:path w="168275" h="742950">
                  <a:moveTo>
                    <a:pt x="111925" y="654519"/>
                  </a:moveTo>
                  <a:lnTo>
                    <a:pt x="111442" y="652957"/>
                  </a:lnTo>
                  <a:lnTo>
                    <a:pt x="110210" y="652399"/>
                  </a:lnTo>
                  <a:lnTo>
                    <a:pt x="108991" y="651827"/>
                  </a:lnTo>
                  <a:lnTo>
                    <a:pt x="107492" y="652487"/>
                  </a:lnTo>
                  <a:lnTo>
                    <a:pt x="106248" y="655193"/>
                  </a:lnTo>
                  <a:lnTo>
                    <a:pt x="106718" y="656755"/>
                  </a:lnTo>
                  <a:lnTo>
                    <a:pt x="107924" y="657339"/>
                  </a:lnTo>
                  <a:lnTo>
                    <a:pt x="109156" y="657910"/>
                  </a:lnTo>
                  <a:lnTo>
                    <a:pt x="110667" y="657263"/>
                  </a:lnTo>
                  <a:lnTo>
                    <a:pt x="111302" y="655891"/>
                  </a:lnTo>
                  <a:lnTo>
                    <a:pt x="111925" y="654519"/>
                  </a:lnTo>
                  <a:close/>
                </a:path>
                <a:path w="168275" h="742950">
                  <a:moveTo>
                    <a:pt x="114515" y="187274"/>
                  </a:moveTo>
                  <a:lnTo>
                    <a:pt x="112496" y="181737"/>
                  </a:lnTo>
                  <a:lnTo>
                    <a:pt x="110985" y="177774"/>
                  </a:lnTo>
                  <a:lnTo>
                    <a:pt x="110070" y="177304"/>
                  </a:lnTo>
                  <a:lnTo>
                    <a:pt x="109270" y="177596"/>
                  </a:lnTo>
                  <a:lnTo>
                    <a:pt x="107543" y="178269"/>
                  </a:lnTo>
                  <a:lnTo>
                    <a:pt x="107175" y="179222"/>
                  </a:lnTo>
                  <a:lnTo>
                    <a:pt x="108661" y="183172"/>
                  </a:lnTo>
                  <a:lnTo>
                    <a:pt x="110680" y="188658"/>
                  </a:lnTo>
                  <a:lnTo>
                    <a:pt x="111582" y="189141"/>
                  </a:lnTo>
                  <a:lnTo>
                    <a:pt x="113334" y="188518"/>
                  </a:lnTo>
                  <a:lnTo>
                    <a:pt x="114134" y="188226"/>
                  </a:lnTo>
                  <a:lnTo>
                    <a:pt x="114515" y="187274"/>
                  </a:lnTo>
                  <a:close/>
                </a:path>
                <a:path w="168275" h="742950">
                  <a:moveTo>
                    <a:pt x="117944" y="195795"/>
                  </a:moveTo>
                  <a:lnTo>
                    <a:pt x="117462" y="194386"/>
                  </a:lnTo>
                  <a:lnTo>
                    <a:pt x="116967" y="192976"/>
                  </a:lnTo>
                  <a:lnTo>
                    <a:pt x="115531" y="192189"/>
                  </a:lnTo>
                  <a:lnTo>
                    <a:pt x="112991" y="193090"/>
                  </a:lnTo>
                  <a:lnTo>
                    <a:pt x="112356" y="194589"/>
                  </a:lnTo>
                  <a:lnTo>
                    <a:pt x="113334" y="197396"/>
                  </a:lnTo>
                  <a:lnTo>
                    <a:pt x="114757" y="198183"/>
                  </a:lnTo>
                  <a:lnTo>
                    <a:pt x="117309" y="197294"/>
                  </a:lnTo>
                  <a:lnTo>
                    <a:pt x="117944" y="195795"/>
                  </a:lnTo>
                  <a:close/>
                </a:path>
                <a:path w="168275" h="742950">
                  <a:moveTo>
                    <a:pt x="118224" y="639343"/>
                  </a:moveTo>
                  <a:lnTo>
                    <a:pt x="117881" y="638365"/>
                  </a:lnTo>
                  <a:lnTo>
                    <a:pt x="116738" y="637870"/>
                  </a:lnTo>
                  <a:lnTo>
                    <a:pt x="116547" y="637806"/>
                  </a:lnTo>
                  <a:lnTo>
                    <a:pt x="115404" y="637311"/>
                  </a:lnTo>
                  <a:lnTo>
                    <a:pt x="114465" y="637743"/>
                  </a:lnTo>
                  <a:lnTo>
                    <a:pt x="112141" y="643140"/>
                  </a:lnTo>
                  <a:lnTo>
                    <a:pt x="110413" y="647014"/>
                  </a:lnTo>
                  <a:lnTo>
                    <a:pt x="110731" y="647992"/>
                  </a:lnTo>
                  <a:lnTo>
                    <a:pt x="112420" y="648754"/>
                  </a:lnTo>
                  <a:lnTo>
                    <a:pt x="113195" y="649109"/>
                  </a:lnTo>
                  <a:lnTo>
                    <a:pt x="114134" y="648677"/>
                  </a:lnTo>
                  <a:lnTo>
                    <a:pt x="116547" y="643267"/>
                  </a:lnTo>
                  <a:lnTo>
                    <a:pt x="118224" y="639343"/>
                  </a:lnTo>
                  <a:close/>
                </a:path>
                <a:path w="168275" h="742950">
                  <a:moveTo>
                    <a:pt x="121805" y="163817"/>
                  </a:moveTo>
                  <a:lnTo>
                    <a:pt x="120180" y="159880"/>
                  </a:lnTo>
                  <a:lnTo>
                    <a:pt x="117881" y="154432"/>
                  </a:lnTo>
                  <a:lnTo>
                    <a:pt x="116941" y="154000"/>
                  </a:lnTo>
                  <a:lnTo>
                    <a:pt x="114452" y="155067"/>
                  </a:lnTo>
                  <a:lnTo>
                    <a:pt x="114122" y="156057"/>
                  </a:lnTo>
                  <a:lnTo>
                    <a:pt x="116420" y="161455"/>
                  </a:lnTo>
                  <a:lnTo>
                    <a:pt x="118021" y="165366"/>
                  </a:lnTo>
                  <a:lnTo>
                    <a:pt x="118948" y="165811"/>
                  </a:lnTo>
                  <a:lnTo>
                    <a:pt x="120675" y="165112"/>
                  </a:lnTo>
                  <a:lnTo>
                    <a:pt x="121462" y="164795"/>
                  </a:lnTo>
                  <a:lnTo>
                    <a:pt x="121805" y="163817"/>
                  </a:lnTo>
                  <a:close/>
                </a:path>
                <a:path w="168275" h="742950">
                  <a:moveTo>
                    <a:pt x="122008" y="631380"/>
                  </a:moveTo>
                  <a:lnTo>
                    <a:pt x="121450" y="629831"/>
                  </a:lnTo>
                  <a:lnTo>
                    <a:pt x="118948" y="628815"/>
                  </a:lnTo>
                  <a:lnTo>
                    <a:pt x="117487" y="629513"/>
                  </a:lnTo>
                  <a:lnTo>
                    <a:pt x="116344" y="632282"/>
                  </a:lnTo>
                  <a:lnTo>
                    <a:pt x="116878" y="633818"/>
                  </a:lnTo>
                  <a:lnTo>
                    <a:pt x="119367" y="634860"/>
                  </a:lnTo>
                  <a:lnTo>
                    <a:pt x="120853" y="634149"/>
                  </a:lnTo>
                  <a:lnTo>
                    <a:pt x="121424" y="632764"/>
                  </a:lnTo>
                  <a:lnTo>
                    <a:pt x="122008" y="631380"/>
                  </a:lnTo>
                  <a:close/>
                </a:path>
                <a:path w="168275" h="742950">
                  <a:moveTo>
                    <a:pt x="122567" y="211010"/>
                  </a:moveTo>
                  <a:lnTo>
                    <a:pt x="121297" y="206984"/>
                  </a:lnTo>
                  <a:lnTo>
                    <a:pt x="119443" y="201396"/>
                  </a:lnTo>
                  <a:lnTo>
                    <a:pt x="118541" y="200888"/>
                  </a:lnTo>
                  <a:lnTo>
                    <a:pt x="115976" y="201752"/>
                  </a:lnTo>
                  <a:lnTo>
                    <a:pt x="115570" y="202704"/>
                  </a:lnTo>
                  <a:lnTo>
                    <a:pt x="116903" y="206679"/>
                  </a:lnTo>
                  <a:lnTo>
                    <a:pt x="118681" y="212242"/>
                  </a:lnTo>
                  <a:lnTo>
                    <a:pt x="119557" y="212763"/>
                  </a:lnTo>
                  <a:lnTo>
                    <a:pt x="121335" y="212204"/>
                  </a:lnTo>
                  <a:lnTo>
                    <a:pt x="122148" y="211950"/>
                  </a:lnTo>
                  <a:lnTo>
                    <a:pt x="122567" y="211010"/>
                  </a:lnTo>
                  <a:close/>
                </a:path>
                <a:path w="168275" h="742950">
                  <a:moveTo>
                    <a:pt x="125603" y="172224"/>
                  </a:moveTo>
                  <a:lnTo>
                    <a:pt x="125044" y="170827"/>
                  </a:lnTo>
                  <a:lnTo>
                    <a:pt x="124498" y="169430"/>
                  </a:lnTo>
                  <a:lnTo>
                    <a:pt x="123024" y="168706"/>
                  </a:lnTo>
                  <a:lnTo>
                    <a:pt x="121767" y="169202"/>
                  </a:lnTo>
                  <a:lnTo>
                    <a:pt x="120523" y="169710"/>
                  </a:lnTo>
                  <a:lnTo>
                    <a:pt x="119951" y="171234"/>
                  </a:lnTo>
                  <a:lnTo>
                    <a:pt x="121056" y="174002"/>
                  </a:lnTo>
                  <a:lnTo>
                    <a:pt x="122504" y="174739"/>
                  </a:lnTo>
                  <a:lnTo>
                    <a:pt x="125018" y="173748"/>
                  </a:lnTo>
                  <a:lnTo>
                    <a:pt x="125603" y="172224"/>
                  </a:lnTo>
                  <a:close/>
                </a:path>
                <a:path w="168275" h="742950">
                  <a:moveTo>
                    <a:pt x="125653" y="219659"/>
                  </a:moveTo>
                  <a:lnTo>
                    <a:pt x="125222" y="218224"/>
                  </a:lnTo>
                  <a:lnTo>
                    <a:pt x="124790" y="216789"/>
                  </a:lnTo>
                  <a:lnTo>
                    <a:pt x="123380" y="215963"/>
                  </a:lnTo>
                  <a:lnTo>
                    <a:pt x="120815" y="216750"/>
                  </a:lnTo>
                  <a:lnTo>
                    <a:pt x="120116" y="218224"/>
                  </a:lnTo>
                  <a:lnTo>
                    <a:pt x="120980" y="221056"/>
                  </a:lnTo>
                  <a:lnTo>
                    <a:pt x="122364" y="221894"/>
                  </a:lnTo>
                  <a:lnTo>
                    <a:pt x="124955" y="221119"/>
                  </a:lnTo>
                  <a:lnTo>
                    <a:pt x="125653" y="219659"/>
                  </a:lnTo>
                  <a:close/>
                </a:path>
                <a:path w="168275" h="742950">
                  <a:moveTo>
                    <a:pt x="127635" y="615988"/>
                  </a:moveTo>
                  <a:lnTo>
                    <a:pt x="127254" y="615035"/>
                  </a:lnTo>
                  <a:lnTo>
                    <a:pt x="124726" y="614070"/>
                  </a:lnTo>
                  <a:lnTo>
                    <a:pt x="123812" y="614540"/>
                  </a:lnTo>
                  <a:lnTo>
                    <a:pt x="122313" y="618490"/>
                  </a:lnTo>
                  <a:lnTo>
                    <a:pt x="120154" y="623938"/>
                  </a:lnTo>
                  <a:lnTo>
                    <a:pt x="120510" y="624903"/>
                  </a:lnTo>
                  <a:lnTo>
                    <a:pt x="122237" y="625602"/>
                  </a:lnTo>
                  <a:lnTo>
                    <a:pt x="123024" y="625919"/>
                  </a:lnTo>
                  <a:lnTo>
                    <a:pt x="123952" y="625462"/>
                  </a:lnTo>
                  <a:lnTo>
                    <a:pt x="126123" y="619963"/>
                  </a:lnTo>
                  <a:lnTo>
                    <a:pt x="127635" y="615988"/>
                  </a:lnTo>
                  <a:close/>
                </a:path>
                <a:path w="168275" h="742950">
                  <a:moveTo>
                    <a:pt x="130848" y="187274"/>
                  </a:moveTo>
                  <a:lnTo>
                    <a:pt x="129400" y="183286"/>
                  </a:lnTo>
                  <a:lnTo>
                    <a:pt x="127317" y="177774"/>
                  </a:lnTo>
                  <a:lnTo>
                    <a:pt x="126390" y="177304"/>
                  </a:lnTo>
                  <a:lnTo>
                    <a:pt x="123863" y="178269"/>
                  </a:lnTo>
                  <a:lnTo>
                    <a:pt x="123494" y="179222"/>
                  </a:lnTo>
                  <a:lnTo>
                    <a:pt x="124993" y="183172"/>
                  </a:lnTo>
                  <a:lnTo>
                    <a:pt x="127000" y="188658"/>
                  </a:lnTo>
                  <a:lnTo>
                    <a:pt x="127914" y="189141"/>
                  </a:lnTo>
                  <a:lnTo>
                    <a:pt x="129654" y="188518"/>
                  </a:lnTo>
                  <a:lnTo>
                    <a:pt x="130454" y="188226"/>
                  </a:lnTo>
                  <a:lnTo>
                    <a:pt x="130848" y="187274"/>
                  </a:lnTo>
                  <a:close/>
                </a:path>
                <a:path w="168275" h="742950">
                  <a:moveTo>
                    <a:pt x="131076" y="607898"/>
                  </a:moveTo>
                  <a:lnTo>
                    <a:pt x="130454" y="606386"/>
                  </a:lnTo>
                  <a:lnTo>
                    <a:pt x="127914" y="605459"/>
                  </a:lnTo>
                  <a:lnTo>
                    <a:pt x="126479" y="606234"/>
                  </a:lnTo>
                  <a:lnTo>
                    <a:pt x="125463" y="609028"/>
                  </a:lnTo>
                  <a:lnTo>
                    <a:pt x="126060" y="610527"/>
                  </a:lnTo>
                  <a:lnTo>
                    <a:pt x="128600" y="611479"/>
                  </a:lnTo>
                  <a:lnTo>
                    <a:pt x="130048" y="610717"/>
                  </a:lnTo>
                  <a:lnTo>
                    <a:pt x="130556" y="609307"/>
                  </a:lnTo>
                  <a:lnTo>
                    <a:pt x="131076" y="607898"/>
                  </a:lnTo>
                  <a:close/>
                </a:path>
                <a:path w="168275" h="742950">
                  <a:moveTo>
                    <a:pt x="134289" y="195795"/>
                  </a:moveTo>
                  <a:lnTo>
                    <a:pt x="133794" y="194386"/>
                  </a:lnTo>
                  <a:lnTo>
                    <a:pt x="133311" y="192976"/>
                  </a:lnTo>
                  <a:lnTo>
                    <a:pt x="131864" y="192189"/>
                  </a:lnTo>
                  <a:lnTo>
                    <a:pt x="129324" y="193090"/>
                  </a:lnTo>
                  <a:lnTo>
                    <a:pt x="128701" y="194589"/>
                  </a:lnTo>
                  <a:lnTo>
                    <a:pt x="129667" y="197396"/>
                  </a:lnTo>
                  <a:lnTo>
                    <a:pt x="131089" y="198183"/>
                  </a:lnTo>
                  <a:lnTo>
                    <a:pt x="133654" y="197294"/>
                  </a:lnTo>
                  <a:lnTo>
                    <a:pt x="134289" y="195795"/>
                  </a:lnTo>
                  <a:close/>
                </a:path>
                <a:path w="168275" h="742950">
                  <a:moveTo>
                    <a:pt x="136055" y="592366"/>
                  </a:moveTo>
                  <a:lnTo>
                    <a:pt x="135648" y="591426"/>
                  </a:lnTo>
                  <a:lnTo>
                    <a:pt x="133083" y="590562"/>
                  </a:lnTo>
                  <a:lnTo>
                    <a:pt x="132181" y="591070"/>
                  </a:lnTo>
                  <a:lnTo>
                    <a:pt x="130848" y="595045"/>
                  </a:lnTo>
                  <a:lnTo>
                    <a:pt x="128930" y="600583"/>
                  </a:lnTo>
                  <a:lnTo>
                    <a:pt x="129324" y="601522"/>
                  </a:lnTo>
                  <a:lnTo>
                    <a:pt x="131076" y="602145"/>
                  </a:lnTo>
                  <a:lnTo>
                    <a:pt x="131876" y="602424"/>
                  </a:lnTo>
                  <a:lnTo>
                    <a:pt x="132778" y="601941"/>
                  </a:lnTo>
                  <a:lnTo>
                    <a:pt x="134188" y="597941"/>
                  </a:lnTo>
                  <a:lnTo>
                    <a:pt x="136055" y="592366"/>
                  </a:lnTo>
                  <a:close/>
                </a:path>
                <a:path w="168275" h="742950">
                  <a:moveTo>
                    <a:pt x="138899" y="211010"/>
                  </a:moveTo>
                  <a:lnTo>
                    <a:pt x="137617" y="206984"/>
                  </a:lnTo>
                  <a:lnTo>
                    <a:pt x="135775" y="201396"/>
                  </a:lnTo>
                  <a:lnTo>
                    <a:pt x="134874" y="200888"/>
                  </a:lnTo>
                  <a:lnTo>
                    <a:pt x="134061" y="201155"/>
                  </a:lnTo>
                  <a:lnTo>
                    <a:pt x="133692" y="201295"/>
                  </a:lnTo>
                  <a:lnTo>
                    <a:pt x="132308" y="201752"/>
                  </a:lnTo>
                  <a:lnTo>
                    <a:pt x="131902" y="202704"/>
                  </a:lnTo>
                  <a:lnTo>
                    <a:pt x="133223" y="206679"/>
                  </a:lnTo>
                  <a:lnTo>
                    <a:pt x="135013" y="212242"/>
                  </a:lnTo>
                  <a:lnTo>
                    <a:pt x="135890" y="212763"/>
                  </a:lnTo>
                  <a:lnTo>
                    <a:pt x="137668" y="212204"/>
                  </a:lnTo>
                  <a:lnTo>
                    <a:pt x="138480" y="211950"/>
                  </a:lnTo>
                  <a:lnTo>
                    <a:pt x="138899" y="211010"/>
                  </a:lnTo>
                  <a:close/>
                </a:path>
                <a:path w="168275" h="742950">
                  <a:moveTo>
                    <a:pt x="139141" y="584149"/>
                  </a:moveTo>
                  <a:lnTo>
                    <a:pt x="138455" y="582663"/>
                  </a:lnTo>
                  <a:lnTo>
                    <a:pt x="135890" y="581850"/>
                  </a:lnTo>
                  <a:lnTo>
                    <a:pt x="134493" y="582676"/>
                  </a:lnTo>
                  <a:lnTo>
                    <a:pt x="133591" y="585482"/>
                  </a:lnTo>
                  <a:lnTo>
                    <a:pt x="134251" y="586968"/>
                  </a:lnTo>
                  <a:lnTo>
                    <a:pt x="136817" y="587806"/>
                  </a:lnTo>
                  <a:lnTo>
                    <a:pt x="138226" y="586994"/>
                  </a:lnTo>
                  <a:lnTo>
                    <a:pt x="138684" y="585571"/>
                  </a:lnTo>
                  <a:lnTo>
                    <a:pt x="139141" y="584149"/>
                  </a:lnTo>
                  <a:close/>
                </a:path>
                <a:path w="168275" h="742950">
                  <a:moveTo>
                    <a:pt x="141986" y="219659"/>
                  </a:moveTo>
                  <a:lnTo>
                    <a:pt x="141554" y="218224"/>
                  </a:lnTo>
                  <a:lnTo>
                    <a:pt x="141122" y="216789"/>
                  </a:lnTo>
                  <a:lnTo>
                    <a:pt x="139712" y="215963"/>
                  </a:lnTo>
                  <a:lnTo>
                    <a:pt x="137134" y="216750"/>
                  </a:lnTo>
                  <a:lnTo>
                    <a:pt x="136448" y="218224"/>
                  </a:lnTo>
                  <a:lnTo>
                    <a:pt x="137312" y="221056"/>
                  </a:lnTo>
                  <a:lnTo>
                    <a:pt x="138684" y="221894"/>
                  </a:lnTo>
                  <a:lnTo>
                    <a:pt x="139979" y="221513"/>
                  </a:lnTo>
                  <a:lnTo>
                    <a:pt x="141274" y="221119"/>
                  </a:lnTo>
                  <a:lnTo>
                    <a:pt x="141986" y="219659"/>
                  </a:lnTo>
                  <a:close/>
                </a:path>
                <a:path w="168275" h="742950">
                  <a:moveTo>
                    <a:pt x="143484" y="568464"/>
                  </a:moveTo>
                  <a:lnTo>
                    <a:pt x="143027" y="567537"/>
                  </a:lnTo>
                  <a:lnTo>
                    <a:pt x="140436" y="566788"/>
                  </a:lnTo>
                  <a:lnTo>
                    <a:pt x="139560" y="567334"/>
                  </a:lnTo>
                  <a:lnTo>
                    <a:pt x="138391" y="571360"/>
                  </a:lnTo>
                  <a:lnTo>
                    <a:pt x="136702" y="576948"/>
                  </a:lnTo>
                  <a:lnTo>
                    <a:pt x="137134" y="577875"/>
                  </a:lnTo>
                  <a:lnTo>
                    <a:pt x="138912" y="578421"/>
                  </a:lnTo>
                  <a:lnTo>
                    <a:pt x="139725" y="578662"/>
                  </a:lnTo>
                  <a:lnTo>
                    <a:pt x="140601" y="578142"/>
                  </a:lnTo>
                  <a:lnTo>
                    <a:pt x="141833" y="574090"/>
                  </a:lnTo>
                  <a:lnTo>
                    <a:pt x="143484" y="568464"/>
                  </a:lnTo>
                  <a:close/>
                </a:path>
                <a:path w="168275" h="742950">
                  <a:moveTo>
                    <a:pt x="145961" y="235000"/>
                  </a:moveTo>
                  <a:lnTo>
                    <a:pt x="144411" y="229349"/>
                  </a:lnTo>
                  <a:lnTo>
                    <a:pt x="143230" y="225298"/>
                  </a:lnTo>
                  <a:lnTo>
                    <a:pt x="142354" y="224751"/>
                  </a:lnTo>
                  <a:lnTo>
                    <a:pt x="139763" y="225513"/>
                  </a:lnTo>
                  <a:lnTo>
                    <a:pt x="139306" y="226441"/>
                  </a:lnTo>
                  <a:lnTo>
                    <a:pt x="140474" y="230466"/>
                  </a:lnTo>
                  <a:lnTo>
                    <a:pt x="142024" y="236080"/>
                  </a:lnTo>
                  <a:lnTo>
                    <a:pt x="142887" y="236626"/>
                  </a:lnTo>
                  <a:lnTo>
                    <a:pt x="144081" y="236296"/>
                  </a:lnTo>
                  <a:lnTo>
                    <a:pt x="144297" y="236258"/>
                  </a:lnTo>
                  <a:lnTo>
                    <a:pt x="144678" y="236143"/>
                  </a:lnTo>
                  <a:lnTo>
                    <a:pt x="145503" y="235915"/>
                  </a:lnTo>
                  <a:lnTo>
                    <a:pt x="145961" y="235000"/>
                  </a:lnTo>
                  <a:close/>
                </a:path>
                <a:path w="168275" h="742950">
                  <a:moveTo>
                    <a:pt x="146227" y="560158"/>
                  </a:moveTo>
                  <a:lnTo>
                    <a:pt x="145478" y="558711"/>
                  </a:lnTo>
                  <a:lnTo>
                    <a:pt x="144183" y="558342"/>
                  </a:lnTo>
                  <a:lnTo>
                    <a:pt x="142887" y="557987"/>
                  </a:lnTo>
                  <a:lnTo>
                    <a:pt x="141516" y="558863"/>
                  </a:lnTo>
                  <a:lnTo>
                    <a:pt x="141135" y="560285"/>
                  </a:lnTo>
                  <a:lnTo>
                    <a:pt x="140728" y="561721"/>
                  </a:lnTo>
                  <a:lnTo>
                    <a:pt x="141452" y="563168"/>
                  </a:lnTo>
                  <a:lnTo>
                    <a:pt x="144056" y="563892"/>
                  </a:lnTo>
                  <a:lnTo>
                    <a:pt x="145440" y="563029"/>
                  </a:lnTo>
                  <a:lnTo>
                    <a:pt x="145834" y="561594"/>
                  </a:lnTo>
                  <a:lnTo>
                    <a:pt x="146227" y="560158"/>
                  </a:lnTo>
                  <a:close/>
                </a:path>
                <a:path w="168275" h="742950">
                  <a:moveTo>
                    <a:pt x="148678" y="243738"/>
                  </a:moveTo>
                  <a:lnTo>
                    <a:pt x="148310" y="242290"/>
                  </a:lnTo>
                  <a:lnTo>
                    <a:pt x="147942" y="240842"/>
                  </a:lnTo>
                  <a:lnTo>
                    <a:pt x="146570" y="239966"/>
                  </a:lnTo>
                  <a:lnTo>
                    <a:pt x="143967" y="240652"/>
                  </a:lnTo>
                  <a:lnTo>
                    <a:pt x="143217" y="242087"/>
                  </a:lnTo>
                  <a:lnTo>
                    <a:pt x="143954" y="244944"/>
                  </a:lnTo>
                  <a:lnTo>
                    <a:pt x="145300" y="245846"/>
                  </a:lnTo>
                  <a:lnTo>
                    <a:pt x="147929" y="245173"/>
                  </a:lnTo>
                  <a:lnTo>
                    <a:pt x="148678" y="243738"/>
                  </a:lnTo>
                  <a:close/>
                </a:path>
                <a:path w="168275" h="742950">
                  <a:moveTo>
                    <a:pt x="149910" y="544347"/>
                  </a:moveTo>
                  <a:lnTo>
                    <a:pt x="149428" y="543445"/>
                  </a:lnTo>
                  <a:lnTo>
                    <a:pt x="146799" y="542798"/>
                  </a:lnTo>
                  <a:lnTo>
                    <a:pt x="145948" y="543369"/>
                  </a:lnTo>
                  <a:lnTo>
                    <a:pt x="144551" y="549021"/>
                  </a:lnTo>
                  <a:lnTo>
                    <a:pt x="143484" y="553072"/>
                  </a:lnTo>
                  <a:lnTo>
                    <a:pt x="143954" y="553974"/>
                  </a:lnTo>
                  <a:lnTo>
                    <a:pt x="145161" y="554304"/>
                  </a:lnTo>
                  <a:lnTo>
                    <a:pt x="145376" y="554342"/>
                  </a:lnTo>
                  <a:lnTo>
                    <a:pt x="145757" y="554456"/>
                  </a:lnTo>
                  <a:lnTo>
                    <a:pt x="146583" y="554672"/>
                  </a:lnTo>
                  <a:lnTo>
                    <a:pt x="147447" y="554101"/>
                  </a:lnTo>
                  <a:lnTo>
                    <a:pt x="148501" y="550024"/>
                  </a:lnTo>
                  <a:lnTo>
                    <a:pt x="149910" y="544347"/>
                  </a:lnTo>
                  <a:close/>
                </a:path>
                <a:path w="168275" h="742950">
                  <a:moveTo>
                    <a:pt x="152031" y="259207"/>
                  </a:moveTo>
                  <a:lnTo>
                    <a:pt x="151079" y="255104"/>
                  </a:lnTo>
                  <a:lnTo>
                    <a:pt x="149707" y="249415"/>
                  </a:lnTo>
                  <a:lnTo>
                    <a:pt x="148844" y="248843"/>
                  </a:lnTo>
                  <a:lnTo>
                    <a:pt x="146227" y="249478"/>
                  </a:lnTo>
                  <a:lnTo>
                    <a:pt x="145732" y="250393"/>
                  </a:lnTo>
                  <a:lnTo>
                    <a:pt x="145961" y="251294"/>
                  </a:lnTo>
                  <a:lnTo>
                    <a:pt x="148056" y="260121"/>
                  </a:lnTo>
                  <a:lnTo>
                    <a:pt x="148882" y="260705"/>
                  </a:lnTo>
                  <a:lnTo>
                    <a:pt x="150101" y="260413"/>
                  </a:lnTo>
                  <a:lnTo>
                    <a:pt x="150698" y="260286"/>
                  </a:lnTo>
                  <a:lnTo>
                    <a:pt x="151523" y="260096"/>
                  </a:lnTo>
                  <a:lnTo>
                    <a:pt x="152031" y="259207"/>
                  </a:lnTo>
                  <a:close/>
                </a:path>
                <a:path w="168275" h="742950">
                  <a:moveTo>
                    <a:pt x="152323" y="535952"/>
                  </a:moveTo>
                  <a:lnTo>
                    <a:pt x="151523" y="534530"/>
                  </a:lnTo>
                  <a:lnTo>
                    <a:pt x="150202" y="534238"/>
                  </a:lnTo>
                  <a:lnTo>
                    <a:pt x="148882" y="533933"/>
                  </a:lnTo>
                  <a:lnTo>
                    <a:pt x="147561" y="534860"/>
                  </a:lnTo>
                  <a:lnTo>
                    <a:pt x="147231" y="536295"/>
                  </a:lnTo>
                  <a:lnTo>
                    <a:pt x="146888" y="537730"/>
                  </a:lnTo>
                  <a:lnTo>
                    <a:pt x="147675" y="539153"/>
                  </a:lnTo>
                  <a:lnTo>
                    <a:pt x="150304" y="539775"/>
                  </a:lnTo>
                  <a:lnTo>
                    <a:pt x="151638" y="538848"/>
                  </a:lnTo>
                  <a:lnTo>
                    <a:pt x="151980" y="537400"/>
                  </a:lnTo>
                  <a:lnTo>
                    <a:pt x="152323" y="535952"/>
                  </a:lnTo>
                  <a:close/>
                </a:path>
                <a:path w="168275" h="742950">
                  <a:moveTo>
                    <a:pt x="154393" y="268008"/>
                  </a:moveTo>
                  <a:lnTo>
                    <a:pt x="154076" y="266560"/>
                  </a:lnTo>
                  <a:lnTo>
                    <a:pt x="153758" y="265112"/>
                  </a:lnTo>
                  <a:lnTo>
                    <a:pt x="152438" y="264160"/>
                  </a:lnTo>
                  <a:lnTo>
                    <a:pt x="151117" y="264452"/>
                  </a:lnTo>
                  <a:lnTo>
                    <a:pt x="149796" y="264756"/>
                  </a:lnTo>
                  <a:lnTo>
                    <a:pt x="148996" y="266153"/>
                  </a:lnTo>
                  <a:lnTo>
                    <a:pt x="149618" y="269036"/>
                  </a:lnTo>
                  <a:lnTo>
                    <a:pt x="150939" y="269976"/>
                  </a:lnTo>
                  <a:lnTo>
                    <a:pt x="153568" y="269417"/>
                  </a:lnTo>
                  <a:lnTo>
                    <a:pt x="154393" y="268008"/>
                  </a:lnTo>
                  <a:close/>
                </a:path>
                <a:path w="168275" h="742950">
                  <a:moveTo>
                    <a:pt x="155346" y="520026"/>
                  </a:moveTo>
                  <a:lnTo>
                    <a:pt x="154825" y="519137"/>
                  </a:lnTo>
                  <a:lnTo>
                    <a:pt x="153403" y="518845"/>
                  </a:lnTo>
                  <a:lnTo>
                    <a:pt x="152996" y="518782"/>
                  </a:lnTo>
                  <a:lnTo>
                    <a:pt x="152184" y="518604"/>
                  </a:lnTo>
                  <a:lnTo>
                    <a:pt x="151358" y="519214"/>
                  </a:lnTo>
                  <a:lnTo>
                    <a:pt x="150520" y="523303"/>
                  </a:lnTo>
                  <a:lnTo>
                    <a:pt x="149288" y="528980"/>
                  </a:lnTo>
                  <a:lnTo>
                    <a:pt x="149796" y="529882"/>
                  </a:lnTo>
                  <a:lnTo>
                    <a:pt x="151612" y="530275"/>
                  </a:lnTo>
                  <a:lnTo>
                    <a:pt x="152438" y="530453"/>
                  </a:lnTo>
                  <a:lnTo>
                    <a:pt x="153276" y="529869"/>
                  </a:lnTo>
                  <a:lnTo>
                    <a:pt x="154178" y="525754"/>
                  </a:lnTo>
                  <a:lnTo>
                    <a:pt x="155346" y="520026"/>
                  </a:lnTo>
                  <a:close/>
                </a:path>
                <a:path w="168275" h="742950">
                  <a:moveTo>
                    <a:pt x="157099" y="283578"/>
                  </a:moveTo>
                  <a:lnTo>
                    <a:pt x="156324" y="279438"/>
                  </a:lnTo>
                  <a:lnTo>
                    <a:pt x="155168" y="273710"/>
                  </a:lnTo>
                  <a:lnTo>
                    <a:pt x="154343" y="273100"/>
                  </a:lnTo>
                  <a:lnTo>
                    <a:pt x="151688" y="273659"/>
                  </a:lnTo>
                  <a:lnTo>
                    <a:pt x="151168" y="274535"/>
                  </a:lnTo>
                  <a:lnTo>
                    <a:pt x="151993" y="278625"/>
                  </a:lnTo>
                  <a:lnTo>
                    <a:pt x="153085" y="284327"/>
                  </a:lnTo>
                  <a:lnTo>
                    <a:pt x="153898" y="284949"/>
                  </a:lnTo>
                  <a:lnTo>
                    <a:pt x="155727" y="284607"/>
                  </a:lnTo>
                  <a:lnTo>
                    <a:pt x="156565" y="284454"/>
                  </a:lnTo>
                  <a:lnTo>
                    <a:pt x="157099" y="283578"/>
                  </a:lnTo>
                  <a:close/>
                </a:path>
                <a:path w="168275" h="742950">
                  <a:moveTo>
                    <a:pt x="157416" y="511556"/>
                  </a:moveTo>
                  <a:lnTo>
                    <a:pt x="156552" y="510171"/>
                  </a:lnTo>
                  <a:lnTo>
                    <a:pt x="155232" y="509917"/>
                  </a:lnTo>
                  <a:lnTo>
                    <a:pt x="153898" y="509676"/>
                  </a:lnTo>
                  <a:lnTo>
                    <a:pt x="152615" y="510641"/>
                  </a:lnTo>
                  <a:lnTo>
                    <a:pt x="152069" y="513549"/>
                  </a:lnTo>
                  <a:lnTo>
                    <a:pt x="152908" y="514921"/>
                  </a:lnTo>
                  <a:lnTo>
                    <a:pt x="154228" y="515188"/>
                  </a:lnTo>
                  <a:lnTo>
                    <a:pt x="155549" y="515442"/>
                  </a:lnTo>
                  <a:lnTo>
                    <a:pt x="156857" y="514464"/>
                  </a:lnTo>
                  <a:lnTo>
                    <a:pt x="157137" y="513016"/>
                  </a:lnTo>
                  <a:lnTo>
                    <a:pt x="157416" y="511556"/>
                  </a:lnTo>
                  <a:close/>
                </a:path>
                <a:path w="168275" h="742950">
                  <a:moveTo>
                    <a:pt x="159105" y="292468"/>
                  </a:moveTo>
                  <a:lnTo>
                    <a:pt x="158851" y="291007"/>
                  </a:lnTo>
                  <a:lnTo>
                    <a:pt x="158597" y="289547"/>
                  </a:lnTo>
                  <a:lnTo>
                    <a:pt x="157302" y="288556"/>
                  </a:lnTo>
                  <a:lnTo>
                    <a:pt x="154647" y="289026"/>
                  </a:lnTo>
                  <a:lnTo>
                    <a:pt x="153797" y="290398"/>
                  </a:lnTo>
                  <a:lnTo>
                    <a:pt x="154038" y="291846"/>
                  </a:lnTo>
                  <a:lnTo>
                    <a:pt x="154292" y="293293"/>
                  </a:lnTo>
                  <a:lnTo>
                    <a:pt x="155562" y="294297"/>
                  </a:lnTo>
                  <a:lnTo>
                    <a:pt x="158229" y="293839"/>
                  </a:lnTo>
                  <a:lnTo>
                    <a:pt x="159105" y="292468"/>
                  </a:lnTo>
                  <a:close/>
                </a:path>
                <a:path w="168275" h="742950">
                  <a:moveTo>
                    <a:pt x="159727" y="495960"/>
                  </a:moveTo>
                  <a:lnTo>
                    <a:pt x="159169" y="495096"/>
                  </a:lnTo>
                  <a:lnTo>
                    <a:pt x="156502" y="494652"/>
                  </a:lnTo>
                  <a:lnTo>
                    <a:pt x="155702" y="495300"/>
                  </a:lnTo>
                  <a:lnTo>
                    <a:pt x="154762" y="501015"/>
                  </a:lnTo>
                  <a:lnTo>
                    <a:pt x="154025" y="505129"/>
                  </a:lnTo>
                  <a:lnTo>
                    <a:pt x="154571" y="505993"/>
                  </a:lnTo>
                  <a:lnTo>
                    <a:pt x="156400" y="506323"/>
                  </a:lnTo>
                  <a:lnTo>
                    <a:pt x="157238" y="506476"/>
                  </a:lnTo>
                  <a:lnTo>
                    <a:pt x="158051" y="505853"/>
                  </a:lnTo>
                  <a:lnTo>
                    <a:pt x="158788" y="501713"/>
                  </a:lnTo>
                  <a:lnTo>
                    <a:pt x="159727" y="495960"/>
                  </a:lnTo>
                  <a:close/>
                </a:path>
                <a:path w="168275" h="742950">
                  <a:moveTo>
                    <a:pt x="161175" y="308102"/>
                  </a:moveTo>
                  <a:lnTo>
                    <a:pt x="160324" y="302336"/>
                  </a:lnTo>
                  <a:lnTo>
                    <a:pt x="159639" y="298183"/>
                  </a:lnTo>
                  <a:lnTo>
                    <a:pt x="158851" y="297548"/>
                  </a:lnTo>
                  <a:lnTo>
                    <a:pt x="156171" y="297992"/>
                  </a:lnTo>
                  <a:lnTo>
                    <a:pt x="155625" y="298856"/>
                  </a:lnTo>
                  <a:lnTo>
                    <a:pt x="156273" y="302958"/>
                  </a:lnTo>
                  <a:lnTo>
                    <a:pt x="157137" y="308698"/>
                  </a:lnTo>
                  <a:lnTo>
                    <a:pt x="157924" y="309346"/>
                  </a:lnTo>
                  <a:lnTo>
                    <a:pt x="159766" y="309079"/>
                  </a:lnTo>
                  <a:lnTo>
                    <a:pt x="160604" y="308952"/>
                  </a:lnTo>
                  <a:lnTo>
                    <a:pt x="161175" y="308102"/>
                  </a:lnTo>
                  <a:close/>
                </a:path>
                <a:path w="168275" h="742950">
                  <a:moveTo>
                    <a:pt x="161455" y="487426"/>
                  </a:moveTo>
                  <a:lnTo>
                    <a:pt x="160540" y="486079"/>
                  </a:lnTo>
                  <a:lnTo>
                    <a:pt x="159207" y="485876"/>
                  </a:lnTo>
                  <a:lnTo>
                    <a:pt x="157861" y="485686"/>
                  </a:lnTo>
                  <a:lnTo>
                    <a:pt x="156616" y="486714"/>
                  </a:lnTo>
                  <a:lnTo>
                    <a:pt x="156184" y="489610"/>
                  </a:lnTo>
                  <a:lnTo>
                    <a:pt x="157086" y="490969"/>
                  </a:lnTo>
                  <a:lnTo>
                    <a:pt x="159740" y="491375"/>
                  </a:lnTo>
                  <a:lnTo>
                    <a:pt x="161010" y="490347"/>
                  </a:lnTo>
                  <a:lnTo>
                    <a:pt x="161226" y="488886"/>
                  </a:lnTo>
                  <a:lnTo>
                    <a:pt x="161455" y="487426"/>
                  </a:lnTo>
                  <a:close/>
                </a:path>
                <a:path w="168275" h="742950">
                  <a:moveTo>
                    <a:pt x="162814" y="317068"/>
                  </a:moveTo>
                  <a:lnTo>
                    <a:pt x="162623" y="315595"/>
                  </a:lnTo>
                  <a:lnTo>
                    <a:pt x="162433" y="314134"/>
                  </a:lnTo>
                  <a:lnTo>
                    <a:pt x="161175" y="313080"/>
                  </a:lnTo>
                  <a:lnTo>
                    <a:pt x="159842" y="313270"/>
                  </a:lnTo>
                  <a:lnTo>
                    <a:pt x="158508" y="313448"/>
                  </a:lnTo>
                  <a:lnTo>
                    <a:pt x="157594" y="314782"/>
                  </a:lnTo>
                  <a:lnTo>
                    <a:pt x="157975" y="317703"/>
                  </a:lnTo>
                  <a:lnTo>
                    <a:pt x="159219" y="318731"/>
                  </a:lnTo>
                  <a:lnTo>
                    <a:pt x="161886" y="318401"/>
                  </a:lnTo>
                  <a:lnTo>
                    <a:pt x="162814" y="317068"/>
                  </a:lnTo>
                  <a:close/>
                </a:path>
                <a:path w="168275" h="742950">
                  <a:moveTo>
                    <a:pt x="163195" y="471347"/>
                  </a:moveTo>
                  <a:lnTo>
                    <a:pt x="162598" y="470509"/>
                  </a:lnTo>
                  <a:lnTo>
                    <a:pt x="159918" y="470179"/>
                  </a:lnTo>
                  <a:lnTo>
                    <a:pt x="159143" y="470852"/>
                  </a:lnTo>
                  <a:lnTo>
                    <a:pt x="158635" y="474980"/>
                  </a:lnTo>
                  <a:lnTo>
                    <a:pt x="157873" y="480733"/>
                  </a:lnTo>
                  <a:lnTo>
                    <a:pt x="158445" y="481571"/>
                  </a:lnTo>
                  <a:lnTo>
                    <a:pt x="160286" y="481825"/>
                  </a:lnTo>
                  <a:lnTo>
                    <a:pt x="161124" y="481939"/>
                  </a:lnTo>
                  <a:lnTo>
                    <a:pt x="161925" y="481279"/>
                  </a:lnTo>
                  <a:lnTo>
                    <a:pt x="162687" y="475500"/>
                  </a:lnTo>
                  <a:lnTo>
                    <a:pt x="163195" y="471347"/>
                  </a:lnTo>
                  <a:close/>
                </a:path>
                <a:path w="168275" h="742950">
                  <a:moveTo>
                    <a:pt x="164261" y="332752"/>
                  </a:moveTo>
                  <a:lnTo>
                    <a:pt x="163817" y="328587"/>
                  </a:lnTo>
                  <a:lnTo>
                    <a:pt x="163144" y="322795"/>
                  </a:lnTo>
                  <a:lnTo>
                    <a:pt x="162356" y="322122"/>
                  </a:lnTo>
                  <a:lnTo>
                    <a:pt x="159677" y="322453"/>
                  </a:lnTo>
                  <a:lnTo>
                    <a:pt x="159080" y="323291"/>
                  </a:lnTo>
                  <a:lnTo>
                    <a:pt x="159766" y="329031"/>
                  </a:lnTo>
                  <a:lnTo>
                    <a:pt x="160197" y="333184"/>
                  </a:lnTo>
                  <a:lnTo>
                    <a:pt x="160959" y="333857"/>
                  </a:lnTo>
                  <a:lnTo>
                    <a:pt x="162814" y="333667"/>
                  </a:lnTo>
                  <a:lnTo>
                    <a:pt x="163652" y="333578"/>
                  </a:lnTo>
                  <a:lnTo>
                    <a:pt x="164261" y="332752"/>
                  </a:lnTo>
                  <a:close/>
                </a:path>
                <a:path w="168275" h="742950">
                  <a:moveTo>
                    <a:pt x="164566" y="462762"/>
                  </a:moveTo>
                  <a:lnTo>
                    <a:pt x="163601" y="461454"/>
                  </a:lnTo>
                  <a:lnTo>
                    <a:pt x="160921" y="461175"/>
                  </a:lnTo>
                  <a:lnTo>
                    <a:pt x="159715" y="462241"/>
                  </a:lnTo>
                  <a:lnTo>
                    <a:pt x="159550" y="463702"/>
                  </a:lnTo>
                  <a:lnTo>
                    <a:pt x="159397" y="465162"/>
                  </a:lnTo>
                  <a:lnTo>
                    <a:pt x="160337" y="466471"/>
                  </a:lnTo>
                  <a:lnTo>
                    <a:pt x="163017" y="466775"/>
                  </a:lnTo>
                  <a:lnTo>
                    <a:pt x="164249" y="465709"/>
                  </a:lnTo>
                  <a:lnTo>
                    <a:pt x="164401" y="464235"/>
                  </a:lnTo>
                  <a:lnTo>
                    <a:pt x="164566" y="462762"/>
                  </a:lnTo>
                  <a:close/>
                </a:path>
                <a:path w="168275" h="742950">
                  <a:moveTo>
                    <a:pt x="165531" y="341757"/>
                  </a:moveTo>
                  <a:lnTo>
                    <a:pt x="165404" y="340283"/>
                  </a:lnTo>
                  <a:lnTo>
                    <a:pt x="165277" y="338810"/>
                  </a:lnTo>
                  <a:lnTo>
                    <a:pt x="164071" y="337718"/>
                  </a:lnTo>
                  <a:lnTo>
                    <a:pt x="162725" y="337858"/>
                  </a:lnTo>
                  <a:lnTo>
                    <a:pt x="161378" y="337985"/>
                  </a:lnTo>
                  <a:lnTo>
                    <a:pt x="160413" y="339280"/>
                  </a:lnTo>
                  <a:lnTo>
                    <a:pt x="160693" y="342201"/>
                  </a:lnTo>
                  <a:lnTo>
                    <a:pt x="161874" y="343293"/>
                  </a:lnTo>
                  <a:lnTo>
                    <a:pt x="163220" y="343166"/>
                  </a:lnTo>
                  <a:lnTo>
                    <a:pt x="164553" y="343052"/>
                  </a:lnTo>
                  <a:lnTo>
                    <a:pt x="165531" y="341757"/>
                  </a:lnTo>
                  <a:close/>
                </a:path>
                <a:path w="168275" h="742950">
                  <a:moveTo>
                    <a:pt x="165671" y="446633"/>
                  </a:moveTo>
                  <a:lnTo>
                    <a:pt x="165036" y="445820"/>
                  </a:lnTo>
                  <a:lnTo>
                    <a:pt x="164198" y="445770"/>
                  </a:lnTo>
                  <a:lnTo>
                    <a:pt x="162344" y="445617"/>
                  </a:lnTo>
                  <a:lnTo>
                    <a:pt x="161594" y="446303"/>
                  </a:lnTo>
                  <a:lnTo>
                    <a:pt x="161264" y="450469"/>
                  </a:lnTo>
                  <a:lnTo>
                    <a:pt x="160731" y="456222"/>
                  </a:lnTo>
                  <a:lnTo>
                    <a:pt x="161340" y="457047"/>
                  </a:lnTo>
                  <a:lnTo>
                    <a:pt x="163182" y="457225"/>
                  </a:lnTo>
                  <a:lnTo>
                    <a:pt x="164020" y="457314"/>
                  </a:lnTo>
                  <a:lnTo>
                    <a:pt x="164795" y="456615"/>
                  </a:lnTo>
                  <a:lnTo>
                    <a:pt x="165188" y="452437"/>
                  </a:lnTo>
                  <a:lnTo>
                    <a:pt x="165582" y="447560"/>
                  </a:lnTo>
                  <a:lnTo>
                    <a:pt x="165671" y="446633"/>
                  </a:lnTo>
                  <a:close/>
                </a:path>
                <a:path w="168275" h="742950">
                  <a:moveTo>
                    <a:pt x="166357" y="357492"/>
                  </a:moveTo>
                  <a:lnTo>
                    <a:pt x="166077" y="353301"/>
                  </a:lnTo>
                  <a:lnTo>
                    <a:pt x="165633" y="347497"/>
                  </a:lnTo>
                  <a:lnTo>
                    <a:pt x="164884" y="346798"/>
                  </a:lnTo>
                  <a:lnTo>
                    <a:pt x="162191" y="347027"/>
                  </a:lnTo>
                  <a:lnTo>
                    <a:pt x="161569" y="347827"/>
                  </a:lnTo>
                  <a:lnTo>
                    <a:pt x="161886" y="351980"/>
                  </a:lnTo>
                  <a:lnTo>
                    <a:pt x="162280" y="357746"/>
                  </a:lnTo>
                  <a:lnTo>
                    <a:pt x="163017" y="358470"/>
                  </a:lnTo>
                  <a:lnTo>
                    <a:pt x="164871" y="358343"/>
                  </a:lnTo>
                  <a:lnTo>
                    <a:pt x="165709" y="358292"/>
                  </a:lnTo>
                  <a:lnTo>
                    <a:pt x="166357" y="357492"/>
                  </a:lnTo>
                  <a:close/>
                </a:path>
                <a:path w="168275" h="742950">
                  <a:moveTo>
                    <a:pt x="166700" y="438010"/>
                  </a:moveTo>
                  <a:lnTo>
                    <a:pt x="165684" y="436740"/>
                  </a:lnTo>
                  <a:lnTo>
                    <a:pt x="164338" y="436651"/>
                  </a:lnTo>
                  <a:lnTo>
                    <a:pt x="162991" y="436575"/>
                  </a:lnTo>
                  <a:lnTo>
                    <a:pt x="161836" y="437680"/>
                  </a:lnTo>
                  <a:lnTo>
                    <a:pt x="161632" y="440613"/>
                  </a:lnTo>
                  <a:lnTo>
                    <a:pt x="162636" y="441883"/>
                  </a:lnTo>
                  <a:lnTo>
                    <a:pt x="165315" y="442087"/>
                  </a:lnTo>
                  <a:lnTo>
                    <a:pt x="166484" y="440956"/>
                  </a:lnTo>
                  <a:lnTo>
                    <a:pt x="166598" y="439483"/>
                  </a:lnTo>
                  <a:lnTo>
                    <a:pt x="166700" y="438010"/>
                  </a:lnTo>
                  <a:close/>
                </a:path>
                <a:path w="168275" h="742950">
                  <a:moveTo>
                    <a:pt x="167144" y="421868"/>
                  </a:moveTo>
                  <a:lnTo>
                    <a:pt x="166484" y="421093"/>
                  </a:lnTo>
                  <a:lnTo>
                    <a:pt x="163779" y="420992"/>
                  </a:lnTo>
                  <a:lnTo>
                    <a:pt x="163068" y="421716"/>
                  </a:lnTo>
                  <a:lnTo>
                    <a:pt x="162902" y="425869"/>
                  </a:lnTo>
                  <a:lnTo>
                    <a:pt x="162648" y="430733"/>
                  </a:lnTo>
                  <a:lnTo>
                    <a:pt x="162585" y="431647"/>
                  </a:lnTo>
                  <a:lnTo>
                    <a:pt x="163233" y="432435"/>
                  </a:lnTo>
                  <a:lnTo>
                    <a:pt x="165087" y="432549"/>
                  </a:lnTo>
                  <a:lnTo>
                    <a:pt x="165938" y="432600"/>
                  </a:lnTo>
                  <a:lnTo>
                    <a:pt x="166662" y="431876"/>
                  </a:lnTo>
                  <a:lnTo>
                    <a:pt x="166725" y="430949"/>
                  </a:lnTo>
                  <a:lnTo>
                    <a:pt x="166890" y="427685"/>
                  </a:lnTo>
                  <a:lnTo>
                    <a:pt x="167144" y="421868"/>
                  </a:lnTo>
                  <a:close/>
                </a:path>
                <a:path w="168275" h="742950">
                  <a:moveTo>
                    <a:pt x="167271" y="366522"/>
                  </a:moveTo>
                  <a:lnTo>
                    <a:pt x="167195" y="365048"/>
                  </a:lnTo>
                  <a:lnTo>
                    <a:pt x="167119" y="363575"/>
                  </a:lnTo>
                  <a:lnTo>
                    <a:pt x="165963" y="362432"/>
                  </a:lnTo>
                  <a:lnTo>
                    <a:pt x="163271" y="362585"/>
                  </a:lnTo>
                  <a:lnTo>
                    <a:pt x="162255" y="363842"/>
                  </a:lnTo>
                  <a:lnTo>
                    <a:pt x="162318" y="365302"/>
                  </a:lnTo>
                  <a:lnTo>
                    <a:pt x="162394" y="366776"/>
                  </a:lnTo>
                  <a:lnTo>
                    <a:pt x="163550" y="367919"/>
                  </a:lnTo>
                  <a:lnTo>
                    <a:pt x="164896" y="367842"/>
                  </a:lnTo>
                  <a:lnTo>
                    <a:pt x="166230" y="367779"/>
                  </a:lnTo>
                  <a:lnTo>
                    <a:pt x="167271" y="366522"/>
                  </a:lnTo>
                  <a:close/>
                </a:path>
                <a:path w="168275" h="742950">
                  <a:moveTo>
                    <a:pt x="167449" y="382270"/>
                  </a:moveTo>
                  <a:lnTo>
                    <a:pt x="167335" y="378091"/>
                  </a:lnTo>
                  <a:lnTo>
                    <a:pt x="167119" y="372262"/>
                  </a:lnTo>
                  <a:lnTo>
                    <a:pt x="166395" y="371538"/>
                  </a:lnTo>
                  <a:lnTo>
                    <a:pt x="163703" y="371640"/>
                  </a:lnTo>
                  <a:lnTo>
                    <a:pt x="163042" y="372427"/>
                  </a:lnTo>
                  <a:lnTo>
                    <a:pt x="163207" y="376593"/>
                  </a:lnTo>
                  <a:lnTo>
                    <a:pt x="163360" y="382371"/>
                  </a:lnTo>
                  <a:lnTo>
                    <a:pt x="164071" y="383108"/>
                  </a:lnTo>
                  <a:lnTo>
                    <a:pt x="165925" y="383070"/>
                  </a:lnTo>
                  <a:lnTo>
                    <a:pt x="166776" y="383044"/>
                  </a:lnTo>
                  <a:lnTo>
                    <a:pt x="167449" y="382270"/>
                  </a:lnTo>
                  <a:close/>
                </a:path>
                <a:path w="168275" h="742950">
                  <a:moveTo>
                    <a:pt x="167640" y="397065"/>
                  </a:moveTo>
                  <a:lnTo>
                    <a:pt x="166941" y="396316"/>
                  </a:lnTo>
                  <a:lnTo>
                    <a:pt x="164249" y="396316"/>
                  </a:lnTo>
                  <a:lnTo>
                    <a:pt x="163563" y="397065"/>
                  </a:lnTo>
                  <a:lnTo>
                    <a:pt x="163550" y="401231"/>
                  </a:lnTo>
                  <a:lnTo>
                    <a:pt x="163487" y="407009"/>
                  </a:lnTo>
                  <a:lnTo>
                    <a:pt x="164160" y="407784"/>
                  </a:lnTo>
                  <a:lnTo>
                    <a:pt x="166014" y="407809"/>
                  </a:lnTo>
                  <a:lnTo>
                    <a:pt x="166852" y="407822"/>
                  </a:lnTo>
                  <a:lnTo>
                    <a:pt x="167563" y="407085"/>
                  </a:lnTo>
                  <a:lnTo>
                    <a:pt x="167627" y="402894"/>
                  </a:lnTo>
                  <a:lnTo>
                    <a:pt x="167640" y="397065"/>
                  </a:lnTo>
                  <a:close/>
                </a:path>
                <a:path w="168275" h="742950">
                  <a:moveTo>
                    <a:pt x="167830" y="413219"/>
                  </a:moveTo>
                  <a:lnTo>
                    <a:pt x="166763" y="411988"/>
                  </a:lnTo>
                  <a:lnTo>
                    <a:pt x="165417" y="411949"/>
                  </a:lnTo>
                  <a:lnTo>
                    <a:pt x="164071" y="411924"/>
                  </a:lnTo>
                  <a:lnTo>
                    <a:pt x="162966" y="413092"/>
                  </a:lnTo>
                  <a:lnTo>
                    <a:pt x="162915" y="414566"/>
                  </a:lnTo>
                  <a:lnTo>
                    <a:pt x="162877" y="416026"/>
                  </a:lnTo>
                  <a:lnTo>
                    <a:pt x="163918" y="417245"/>
                  </a:lnTo>
                  <a:lnTo>
                    <a:pt x="165265" y="417296"/>
                  </a:lnTo>
                  <a:lnTo>
                    <a:pt x="166624" y="417334"/>
                  </a:lnTo>
                  <a:lnTo>
                    <a:pt x="167754" y="416166"/>
                  </a:lnTo>
                  <a:lnTo>
                    <a:pt x="167792" y="414693"/>
                  </a:lnTo>
                  <a:lnTo>
                    <a:pt x="167830" y="413219"/>
                  </a:lnTo>
                  <a:close/>
                </a:path>
                <a:path w="168275" h="742950">
                  <a:moveTo>
                    <a:pt x="167995" y="391350"/>
                  </a:moveTo>
                  <a:lnTo>
                    <a:pt x="167982" y="389877"/>
                  </a:lnTo>
                  <a:lnTo>
                    <a:pt x="167970" y="388391"/>
                  </a:lnTo>
                  <a:lnTo>
                    <a:pt x="166852" y="387210"/>
                  </a:lnTo>
                  <a:lnTo>
                    <a:pt x="165506" y="387235"/>
                  </a:lnTo>
                  <a:lnTo>
                    <a:pt x="164147" y="387248"/>
                  </a:lnTo>
                  <a:lnTo>
                    <a:pt x="163080" y="388467"/>
                  </a:lnTo>
                  <a:lnTo>
                    <a:pt x="163106" y="389928"/>
                  </a:lnTo>
                  <a:lnTo>
                    <a:pt x="163118" y="391401"/>
                  </a:lnTo>
                  <a:lnTo>
                    <a:pt x="164223" y="392582"/>
                  </a:lnTo>
                  <a:lnTo>
                    <a:pt x="166916" y="392557"/>
                  </a:lnTo>
                  <a:lnTo>
                    <a:pt x="167995" y="391350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94"/>
            <p:cNvSpPr/>
            <p:nvPr/>
          </p:nvSpPr>
          <p:spPr>
            <a:xfrm>
              <a:off x="3358781" y="4027970"/>
              <a:ext cx="170180" cy="743585"/>
            </a:xfrm>
            <a:custGeom>
              <a:avLst/>
              <a:gdLst/>
              <a:ahLst/>
              <a:cxnLst/>
              <a:rect l="l" t="t" r="r" b="b"/>
              <a:pathLst>
                <a:path w="170179" h="743585">
                  <a:moveTo>
                    <a:pt x="5753" y="2171"/>
                  </a:moveTo>
                  <a:lnTo>
                    <a:pt x="4724" y="977"/>
                  </a:lnTo>
                  <a:lnTo>
                    <a:pt x="1498" y="0"/>
                  </a:lnTo>
                  <a:lnTo>
                    <a:pt x="0" y="1308"/>
                  </a:lnTo>
                  <a:lnTo>
                    <a:pt x="0" y="2984"/>
                  </a:lnTo>
                  <a:lnTo>
                    <a:pt x="2044" y="5334"/>
                  </a:lnTo>
                  <a:lnTo>
                    <a:pt x="3683" y="5588"/>
                  </a:lnTo>
                  <a:lnTo>
                    <a:pt x="5740" y="3848"/>
                  </a:lnTo>
                  <a:lnTo>
                    <a:pt x="5753" y="2171"/>
                  </a:lnTo>
                  <a:close/>
                </a:path>
                <a:path w="170179" h="743585">
                  <a:moveTo>
                    <a:pt x="16116" y="15201"/>
                  </a:moveTo>
                  <a:lnTo>
                    <a:pt x="13322" y="11772"/>
                  </a:lnTo>
                  <a:lnTo>
                    <a:pt x="9372" y="7048"/>
                  </a:lnTo>
                  <a:lnTo>
                    <a:pt x="8318" y="6870"/>
                  </a:lnTo>
                  <a:lnTo>
                    <a:pt x="6248" y="8610"/>
                  </a:lnTo>
                  <a:lnTo>
                    <a:pt x="6248" y="9664"/>
                  </a:lnTo>
                  <a:lnTo>
                    <a:pt x="9067" y="13042"/>
                  </a:lnTo>
                  <a:lnTo>
                    <a:pt x="12941" y="17767"/>
                  </a:lnTo>
                  <a:lnTo>
                    <a:pt x="13970" y="17957"/>
                  </a:lnTo>
                  <a:lnTo>
                    <a:pt x="15417" y="16789"/>
                  </a:lnTo>
                  <a:lnTo>
                    <a:pt x="16078" y="16256"/>
                  </a:lnTo>
                  <a:lnTo>
                    <a:pt x="16116" y="15201"/>
                  </a:lnTo>
                  <a:close/>
                </a:path>
                <a:path w="170179" h="743585">
                  <a:moveTo>
                    <a:pt x="22390" y="22415"/>
                  </a:moveTo>
                  <a:lnTo>
                    <a:pt x="21424" y="21196"/>
                  </a:lnTo>
                  <a:lnTo>
                    <a:pt x="20459" y="19977"/>
                  </a:lnTo>
                  <a:lnTo>
                    <a:pt x="18808" y="19659"/>
                  </a:lnTo>
                  <a:lnTo>
                    <a:pt x="16700" y="21336"/>
                  </a:lnTo>
                  <a:lnTo>
                    <a:pt x="16624" y="22999"/>
                  </a:lnTo>
                  <a:lnTo>
                    <a:pt x="18542" y="25425"/>
                  </a:lnTo>
                  <a:lnTo>
                    <a:pt x="20180" y="25742"/>
                  </a:lnTo>
                  <a:lnTo>
                    <a:pt x="22301" y="24079"/>
                  </a:lnTo>
                  <a:lnTo>
                    <a:pt x="22390" y="22415"/>
                  </a:lnTo>
                  <a:close/>
                </a:path>
                <a:path w="170179" h="743585">
                  <a:moveTo>
                    <a:pt x="32105" y="35788"/>
                  </a:moveTo>
                  <a:lnTo>
                    <a:pt x="29489" y="32270"/>
                  </a:lnTo>
                  <a:lnTo>
                    <a:pt x="25768" y="27419"/>
                  </a:lnTo>
                  <a:lnTo>
                    <a:pt x="24726" y="27203"/>
                  </a:lnTo>
                  <a:lnTo>
                    <a:pt x="22593" y="28854"/>
                  </a:lnTo>
                  <a:lnTo>
                    <a:pt x="22529" y="29908"/>
                  </a:lnTo>
                  <a:lnTo>
                    <a:pt x="25196" y="33375"/>
                  </a:lnTo>
                  <a:lnTo>
                    <a:pt x="28829" y="38214"/>
                  </a:lnTo>
                  <a:lnTo>
                    <a:pt x="29857" y="38442"/>
                  </a:lnTo>
                  <a:lnTo>
                    <a:pt x="31343" y="37338"/>
                  </a:lnTo>
                  <a:lnTo>
                    <a:pt x="32029" y="36842"/>
                  </a:lnTo>
                  <a:lnTo>
                    <a:pt x="32105" y="35788"/>
                  </a:lnTo>
                  <a:close/>
                </a:path>
                <a:path w="170179" h="743585">
                  <a:moveTo>
                    <a:pt x="38036" y="43218"/>
                  </a:moveTo>
                  <a:lnTo>
                    <a:pt x="37134" y="41960"/>
                  </a:lnTo>
                  <a:lnTo>
                    <a:pt x="36233" y="40703"/>
                  </a:lnTo>
                  <a:lnTo>
                    <a:pt x="34607" y="40335"/>
                  </a:lnTo>
                  <a:lnTo>
                    <a:pt x="32423" y="41922"/>
                  </a:lnTo>
                  <a:lnTo>
                    <a:pt x="32270" y="43573"/>
                  </a:lnTo>
                  <a:lnTo>
                    <a:pt x="34074" y="46062"/>
                  </a:lnTo>
                  <a:lnTo>
                    <a:pt x="35687" y="46431"/>
                  </a:lnTo>
                  <a:lnTo>
                    <a:pt x="37884" y="44869"/>
                  </a:lnTo>
                  <a:lnTo>
                    <a:pt x="38036" y="43218"/>
                  </a:lnTo>
                  <a:close/>
                </a:path>
                <a:path w="170179" h="743585">
                  <a:moveTo>
                    <a:pt x="47129" y="56883"/>
                  </a:moveTo>
                  <a:lnTo>
                    <a:pt x="44665" y="53276"/>
                  </a:lnTo>
                  <a:lnTo>
                    <a:pt x="41186" y="48310"/>
                  </a:lnTo>
                  <a:lnTo>
                    <a:pt x="40157" y="48056"/>
                  </a:lnTo>
                  <a:lnTo>
                    <a:pt x="37947" y="49618"/>
                  </a:lnTo>
                  <a:lnTo>
                    <a:pt x="37846" y="50660"/>
                  </a:lnTo>
                  <a:lnTo>
                    <a:pt x="40335" y="54203"/>
                  </a:lnTo>
                  <a:lnTo>
                    <a:pt x="43738" y="59169"/>
                  </a:lnTo>
                  <a:lnTo>
                    <a:pt x="44742" y="59436"/>
                  </a:lnTo>
                  <a:lnTo>
                    <a:pt x="46291" y="58394"/>
                  </a:lnTo>
                  <a:lnTo>
                    <a:pt x="46990" y="57924"/>
                  </a:lnTo>
                  <a:lnTo>
                    <a:pt x="47129" y="56883"/>
                  </a:lnTo>
                  <a:close/>
                </a:path>
                <a:path w="170179" h="743585">
                  <a:moveTo>
                    <a:pt x="52692" y="64503"/>
                  </a:moveTo>
                  <a:lnTo>
                    <a:pt x="51841" y="63220"/>
                  </a:lnTo>
                  <a:lnTo>
                    <a:pt x="50990" y="61937"/>
                  </a:lnTo>
                  <a:lnTo>
                    <a:pt x="49390" y="61506"/>
                  </a:lnTo>
                  <a:lnTo>
                    <a:pt x="47142" y="63004"/>
                  </a:lnTo>
                  <a:lnTo>
                    <a:pt x="46926" y="64643"/>
                  </a:lnTo>
                  <a:lnTo>
                    <a:pt x="48602" y="67183"/>
                  </a:lnTo>
                  <a:lnTo>
                    <a:pt x="50190" y="67614"/>
                  </a:lnTo>
                  <a:lnTo>
                    <a:pt x="52451" y="66141"/>
                  </a:lnTo>
                  <a:lnTo>
                    <a:pt x="52692" y="64503"/>
                  </a:lnTo>
                  <a:close/>
                </a:path>
                <a:path w="170179" h="743585">
                  <a:moveTo>
                    <a:pt x="61125" y="78460"/>
                  </a:moveTo>
                  <a:lnTo>
                    <a:pt x="58851" y="74777"/>
                  </a:lnTo>
                  <a:lnTo>
                    <a:pt x="55587" y="69697"/>
                  </a:lnTo>
                  <a:lnTo>
                    <a:pt x="54584" y="69405"/>
                  </a:lnTo>
                  <a:lnTo>
                    <a:pt x="52311" y="70878"/>
                  </a:lnTo>
                  <a:lnTo>
                    <a:pt x="52158" y="71907"/>
                  </a:lnTo>
                  <a:lnTo>
                    <a:pt x="55384" y="76949"/>
                  </a:lnTo>
                  <a:lnTo>
                    <a:pt x="57658" y="80606"/>
                  </a:lnTo>
                  <a:lnTo>
                    <a:pt x="58648" y="80911"/>
                  </a:lnTo>
                  <a:lnTo>
                    <a:pt x="60236" y="79933"/>
                  </a:lnTo>
                  <a:lnTo>
                    <a:pt x="60947" y="79489"/>
                  </a:lnTo>
                  <a:lnTo>
                    <a:pt x="61125" y="78460"/>
                  </a:lnTo>
                  <a:close/>
                </a:path>
                <a:path w="170179" h="743585">
                  <a:moveTo>
                    <a:pt x="66357" y="86258"/>
                  </a:moveTo>
                  <a:lnTo>
                    <a:pt x="65570" y="84950"/>
                  </a:lnTo>
                  <a:lnTo>
                    <a:pt x="64782" y="83642"/>
                  </a:lnTo>
                  <a:lnTo>
                    <a:pt x="63195" y="83146"/>
                  </a:lnTo>
                  <a:lnTo>
                    <a:pt x="62052" y="83858"/>
                  </a:lnTo>
                  <a:lnTo>
                    <a:pt x="60896" y="84556"/>
                  </a:lnTo>
                  <a:lnTo>
                    <a:pt x="60604" y="86169"/>
                  </a:lnTo>
                  <a:lnTo>
                    <a:pt x="62166" y="88760"/>
                  </a:lnTo>
                  <a:lnTo>
                    <a:pt x="63728" y="89268"/>
                  </a:lnTo>
                  <a:lnTo>
                    <a:pt x="66052" y="87884"/>
                  </a:lnTo>
                  <a:lnTo>
                    <a:pt x="66357" y="86258"/>
                  </a:lnTo>
                  <a:close/>
                </a:path>
                <a:path w="170179" h="743585">
                  <a:moveTo>
                    <a:pt x="72415" y="734187"/>
                  </a:moveTo>
                  <a:lnTo>
                    <a:pt x="72250" y="733158"/>
                  </a:lnTo>
                  <a:lnTo>
                    <a:pt x="69977" y="731697"/>
                  </a:lnTo>
                  <a:lnTo>
                    <a:pt x="68973" y="731977"/>
                  </a:lnTo>
                  <a:lnTo>
                    <a:pt x="66649" y="735609"/>
                  </a:lnTo>
                  <a:lnTo>
                    <a:pt x="63334" y="740613"/>
                  </a:lnTo>
                  <a:lnTo>
                    <a:pt x="63461" y="741654"/>
                  </a:lnTo>
                  <a:lnTo>
                    <a:pt x="64173" y="742111"/>
                  </a:lnTo>
                  <a:lnTo>
                    <a:pt x="65011" y="742683"/>
                  </a:lnTo>
                  <a:lnTo>
                    <a:pt x="65722" y="743153"/>
                  </a:lnTo>
                  <a:lnTo>
                    <a:pt x="66725" y="742873"/>
                  </a:lnTo>
                  <a:lnTo>
                    <a:pt x="69138" y="739254"/>
                  </a:lnTo>
                  <a:lnTo>
                    <a:pt x="72415" y="734187"/>
                  </a:lnTo>
                  <a:close/>
                </a:path>
                <a:path w="170179" h="743585">
                  <a:moveTo>
                    <a:pt x="74155" y="100469"/>
                  </a:moveTo>
                  <a:lnTo>
                    <a:pt x="72034" y="96723"/>
                  </a:lnTo>
                  <a:lnTo>
                    <a:pt x="69024" y="91541"/>
                  </a:lnTo>
                  <a:lnTo>
                    <a:pt x="68021" y="91211"/>
                  </a:lnTo>
                  <a:lnTo>
                    <a:pt x="65697" y="92583"/>
                  </a:lnTo>
                  <a:lnTo>
                    <a:pt x="65493" y="93599"/>
                  </a:lnTo>
                  <a:lnTo>
                    <a:pt x="68491" y="98755"/>
                  </a:lnTo>
                  <a:lnTo>
                    <a:pt x="70586" y="102476"/>
                  </a:lnTo>
                  <a:lnTo>
                    <a:pt x="71564" y="102806"/>
                  </a:lnTo>
                  <a:lnTo>
                    <a:pt x="73190" y="101904"/>
                  </a:lnTo>
                  <a:lnTo>
                    <a:pt x="73926" y="101485"/>
                  </a:lnTo>
                  <a:lnTo>
                    <a:pt x="74155" y="100469"/>
                  </a:lnTo>
                  <a:close/>
                </a:path>
                <a:path w="170179" h="743585">
                  <a:moveTo>
                    <a:pt x="77558" y="726808"/>
                  </a:moveTo>
                  <a:lnTo>
                    <a:pt x="77279" y="725182"/>
                  </a:lnTo>
                  <a:lnTo>
                    <a:pt x="74980" y="723760"/>
                  </a:lnTo>
                  <a:lnTo>
                    <a:pt x="73406" y="724230"/>
                  </a:lnTo>
                  <a:lnTo>
                    <a:pt x="71805" y="726808"/>
                  </a:lnTo>
                  <a:lnTo>
                    <a:pt x="72059" y="728433"/>
                  </a:lnTo>
                  <a:lnTo>
                    <a:pt x="74345" y="729869"/>
                  </a:lnTo>
                  <a:lnTo>
                    <a:pt x="75933" y="729411"/>
                  </a:lnTo>
                  <a:lnTo>
                    <a:pt x="76746" y="728103"/>
                  </a:lnTo>
                  <a:lnTo>
                    <a:pt x="77558" y="726808"/>
                  </a:lnTo>
                  <a:close/>
                </a:path>
                <a:path w="170179" h="743585">
                  <a:moveTo>
                    <a:pt x="79006" y="108432"/>
                  </a:moveTo>
                  <a:lnTo>
                    <a:pt x="78282" y="107099"/>
                  </a:lnTo>
                  <a:lnTo>
                    <a:pt x="77558" y="105765"/>
                  </a:lnTo>
                  <a:lnTo>
                    <a:pt x="75996" y="105219"/>
                  </a:lnTo>
                  <a:lnTo>
                    <a:pt x="73634" y="106514"/>
                  </a:lnTo>
                  <a:lnTo>
                    <a:pt x="73279" y="108115"/>
                  </a:lnTo>
                  <a:lnTo>
                    <a:pt x="74714" y="110756"/>
                  </a:lnTo>
                  <a:lnTo>
                    <a:pt x="76250" y="111315"/>
                  </a:lnTo>
                  <a:lnTo>
                    <a:pt x="78638" y="110032"/>
                  </a:lnTo>
                  <a:lnTo>
                    <a:pt x="79006" y="108432"/>
                  </a:lnTo>
                  <a:close/>
                </a:path>
                <a:path w="170179" h="743585">
                  <a:moveTo>
                    <a:pt x="85813" y="712330"/>
                  </a:moveTo>
                  <a:lnTo>
                    <a:pt x="85610" y="711301"/>
                  </a:lnTo>
                  <a:lnTo>
                    <a:pt x="83261" y="709942"/>
                  </a:lnTo>
                  <a:lnTo>
                    <a:pt x="82283" y="710260"/>
                  </a:lnTo>
                  <a:lnTo>
                    <a:pt x="80124" y="713968"/>
                  </a:lnTo>
                  <a:lnTo>
                    <a:pt x="77038" y="719086"/>
                  </a:lnTo>
                  <a:lnTo>
                    <a:pt x="77216" y="720102"/>
                  </a:lnTo>
                  <a:lnTo>
                    <a:pt x="78803" y="721067"/>
                  </a:lnTo>
                  <a:lnTo>
                    <a:pt x="79527" y="721512"/>
                  </a:lnTo>
                  <a:lnTo>
                    <a:pt x="80530" y="721194"/>
                  </a:lnTo>
                  <a:lnTo>
                    <a:pt x="82765" y="717499"/>
                  </a:lnTo>
                  <a:lnTo>
                    <a:pt x="85813" y="712330"/>
                  </a:lnTo>
                  <a:close/>
                </a:path>
                <a:path w="170179" h="743585">
                  <a:moveTo>
                    <a:pt x="86182" y="122897"/>
                  </a:moveTo>
                  <a:lnTo>
                    <a:pt x="84226" y="119075"/>
                  </a:lnTo>
                  <a:lnTo>
                    <a:pt x="81445" y="113804"/>
                  </a:lnTo>
                  <a:lnTo>
                    <a:pt x="80467" y="113436"/>
                  </a:lnTo>
                  <a:lnTo>
                    <a:pt x="78816" y="114300"/>
                  </a:lnTo>
                  <a:lnTo>
                    <a:pt x="78066" y="114706"/>
                  </a:lnTo>
                  <a:lnTo>
                    <a:pt x="77825" y="115722"/>
                  </a:lnTo>
                  <a:lnTo>
                    <a:pt x="79819" y="119481"/>
                  </a:lnTo>
                  <a:lnTo>
                    <a:pt x="82524" y="124752"/>
                  </a:lnTo>
                  <a:lnTo>
                    <a:pt x="83502" y="125120"/>
                  </a:lnTo>
                  <a:lnTo>
                    <a:pt x="85153" y="124282"/>
                  </a:lnTo>
                  <a:lnTo>
                    <a:pt x="85902" y="123901"/>
                  </a:lnTo>
                  <a:lnTo>
                    <a:pt x="86182" y="122897"/>
                  </a:lnTo>
                  <a:close/>
                </a:path>
                <a:path w="170179" h="743585">
                  <a:moveTo>
                    <a:pt x="90601" y="704786"/>
                  </a:moveTo>
                  <a:lnTo>
                    <a:pt x="90246" y="703173"/>
                  </a:lnTo>
                  <a:lnTo>
                    <a:pt x="87909" y="701852"/>
                  </a:lnTo>
                  <a:lnTo>
                    <a:pt x="86360" y="702386"/>
                  </a:lnTo>
                  <a:lnTo>
                    <a:pt x="84861" y="705015"/>
                  </a:lnTo>
                  <a:lnTo>
                    <a:pt x="85204" y="706615"/>
                  </a:lnTo>
                  <a:lnTo>
                    <a:pt x="86360" y="707288"/>
                  </a:lnTo>
                  <a:lnTo>
                    <a:pt x="87541" y="707961"/>
                  </a:lnTo>
                  <a:lnTo>
                    <a:pt x="89103" y="707428"/>
                  </a:lnTo>
                  <a:lnTo>
                    <a:pt x="89852" y="706107"/>
                  </a:lnTo>
                  <a:lnTo>
                    <a:pt x="90601" y="704786"/>
                  </a:lnTo>
                  <a:close/>
                </a:path>
                <a:path w="170179" h="743585">
                  <a:moveTo>
                    <a:pt x="90678" y="131013"/>
                  </a:moveTo>
                  <a:lnTo>
                    <a:pt x="90017" y="129654"/>
                  </a:lnTo>
                  <a:lnTo>
                    <a:pt x="89344" y="128295"/>
                  </a:lnTo>
                  <a:lnTo>
                    <a:pt x="87820" y="127685"/>
                  </a:lnTo>
                  <a:lnTo>
                    <a:pt x="86614" y="128295"/>
                  </a:lnTo>
                  <a:lnTo>
                    <a:pt x="85394" y="128892"/>
                  </a:lnTo>
                  <a:lnTo>
                    <a:pt x="84963" y="130467"/>
                  </a:lnTo>
                  <a:lnTo>
                    <a:pt x="86296" y="133159"/>
                  </a:lnTo>
                  <a:lnTo>
                    <a:pt x="87807" y="133769"/>
                  </a:lnTo>
                  <a:lnTo>
                    <a:pt x="89027" y="133184"/>
                  </a:lnTo>
                  <a:lnTo>
                    <a:pt x="90233" y="132588"/>
                  </a:lnTo>
                  <a:lnTo>
                    <a:pt x="90678" y="131013"/>
                  </a:lnTo>
                  <a:close/>
                </a:path>
                <a:path w="170179" h="743585">
                  <a:moveTo>
                    <a:pt x="97205" y="145681"/>
                  </a:moveTo>
                  <a:lnTo>
                    <a:pt x="94716" y="140296"/>
                  </a:lnTo>
                  <a:lnTo>
                    <a:pt x="92875" y="136436"/>
                  </a:lnTo>
                  <a:lnTo>
                    <a:pt x="91909" y="136042"/>
                  </a:lnTo>
                  <a:lnTo>
                    <a:pt x="89471" y="137210"/>
                  </a:lnTo>
                  <a:lnTo>
                    <a:pt x="89192" y="138214"/>
                  </a:lnTo>
                  <a:lnTo>
                    <a:pt x="93103" y="146532"/>
                  </a:lnTo>
                  <a:lnTo>
                    <a:pt x="93484" y="147396"/>
                  </a:lnTo>
                  <a:lnTo>
                    <a:pt x="94437" y="147802"/>
                  </a:lnTo>
                  <a:lnTo>
                    <a:pt x="96126" y="147027"/>
                  </a:lnTo>
                  <a:lnTo>
                    <a:pt x="96901" y="146672"/>
                  </a:lnTo>
                  <a:lnTo>
                    <a:pt x="97205" y="145681"/>
                  </a:lnTo>
                  <a:close/>
                </a:path>
                <a:path w="170179" h="743585">
                  <a:moveTo>
                    <a:pt x="98209" y="690054"/>
                  </a:moveTo>
                  <a:lnTo>
                    <a:pt x="97955" y="689051"/>
                  </a:lnTo>
                  <a:lnTo>
                    <a:pt x="95554" y="687793"/>
                  </a:lnTo>
                  <a:lnTo>
                    <a:pt x="94589" y="688149"/>
                  </a:lnTo>
                  <a:lnTo>
                    <a:pt x="92583" y="691921"/>
                  </a:lnTo>
                  <a:lnTo>
                    <a:pt x="89738" y="697128"/>
                  </a:lnTo>
                  <a:lnTo>
                    <a:pt x="89966" y="698144"/>
                  </a:lnTo>
                  <a:lnTo>
                    <a:pt x="91592" y="699033"/>
                  </a:lnTo>
                  <a:lnTo>
                    <a:pt x="92329" y="699439"/>
                  </a:lnTo>
                  <a:lnTo>
                    <a:pt x="93319" y="699096"/>
                  </a:lnTo>
                  <a:lnTo>
                    <a:pt x="95389" y="695325"/>
                  </a:lnTo>
                  <a:lnTo>
                    <a:pt x="98209" y="690054"/>
                  </a:lnTo>
                  <a:close/>
                </a:path>
                <a:path w="170179" h="743585">
                  <a:moveTo>
                    <a:pt x="101358" y="153949"/>
                  </a:moveTo>
                  <a:lnTo>
                    <a:pt x="100749" y="152577"/>
                  </a:lnTo>
                  <a:lnTo>
                    <a:pt x="100139" y="151193"/>
                  </a:lnTo>
                  <a:lnTo>
                    <a:pt x="98640" y="150533"/>
                  </a:lnTo>
                  <a:lnTo>
                    <a:pt x="96177" y="151638"/>
                  </a:lnTo>
                  <a:lnTo>
                    <a:pt x="95681" y="153187"/>
                  </a:lnTo>
                  <a:lnTo>
                    <a:pt x="96888" y="155930"/>
                  </a:lnTo>
                  <a:lnTo>
                    <a:pt x="98374" y="156591"/>
                  </a:lnTo>
                  <a:lnTo>
                    <a:pt x="99618" y="156057"/>
                  </a:lnTo>
                  <a:lnTo>
                    <a:pt x="100850" y="155511"/>
                  </a:lnTo>
                  <a:lnTo>
                    <a:pt x="101358" y="153949"/>
                  </a:lnTo>
                  <a:close/>
                </a:path>
                <a:path w="170179" h="743585">
                  <a:moveTo>
                    <a:pt x="102654" y="682345"/>
                  </a:moveTo>
                  <a:lnTo>
                    <a:pt x="102235" y="680758"/>
                  </a:lnTo>
                  <a:lnTo>
                    <a:pt x="99834" y="679538"/>
                  </a:lnTo>
                  <a:lnTo>
                    <a:pt x="98310" y="680123"/>
                  </a:lnTo>
                  <a:lnTo>
                    <a:pt x="96939" y="682802"/>
                  </a:lnTo>
                  <a:lnTo>
                    <a:pt x="97332" y="684377"/>
                  </a:lnTo>
                  <a:lnTo>
                    <a:pt x="98539" y="685012"/>
                  </a:lnTo>
                  <a:lnTo>
                    <a:pt x="99733" y="685622"/>
                  </a:lnTo>
                  <a:lnTo>
                    <a:pt x="101269" y="685038"/>
                  </a:lnTo>
                  <a:lnTo>
                    <a:pt x="101968" y="683691"/>
                  </a:lnTo>
                  <a:lnTo>
                    <a:pt x="102654" y="682345"/>
                  </a:lnTo>
                  <a:close/>
                </a:path>
                <a:path w="170179" h="743585">
                  <a:moveTo>
                    <a:pt x="107238" y="168833"/>
                  </a:moveTo>
                  <a:lnTo>
                    <a:pt x="105625" y="164896"/>
                  </a:lnTo>
                  <a:lnTo>
                    <a:pt x="103314" y="159448"/>
                  </a:lnTo>
                  <a:lnTo>
                    <a:pt x="102374" y="159016"/>
                  </a:lnTo>
                  <a:lnTo>
                    <a:pt x="99885" y="160083"/>
                  </a:lnTo>
                  <a:lnTo>
                    <a:pt x="99555" y="161074"/>
                  </a:lnTo>
                  <a:lnTo>
                    <a:pt x="101219" y="164960"/>
                  </a:lnTo>
                  <a:lnTo>
                    <a:pt x="103466" y="170383"/>
                  </a:lnTo>
                  <a:lnTo>
                    <a:pt x="104394" y="170827"/>
                  </a:lnTo>
                  <a:lnTo>
                    <a:pt x="106108" y="170129"/>
                  </a:lnTo>
                  <a:lnTo>
                    <a:pt x="106895" y="169811"/>
                  </a:lnTo>
                  <a:lnTo>
                    <a:pt x="107238" y="168833"/>
                  </a:lnTo>
                  <a:close/>
                </a:path>
                <a:path w="170179" h="743585">
                  <a:moveTo>
                    <a:pt x="109601" y="667397"/>
                  </a:moveTo>
                  <a:lnTo>
                    <a:pt x="109296" y="666394"/>
                  </a:lnTo>
                  <a:lnTo>
                    <a:pt x="106870" y="665238"/>
                  </a:lnTo>
                  <a:lnTo>
                    <a:pt x="105918" y="665645"/>
                  </a:lnTo>
                  <a:lnTo>
                    <a:pt x="104076" y="669467"/>
                  </a:lnTo>
                  <a:lnTo>
                    <a:pt x="101460" y="674763"/>
                  </a:lnTo>
                  <a:lnTo>
                    <a:pt x="101727" y="675754"/>
                  </a:lnTo>
                  <a:lnTo>
                    <a:pt x="103390" y="676592"/>
                  </a:lnTo>
                  <a:lnTo>
                    <a:pt x="104152" y="676960"/>
                  </a:lnTo>
                  <a:lnTo>
                    <a:pt x="105117" y="676592"/>
                  </a:lnTo>
                  <a:lnTo>
                    <a:pt x="107022" y="672744"/>
                  </a:lnTo>
                  <a:lnTo>
                    <a:pt x="109601" y="667397"/>
                  </a:lnTo>
                  <a:close/>
                </a:path>
                <a:path w="170179" h="743585">
                  <a:moveTo>
                    <a:pt x="111048" y="177241"/>
                  </a:moveTo>
                  <a:lnTo>
                    <a:pt x="110490" y="175844"/>
                  </a:lnTo>
                  <a:lnTo>
                    <a:pt x="109943" y="174447"/>
                  </a:lnTo>
                  <a:lnTo>
                    <a:pt x="108470" y="173723"/>
                  </a:lnTo>
                  <a:lnTo>
                    <a:pt x="107213" y="174218"/>
                  </a:lnTo>
                  <a:lnTo>
                    <a:pt x="105968" y="174726"/>
                  </a:lnTo>
                  <a:lnTo>
                    <a:pt x="105397" y="176250"/>
                  </a:lnTo>
                  <a:lnTo>
                    <a:pt x="106502" y="179019"/>
                  </a:lnTo>
                  <a:lnTo>
                    <a:pt x="107950" y="179755"/>
                  </a:lnTo>
                  <a:lnTo>
                    <a:pt x="110464" y="178765"/>
                  </a:lnTo>
                  <a:lnTo>
                    <a:pt x="111048" y="177241"/>
                  </a:lnTo>
                  <a:close/>
                </a:path>
                <a:path w="170179" h="743585">
                  <a:moveTo>
                    <a:pt x="113715" y="659536"/>
                  </a:moveTo>
                  <a:lnTo>
                    <a:pt x="113220" y="657974"/>
                  </a:lnTo>
                  <a:lnTo>
                    <a:pt x="111988" y="657415"/>
                  </a:lnTo>
                  <a:lnTo>
                    <a:pt x="110769" y="656844"/>
                  </a:lnTo>
                  <a:lnTo>
                    <a:pt x="109283" y="657504"/>
                  </a:lnTo>
                  <a:lnTo>
                    <a:pt x="108648" y="658850"/>
                  </a:lnTo>
                  <a:lnTo>
                    <a:pt x="108026" y="660209"/>
                  </a:lnTo>
                  <a:lnTo>
                    <a:pt x="108496" y="661771"/>
                  </a:lnTo>
                  <a:lnTo>
                    <a:pt x="110934" y="662927"/>
                  </a:lnTo>
                  <a:lnTo>
                    <a:pt x="112445" y="662279"/>
                  </a:lnTo>
                  <a:lnTo>
                    <a:pt x="113080" y="660908"/>
                  </a:lnTo>
                  <a:lnTo>
                    <a:pt x="113715" y="659536"/>
                  </a:lnTo>
                  <a:close/>
                </a:path>
                <a:path w="170179" h="743585">
                  <a:moveTo>
                    <a:pt x="116306" y="192290"/>
                  </a:moveTo>
                  <a:lnTo>
                    <a:pt x="114858" y="188302"/>
                  </a:lnTo>
                  <a:lnTo>
                    <a:pt x="112763" y="182791"/>
                  </a:lnTo>
                  <a:lnTo>
                    <a:pt x="111848" y="182321"/>
                  </a:lnTo>
                  <a:lnTo>
                    <a:pt x="109321" y="183286"/>
                  </a:lnTo>
                  <a:lnTo>
                    <a:pt x="108953" y="184238"/>
                  </a:lnTo>
                  <a:lnTo>
                    <a:pt x="110451" y="188188"/>
                  </a:lnTo>
                  <a:lnTo>
                    <a:pt x="112458" y="193675"/>
                  </a:lnTo>
                  <a:lnTo>
                    <a:pt x="113372" y="194157"/>
                  </a:lnTo>
                  <a:lnTo>
                    <a:pt x="115112" y="193535"/>
                  </a:lnTo>
                  <a:lnTo>
                    <a:pt x="115912" y="193243"/>
                  </a:lnTo>
                  <a:lnTo>
                    <a:pt x="116306" y="192290"/>
                  </a:lnTo>
                  <a:close/>
                </a:path>
                <a:path w="170179" h="743585">
                  <a:moveTo>
                    <a:pt x="119735" y="200812"/>
                  </a:moveTo>
                  <a:lnTo>
                    <a:pt x="119240" y="199402"/>
                  </a:lnTo>
                  <a:lnTo>
                    <a:pt x="118757" y="197993"/>
                  </a:lnTo>
                  <a:lnTo>
                    <a:pt x="117309" y="197205"/>
                  </a:lnTo>
                  <a:lnTo>
                    <a:pt x="114769" y="198107"/>
                  </a:lnTo>
                  <a:lnTo>
                    <a:pt x="114147" y="199605"/>
                  </a:lnTo>
                  <a:lnTo>
                    <a:pt x="115112" y="202412"/>
                  </a:lnTo>
                  <a:lnTo>
                    <a:pt x="116535" y="203200"/>
                  </a:lnTo>
                  <a:lnTo>
                    <a:pt x="119100" y="202311"/>
                  </a:lnTo>
                  <a:lnTo>
                    <a:pt x="119735" y="200812"/>
                  </a:lnTo>
                  <a:close/>
                </a:path>
                <a:path w="170179" h="743585">
                  <a:moveTo>
                    <a:pt x="120002" y="644359"/>
                  </a:moveTo>
                  <a:lnTo>
                    <a:pt x="119672" y="643382"/>
                  </a:lnTo>
                  <a:lnTo>
                    <a:pt x="118529" y="642886"/>
                  </a:lnTo>
                  <a:lnTo>
                    <a:pt x="118338" y="642823"/>
                  </a:lnTo>
                  <a:lnTo>
                    <a:pt x="117182" y="642327"/>
                  </a:lnTo>
                  <a:lnTo>
                    <a:pt x="116255" y="642759"/>
                  </a:lnTo>
                  <a:lnTo>
                    <a:pt x="114579" y="646645"/>
                  </a:lnTo>
                  <a:lnTo>
                    <a:pt x="112572" y="651167"/>
                  </a:lnTo>
                  <a:lnTo>
                    <a:pt x="112204" y="652030"/>
                  </a:lnTo>
                  <a:lnTo>
                    <a:pt x="112522" y="653008"/>
                  </a:lnTo>
                  <a:lnTo>
                    <a:pt x="114211" y="653770"/>
                  </a:lnTo>
                  <a:lnTo>
                    <a:pt x="114985" y="654126"/>
                  </a:lnTo>
                  <a:lnTo>
                    <a:pt x="115925" y="653694"/>
                  </a:lnTo>
                  <a:lnTo>
                    <a:pt x="117665" y="649808"/>
                  </a:lnTo>
                  <a:lnTo>
                    <a:pt x="120002" y="644359"/>
                  </a:lnTo>
                  <a:close/>
                </a:path>
                <a:path w="170179" h="743585">
                  <a:moveTo>
                    <a:pt x="123774" y="636397"/>
                  </a:moveTo>
                  <a:lnTo>
                    <a:pt x="123215" y="634847"/>
                  </a:lnTo>
                  <a:lnTo>
                    <a:pt x="120726" y="633831"/>
                  </a:lnTo>
                  <a:lnTo>
                    <a:pt x="119265" y="634530"/>
                  </a:lnTo>
                  <a:lnTo>
                    <a:pt x="118122" y="637298"/>
                  </a:lnTo>
                  <a:lnTo>
                    <a:pt x="118656" y="638835"/>
                  </a:lnTo>
                  <a:lnTo>
                    <a:pt x="121145" y="639876"/>
                  </a:lnTo>
                  <a:lnTo>
                    <a:pt x="122618" y="639165"/>
                  </a:lnTo>
                  <a:lnTo>
                    <a:pt x="123202" y="637781"/>
                  </a:lnTo>
                  <a:lnTo>
                    <a:pt x="123774" y="636397"/>
                  </a:lnTo>
                  <a:close/>
                </a:path>
                <a:path w="170179" h="743585">
                  <a:moveTo>
                    <a:pt x="124345" y="216027"/>
                  </a:moveTo>
                  <a:lnTo>
                    <a:pt x="123063" y="212001"/>
                  </a:lnTo>
                  <a:lnTo>
                    <a:pt x="121221" y="206413"/>
                  </a:lnTo>
                  <a:lnTo>
                    <a:pt x="120319" y="205905"/>
                  </a:lnTo>
                  <a:lnTo>
                    <a:pt x="119507" y="206171"/>
                  </a:lnTo>
                  <a:lnTo>
                    <a:pt x="119138" y="206311"/>
                  </a:lnTo>
                  <a:lnTo>
                    <a:pt x="117754" y="206768"/>
                  </a:lnTo>
                  <a:lnTo>
                    <a:pt x="117348" y="207721"/>
                  </a:lnTo>
                  <a:lnTo>
                    <a:pt x="118668" y="211696"/>
                  </a:lnTo>
                  <a:lnTo>
                    <a:pt x="120459" y="217258"/>
                  </a:lnTo>
                  <a:lnTo>
                    <a:pt x="121335" y="217779"/>
                  </a:lnTo>
                  <a:lnTo>
                    <a:pt x="123113" y="217220"/>
                  </a:lnTo>
                  <a:lnTo>
                    <a:pt x="123926" y="216966"/>
                  </a:lnTo>
                  <a:lnTo>
                    <a:pt x="124345" y="216027"/>
                  </a:lnTo>
                  <a:close/>
                </a:path>
                <a:path w="170179" h="743585">
                  <a:moveTo>
                    <a:pt x="127431" y="224675"/>
                  </a:moveTo>
                  <a:lnTo>
                    <a:pt x="127000" y="223240"/>
                  </a:lnTo>
                  <a:lnTo>
                    <a:pt x="126568" y="221805"/>
                  </a:lnTo>
                  <a:lnTo>
                    <a:pt x="125171" y="220980"/>
                  </a:lnTo>
                  <a:lnTo>
                    <a:pt x="122593" y="221767"/>
                  </a:lnTo>
                  <a:lnTo>
                    <a:pt x="121894" y="223240"/>
                  </a:lnTo>
                  <a:lnTo>
                    <a:pt x="122758" y="226072"/>
                  </a:lnTo>
                  <a:lnTo>
                    <a:pt x="124142" y="226910"/>
                  </a:lnTo>
                  <a:lnTo>
                    <a:pt x="125437" y="226529"/>
                  </a:lnTo>
                  <a:lnTo>
                    <a:pt x="126733" y="226136"/>
                  </a:lnTo>
                  <a:lnTo>
                    <a:pt x="127431" y="224675"/>
                  </a:lnTo>
                  <a:close/>
                </a:path>
                <a:path w="170179" h="743585">
                  <a:moveTo>
                    <a:pt x="129413" y="621004"/>
                  </a:moveTo>
                  <a:lnTo>
                    <a:pt x="129032" y="620052"/>
                  </a:lnTo>
                  <a:lnTo>
                    <a:pt x="126504" y="619086"/>
                  </a:lnTo>
                  <a:lnTo>
                    <a:pt x="125590" y="619556"/>
                  </a:lnTo>
                  <a:lnTo>
                    <a:pt x="124091" y="623506"/>
                  </a:lnTo>
                  <a:lnTo>
                    <a:pt x="121932" y="628954"/>
                  </a:lnTo>
                  <a:lnTo>
                    <a:pt x="122301" y="629920"/>
                  </a:lnTo>
                  <a:lnTo>
                    <a:pt x="123075" y="630250"/>
                  </a:lnTo>
                  <a:lnTo>
                    <a:pt x="124015" y="630618"/>
                  </a:lnTo>
                  <a:lnTo>
                    <a:pt x="124802" y="630936"/>
                  </a:lnTo>
                  <a:lnTo>
                    <a:pt x="125730" y="630478"/>
                  </a:lnTo>
                  <a:lnTo>
                    <a:pt x="127304" y="626529"/>
                  </a:lnTo>
                  <a:lnTo>
                    <a:pt x="129413" y="621004"/>
                  </a:lnTo>
                  <a:close/>
                </a:path>
                <a:path w="170179" h="743585">
                  <a:moveTo>
                    <a:pt x="131406" y="240017"/>
                  </a:moveTo>
                  <a:lnTo>
                    <a:pt x="130289" y="235953"/>
                  </a:lnTo>
                  <a:lnTo>
                    <a:pt x="128676" y="230314"/>
                  </a:lnTo>
                  <a:lnTo>
                    <a:pt x="127800" y="229768"/>
                  </a:lnTo>
                  <a:lnTo>
                    <a:pt x="125209" y="230530"/>
                  </a:lnTo>
                  <a:lnTo>
                    <a:pt x="124752" y="231457"/>
                  </a:lnTo>
                  <a:lnTo>
                    <a:pt x="125920" y="235483"/>
                  </a:lnTo>
                  <a:lnTo>
                    <a:pt x="127469" y="241096"/>
                  </a:lnTo>
                  <a:lnTo>
                    <a:pt x="128333" y="241642"/>
                  </a:lnTo>
                  <a:lnTo>
                    <a:pt x="129527" y="241312"/>
                  </a:lnTo>
                  <a:lnTo>
                    <a:pt x="129743" y="241274"/>
                  </a:lnTo>
                  <a:lnTo>
                    <a:pt x="130124" y="241160"/>
                  </a:lnTo>
                  <a:lnTo>
                    <a:pt x="130949" y="240931"/>
                  </a:lnTo>
                  <a:lnTo>
                    <a:pt x="131406" y="240017"/>
                  </a:lnTo>
                  <a:close/>
                </a:path>
                <a:path w="170179" h="743585">
                  <a:moveTo>
                    <a:pt x="132842" y="612914"/>
                  </a:moveTo>
                  <a:lnTo>
                    <a:pt x="132219" y="611403"/>
                  </a:lnTo>
                  <a:lnTo>
                    <a:pt x="129692" y="610476"/>
                  </a:lnTo>
                  <a:lnTo>
                    <a:pt x="128257" y="611251"/>
                  </a:lnTo>
                  <a:lnTo>
                    <a:pt x="127241" y="614045"/>
                  </a:lnTo>
                  <a:lnTo>
                    <a:pt x="127838" y="615543"/>
                  </a:lnTo>
                  <a:lnTo>
                    <a:pt x="129108" y="616013"/>
                  </a:lnTo>
                  <a:lnTo>
                    <a:pt x="130365" y="616496"/>
                  </a:lnTo>
                  <a:lnTo>
                    <a:pt x="131813" y="615734"/>
                  </a:lnTo>
                  <a:lnTo>
                    <a:pt x="132334" y="614324"/>
                  </a:lnTo>
                  <a:lnTo>
                    <a:pt x="132842" y="612914"/>
                  </a:lnTo>
                  <a:close/>
                </a:path>
                <a:path w="170179" h="743585">
                  <a:moveTo>
                    <a:pt x="134124" y="248754"/>
                  </a:moveTo>
                  <a:lnTo>
                    <a:pt x="133756" y="247307"/>
                  </a:lnTo>
                  <a:lnTo>
                    <a:pt x="133388" y="245859"/>
                  </a:lnTo>
                  <a:lnTo>
                    <a:pt x="132016" y="244983"/>
                  </a:lnTo>
                  <a:lnTo>
                    <a:pt x="129413" y="245668"/>
                  </a:lnTo>
                  <a:lnTo>
                    <a:pt x="128663" y="247103"/>
                  </a:lnTo>
                  <a:lnTo>
                    <a:pt x="129400" y="249961"/>
                  </a:lnTo>
                  <a:lnTo>
                    <a:pt x="130746" y="250863"/>
                  </a:lnTo>
                  <a:lnTo>
                    <a:pt x="133375" y="250190"/>
                  </a:lnTo>
                  <a:lnTo>
                    <a:pt x="134124" y="248754"/>
                  </a:lnTo>
                  <a:close/>
                </a:path>
                <a:path w="170179" h="743585">
                  <a:moveTo>
                    <a:pt x="137477" y="264223"/>
                  </a:moveTo>
                  <a:lnTo>
                    <a:pt x="136525" y="260121"/>
                  </a:lnTo>
                  <a:lnTo>
                    <a:pt x="135153" y="254431"/>
                  </a:lnTo>
                  <a:lnTo>
                    <a:pt x="134289" y="253860"/>
                  </a:lnTo>
                  <a:lnTo>
                    <a:pt x="131673" y="254495"/>
                  </a:lnTo>
                  <a:lnTo>
                    <a:pt x="131178" y="255409"/>
                  </a:lnTo>
                  <a:lnTo>
                    <a:pt x="132181" y="259473"/>
                  </a:lnTo>
                  <a:lnTo>
                    <a:pt x="133502" y="265137"/>
                  </a:lnTo>
                  <a:lnTo>
                    <a:pt x="134340" y="265722"/>
                  </a:lnTo>
                  <a:lnTo>
                    <a:pt x="135547" y="265430"/>
                  </a:lnTo>
                  <a:lnTo>
                    <a:pt x="136144" y="265303"/>
                  </a:lnTo>
                  <a:lnTo>
                    <a:pt x="136969" y="265112"/>
                  </a:lnTo>
                  <a:lnTo>
                    <a:pt x="137477" y="264223"/>
                  </a:lnTo>
                  <a:close/>
                </a:path>
                <a:path w="170179" h="743585">
                  <a:moveTo>
                    <a:pt x="137833" y="597382"/>
                  </a:moveTo>
                  <a:lnTo>
                    <a:pt x="137426" y="596442"/>
                  </a:lnTo>
                  <a:lnTo>
                    <a:pt x="134861" y="595579"/>
                  </a:lnTo>
                  <a:lnTo>
                    <a:pt x="133959" y="596087"/>
                  </a:lnTo>
                  <a:lnTo>
                    <a:pt x="132105" y="601624"/>
                  </a:lnTo>
                  <a:lnTo>
                    <a:pt x="130708" y="605599"/>
                  </a:lnTo>
                  <a:lnTo>
                    <a:pt x="131102" y="606539"/>
                  </a:lnTo>
                  <a:lnTo>
                    <a:pt x="132854" y="607161"/>
                  </a:lnTo>
                  <a:lnTo>
                    <a:pt x="133654" y="607441"/>
                  </a:lnTo>
                  <a:lnTo>
                    <a:pt x="134556" y="606958"/>
                  </a:lnTo>
                  <a:lnTo>
                    <a:pt x="135966" y="602957"/>
                  </a:lnTo>
                  <a:lnTo>
                    <a:pt x="137833" y="597382"/>
                  </a:lnTo>
                  <a:close/>
                </a:path>
                <a:path w="170179" h="743585">
                  <a:moveTo>
                    <a:pt x="139839" y="273024"/>
                  </a:moveTo>
                  <a:lnTo>
                    <a:pt x="139522" y="271576"/>
                  </a:lnTo>
                  <a:lnTo>
                    <a:pt x="139204" y="270129"/>
                  </a:lnTo>
                  <a:lnTo>
                    <a:pt x="137883" y="269176"/>
                  </a:lnTo>
                  <a:lnTo>
                    <a:pt x="136563" y="269468"/>
                  </a:lnTo>
                  <a:lnTo>
                    <a:pt x="135242" y="269773"/>
                  </a:lnTo>
                  <a:lnTo>
                    <a:pt x="134442" y="271170"/>
                  </a:lnTo>
                  <a:lnTo>
                    <a:pt x="134759" y="272605"/>
                  </a:lnTo>
                  <a:lnTo>
                    <a:pt x="135064" y="274053"/>
                  </a:lnTo>
                  <a:lnTo>
                    <a:pt x="136385" y="274993"/>
                  </a:lnTo>
                  <a:lnTo>
                    <a:pt x="139014" y="274434"/>
                  </a:lnTo>
                  <a:lnTo>
                    <a:pt x="139839" y="273024"/>
                  </a:lnTo>
                  <a:close/>
                </a:path>
                <a:path w="170179" h="743585">
                  <a:moveTo>
                    <a:pt x="140931" y="589165"/>
                  </a:moveTo>
                  <a:lnTo>
                    <a:pt x="140246" y="587679"/>
                  </a:lnTo>
                  <a:lnTo>
                    <a:pt x="137680" y="586867"/>
                  </a:lnTo>
                  <a:lnTo>
                    <a:pt x="136271" y="587692"/>
                  </a:lnTo>
                  <a:lnTo>
                    <a:pt x="135826" y="589102"/>
                  </a:lnTo>
                  <a:lnTo>
                    <a:pt x="135369" y="590499"/>
                  </a:lnTo>
                  <a:lnTo>
                    <a:pt x="136042" y="591985"/>
                  </a:lnTo>
                  <a:lnTo>
                    <a:pt x="138595" y="592823"/>
                  </a:lnTo>
                  <a:lnTo>
                    <a:pt x="140017" y="592010"/>
                  </a:lnTo>
                  <a:lnTo>
                    <a:pt x="140474" y="590588"/>
                  </a:lnTo>
                  <a:lnTo>
                    <a:pt x="140931" y="589165"/>
                  </a:lnTo>
                  <a:close/>
                </a:path>
                <a:path w="170179" h="743585">
                  <a:moveTo>
                    <a:pt x="142544" y="288594"/>
                  </a:moveTo>
                  <a:lnTo>
                    <a:pt x="141770" y="284454"/>
                  </a:lnTo>
                  <a:lnTo>
                    <a:pt x="140614" y="278726"/>
                  </a:lnTo>
                  <a:lnTo>
                    <a:pt x="139788" y="278117"/>
                  </a:lnTo>
                  <a:lnTo>
                    <a:pt x="137134" y="278676"/>
                  </a:lnTo>
                  <a:lnTo>
                    <a:pt x="136613" y="279552"/>
                  </a:lnTo>
                  <a:lnTo>
                    <a:pt x="137439" y="283641"/>
                  </a:lnTo>
                  <a:lnTo>
                    <a:pt x="138531" y="289344"/>
                  </a:lnTo>
                  <a:lnTo>
                    <a:pt x="139344" y="289966"/>
                  </a:lnTo>
                  <a:lnTo>
                    <a:pt x="141173" y="289623"/>
                  </a:lnTo>
                  <a:lnTo>
                    <a:pt x="142011" y="289471"/>
                  </a:lnTo>
                  <a:lnTo>
                    <a:pt x="142544" y="288594"/>
                  </a:lnTo>
                  <a:close/>
                </a:path>
                <a:path w="170179" h="743585">
                  <a:moveTo>
                    <a:pt x="143764" y="224675"/>
                  </a:moveTo>
                  <a:lnTo>
                    <a:pt x="143332" y="223240"/>
                  </a:lnTo>
                  <a:lnTo>
                    <a:pt x="142900" y="221805"/>
                  </a:lnTo>
                  <a:lnTo>
                    <a:pt x="141490" y="220980"/>
                  </a:lnTo>
                  <a:lnTo>
                    <a:pt x="138925" y="221767"/>
                  </a:lnTo>
                  <a:lnTo>
                    <a:pt x="138226" y="223240"/>
                  </a:lnTo>
                  <a:lnTo>
                    <a:pt x="139090" y="226072"/>
                  </a:lnTo>
                  <a:lnTo>
                    <a:pt x="140474" y="226910"/>
                  </a:lnTo>
                  <a:lnTo>
                    <a:pt x="143065" y="226136"/>
                  </a:lnTo>
                  <a:lnTo>
                    <a:pt x="143764" y="224675"/>
                  </a:lnTo>
                  <a:close/>
                </a:path>
                <a:path w="170179" h="743585">
                  <a:moveTo>
                    <a:pt x="144538" y="297484"/>
                  </a:moveTo>
                  <a:lnTo>
                    <a:pt x="144284" y="296024"/>
                  </a:lnTo>
                  <a:lnTo>
                    <a:pt x="144030" y="294563"/>
                  </a:lnTo>
                  <a:lnTo>
                    <a:pt x="142735" y="293573"/>
                  </a:lnTo>
                  <a:lnTo>
                    <a:pt x="141414" y="293814"/>
                  </a:lnTo>
                  <a:lnTo>
                    <a:pt x="140093" y="294043"/>
                  </a:lnTo>
                  <a:lnTo>
                    <a:pt x="139230" y="295414"/>
                  </a:lnTo>
                  <a:lnTo>
                    <a:pt x="139738" y="298310"/>
                  </a:lnTo>
                  <a:lnTo>
                    <a:pt x="141008" y="299313"/>
                  </a:lnTo>
                  <a:lnTo>
                    <a:pt x="143662" y="298856"/>
                  </a:lnTo>
                  <a:lnTo>
                    <a:pt x="144538" y="297484"/>
                  </a:lnTo>
                  <a:close/>
                </a:path>
                <a:path w="170179" h="743585">
                  <a:moveTo>
                    <a:pt x="145249" y="573481"/>
                  </a:moveTo>
                  <a:lnTo>
                    <a:pt x="144805" y="572554"/>
                  </a:lnTo>
                  <a:lnTo>
                    <a:pt x="142201" y="571804"/>
                  </a:lnTo>
                  <a:lnTo>
                    <a:pt x="141325" y="572350"/>
                  </a:lnTo>
                  <a:lnTo>
                    <a:pt x="139700" y="577938"/>
                  </a:lnTo>
                  <a:lnTo>
                    <a:pt x="138468" y="581964"/>
                  </a:lnTo>
                  <a:lnTo>
                    <a:pt x="138899" y="582891"/>
                  </a:lnTo>
                  <a:lnTo>
                    <a:pt x="140677" y="583438"/>
                  </a:lnTo>
                  <a:lnTo>
                    <a:pt x="141490" y="583679"/>
                  </a:lnTo>
                  <a:lnTo>
                    <a:pt x="142367" y="583158"/>
                  </a:lnTo>
                  <a:lnTo>
                    <a:pt x="143611" y="579107"/>
                  </a:lnTo>
                  <a:lnTo>
                    <a:pt x="145249" y="573481"/>
                  </a:lnTo>
                  <a:close/>
                </a:path>
                <a:path w="170179" h="743585">
                  <a:moveTo>
                    <a:pt x="147751" y="240017"/>
                  </a:moveTo>
                  <a:lnTo>
                    <a:pt x="146189" y="234365"/>
                  </a:lnTo>
                  <a:lnTo>
                    <a:pt x="145008" y="230314"/>
                  </a:lnTo>
                  <a:lnTo>
                    <a:pt x="144132" y="229768"/>
                  </a:lnTo>
                  <a:lnTo>
                    <a:pt x="141541" y="230530"/>
                  </a:lnTo>
                  <a:lnTo>
                    <a:pt x="141084" y="231457"/>
                  </a:lnTo>
                  <a:lnTo>
                    <a:pt x="142252" y="235483"/>
                  </a:lnTo>
                  <a:lnTo>
                    <a:pt x="143802" y="241096"/>
                  </a:lnTo>
                  <a:lnTo>
                    <a:pt x="144665" y="241642"/>
                  </a:lnTo>
                  <a:lnTo>
                    <a:pt x="146456" y="241160"/>
                  </a:lnTo>
                  <a:lnTo>
                    <a:pt x="147281" y="240931"/>
                  </a:lnTo>
                  <a:lnTo>
                    <a:pt x="147751" y="240017"/>
                  </a:lnTo>
                  <a:close/>
                </a:path>
                <a:path w="170179" h="743585">
                  <a:moveTo>
                    <a:pt x="148005" y="565175"/>
                  </a:moveTo>
                  <a:lnTo>
                    <a:pt x="147269" y="563727"/>
                  </a:lnTo>
                  <a:lnTo>
                    <a:pt x="145973" y="563359"/>
                  </a:lnTo>
                  <a:lnTo>
                    <a:pt x="144665" y="563003"/>
                  </a:lnTo>
                  <a:lnTo>
                    <a:pt x="143294" y="563880"/>
                  </a:lnTo>
                  <a:lnTo>
                    <a:pt x="142519" y="566737"/>
                  </a:lnTo>
                  <a:lnTo>
                    <a:pt x="143230" y="568185"/>
                  </a:lnTo>
                  <a:lnTo>
                    <a:pt x="144538" y="568540"/>
                  </a:lnTo>
                  <a:lnTo>
                    <a:pt x="145834" y="568909"/>
                  </a:lnTo>
                  <a:lnTo>
                    <a:pt x="147218" y="568045"/>
                  </a:lnTo>
                  <a:lnTo>
                    <a:pt x="147612" y="566610"/>
                  </a:lnTo>
                  <a:lnTo>
                    <a:pt x="148005" y="565175"/>
                  </a:lnTo>
                  <a:close/>
                </a:path>
                <a:path w="170179" h="743585">
                  <a:moveTo>
                    <a:pt x="150456" y="248754"/>
                  </a:moveTo>
                  <a:lnTo>
                    <a:pt x="150088" y="247307"/>
                  </a:lnTo>
                  <a:lnTo>
                    <a:pt x="149720" y="245859"/>
                  </a:lnTo>
                  <a:lnTo>
                    <a:pt x="148348" y="244983"/>
                  </a:lnTo>
                  <a:lnTo>
                    <a:pt x="145745" y="245668"/>
                  </a:lnTo>
                  <a:lnTo>
                    <a:pt x="144995" y="247103"/>
                  </a:lnTo>
                  <a:lnTo>
                    <a:pt x="145732" y="249961"/>
                  </a:lnTo>
                  <a:lnTo>
                    <a:pt x="147078" y="250863"/>
                  </a:lnTo>
                  <a:lnTo>
                    <a:pt x="149707" y="250190"/>
                  </a:lnTo>
                  <a:lnTo>
                    <a:pt x="150456" y="248754"/>
                  </a:lnTo>
                  <a:close/>
                </a:path>
                <a:path w="170179" h="743585">
                  <a:moveTo>
                    <a:pt x="151688" y="549363"/>
                  </a:moveTo>
                  <a:lnTo>
                    <a:pt x="151193" y="548462"/>
                  </a:lnTo>
                  <a:lnTo>
                    <a:pt x="148577" y="547814"/>
                  </a:lnTo>
                  <a:lnTo>
                    <a:pt x="147726" y="548386"/>
                  </a:lnTo>
                  <a:lnTo>
                    <a:pt x="146329" y="554037"/>
                  </a:lnTo>
                  <a:lnTo>
                    <a:pt x="145262" y="558088"/>
                  </a:lnTo>
                  <a:lnTo>
                    <a:pt x="145732" y="558990"/>
                  </a:lnTo>
                  <a:lnTo>
                    <a:pt x="146558" y="559219"/>
                  </a:lnTo>
                  <a:lnTo>
                    <a:pt x="147142" y="559358"/>
                  </a:lnTo>
                  <a:lnTo>
                    <a:pt x="147535" y="559473"/>
                  </a:lnTo>
                  <a:lnTo>
                    <a:pt x="148361" y="559689"/>
                  </a:lnTo>
                  <a:lnTo>
                    <a:pt x="149212" y="559117"/>
                  </a:lnTo>
                  <a:lnTo>
                    <a:pt x="150279" y="555040"/>
                  </a:lnTo>
                  <a:lnTo>
                    <a:pt x="151688" y="549363"/>
                  </a:lnTo>
                  <a:close/>
                </a:path>
                <a:path w="170179" h="743585">
                  <a:moveTo>
                    <a:pt x="153797" y="264223"/>
                  </a:moveTo>
                  <a:lnTo>
                    <a:pt x="152857" y="260121"/>
                  </a:lnTo>
                  <a:lnTo>
                    <a:pt x="151472" y="254431"/>
                  </a:lnTo>
                  <a:lnTo>
                    <a:pt x="150622" y="253860"/>
                  </a:lnTo>
                  <a:lnTo>
                    <a:pt x="149796" y="254050"/>
                  </a:lnTo>
                  <a:lnTo>
                    <a:pt x="148818" y="254304"/>
                  </a:lnTo>
                  <a:lnTo>
                    <a:pt x="147993" y="254495"/>
                  </a:lnTo>
                  <a:lnTo>
                    <a:pt x="147510" y="255409"/>
                  </a:lnTo>
                  <a:lnTo>
                    <a:pt x="148513" y="259473"/>
                  </a:lnTo>
                  <a:lnTo>
                    <a:pt x="149821" y="265137"/>
                  </a:lnTo>
                  <a:lnTo>
                    <a:pt x="150660" y="265722"/>
                  </a:lnTo>
                  <a:lnTo>
                    <a:pt x="152476" y="265303"/>
                  </a:lnTo>
                  <a:lnTo>
                    <a:pt x="153301" y="265112"/>
                  </a:lnTo>
                  <a:lnTo>
                    <a:pt x="153797" y="264223"/>
                  </a:lnTo>
                  <a:close/>
                </a:path>
                <a:path w="170179" h="743585">
                  <a:moveTo>
                    <a:pt x="154101" y="540969"/>
                  </a:moveTo>
                  <a:lnTo>
                    <a:pt x="153289" y="539546"/>
                  </a:lnTo>
                  <a:lnTo>
                    <a:pt x="150660" y="538949"/>
                  </a:lnTo>
                  <a:lnTo>
                    <a:pt x="149339" y="539877"/>
                  </a:lnTo>
                  <a:lnTo>
                    <a:pt x="149009" y="541312"/>
                  </a:lnTo>
                  <a:lnTo>
                    <a:pt x="148666" y="542747"/>
                  </a:lnTo>
                  <a:lnTo>
                    <a:pt x="149453" y="544169"/>
                  </a:lnTo>
                  <a:lnTo>
                    <a:pt x="150761" y="544474"/>
                  </a:lnTo>
                  <a:lnTo>
                    <a:pt x="152069" y="544791"/>
                  </a:lnTo>
                  <a:lnTo>
                    <a:pt x="153416" y="543864"/>
                  </a:lnTo>
                  <a:lnTo>
                    <a:pt x="153758" y="542417"/>
                  </a:lnTo>
                  <a:lnTo>
                    <a:pt x="154101" y="540969"/>
                  </a:lnTo>
                  <a:close/>
                </a:path>
                <a:path w="170179" h="743585">
                  <a:moveTo>
                    <a:pt x="156171" y="273024"/>
                  </a:moveTo>
                  <a:lnTo>
                    <a:pt x="155854" y="271576"/>
                  </a:lnTo>
                  <a:lnTo>
                    <a:pt x="155536" y="270129"/>
                  </a:lnTo>
                  <a:lnTo>
                    <a:pt x="154216" y="269176"/>
                  </a:lnTo>
                  <a:lnTo>
                    <a:pt x="152895" y="269468"/>
                  </a:lnTo>
                  <a:lnTo>
                    <a:pt x="151574" y="269773"/>
                  </a:lnTo>
                  <a:lnTo>
                    <a:pt x="150774" y="271170"/>
                  </a:lnTo>
                  <a:lnTo>
                    <a:pt x="151396" y="274053"/>
                  </a:lnTo>
                  <a:lnTo>
                    <a:pt x="152717" y="274993"/>
                  </a:lnTo>
                  <a:lnTo>
                    <a:pt x="155346" y="274434"/>
                  </a:lnTo>
                  <a:lnTo>
                    <a:pt x="156171" y="273024"/>
                  </a:lnTo>
                  <a:close/>
                </a:path>
                <a:path w="170179" h="743585">
                  <a:moveTo>
                    <a:pt x="157124" y="525043"/>
                  </a:moveTo>
                  <a:lnTo>
                    <a:pt x="156591" y="524154"/>
                  </a:lnTo>
                  <a:lnTo>
                    <a:pt x="154774" y="523798"/>
                  </a:lnTo>
                  <a:lnTo>
                    <a:pt x="153949" y="523621"/>
                  </a:lnTo>
                  <a:lnTo>
                    <a:pt x="153123" y="524230"/>
                  </a:lnTo>
                  <a:lnTo>
                    <a:pt x="152285" y="528320"/>
                  </a:lnTo>
                  <a:lnTo>
                    <a:pt x="151053" y="533996"/>
                  </a:lnTo>
                  <a:lnTo>
                    <a:pt x="151561" y="534898"/>
                  </a:lnTo>
                  <a:lnTo>
                    <a:pt x="153377" y="535292"/>
                  </a:lnTo>
                  <a:lnTo>
                    <a:pt x="154203" y="535470"/>
                  </a:lnTo>
                  <a:lnTo>
                    <a:pt x="155041" y="534885"/>
                  </a:lnTo>
                  <a:lnTo>
                    <a:pt x="155943" y="530771"/>
                  </a:lnTo>
                  <a:lnTo>
                    <a:pt x="157124" y="525043"/>
                  </a:lnTo>
                  <a:close/>
                </a:path>
                <a:path w="170179" h="743585">
                  <a:moveTo>
                    <a:pt x="158889" y="288594"/>
                  </a:moveTo>
                  <a:lnTo>
                    <a:pt x="158102" y="284454"/>
                  </a:lnTo>
                  <a:lnTo>
                    <a:pt x="156946" y="278726"/>
                  </a:lnTo>
                  <a:lnTo>
                    <a:pt x="156121" y="278117"/>
                  </a:lnTo>
                  <a:lnTo>
                    <a:pt x="153479" y="278676"/>
                  </a:lnTo>
                  <a:lnTo>
                    <a:pt x="152946" y="279552"/>
                  </a:lnTo>
                  <a:lnTo>
                    <a:pt x="154101" y="285242"/>
                  </a:lnTo>
                  <a:lnTo>
                    <a:pt x="154863" y="289344"/>
                  </a:lnTo>
                  <a:lnTo>
                    <a:pt x="155676" y="289966"/>
                  </a:lnTo>
                  <a:lnTo>
                    <a:pt x="157505" y="289623"/>
                  </a:lnTo>
                  <a:lnTo>
                    <a:pt x="158343" y="289471"/>
                  </a:lnTo>
                  <a:lnTo>
                    <a:pt x="158889" y="288594"/>
                  </a:lnTo>
                  <a:close/>
                </a:path>
                <a:path w="170179" h="743585">
                  <a:moveTo>
                    <a:pt x="159181" y="516572"/>
                  </a:moveTo>
                  <a:lnTo>
                    <a:pt x="158318" y="515188"/>
                  </a:lnTo>
                  <a:lnTo>
                    <a:pt x="156997" y="514934"/>
                  </a:lnTo>
                  <a:lnTo>
                    <a:pt x="155676" y="514692"/>
                  </a:lnTo>
                  <a:lnTo>
                    <a:pt x="154381" y="515658"/>
                  </a:lnTo>
                  <a:lnTo>
                    <a:pt x="154114" y="517118"/>
                  </a:lnTo>
                  <a:lnTo>
                    <a:pt x="153835" y="518566"/>
                  </a:lnTo>
                  <a:lnTo>
                    <a:pt x="154673" y="519938"/>
                  </a:lnTo>
                  <a:lnTo>
                    <a:pt x="157327" y="520458"/>
                  </a:lnTo>
                  <a:lnTo>
                    <a:pt x="158623" y="519480"/>
                  </a:lnTo>
                  <a:lnTo>
                    <a:pt x="158902" y="518033"/>
                  </a:lnTo>
                  <a:lnTo>
                    <a:pt x="159181" y="516572"/>
                  </a:lnTo>
                  <a:close/>
                </a:path>
                <a:path w="170179" h="743585">
                  <a:moveTo>
                    <a:pt x="160883" y="297484"/>
                  </a:moveTo>
                  <a:lnTo>
                    <a:pt x="160629" y="296024"/>
                  </a:lnTo>
                  <a:lnTo>
                    <a:pt x="160375" y="294563"/>
                  </a:lnTo>
                  <a:lnTo>
                    <a:pt x="159080" y="293573"/>
                  </a:lnTo>
                  <a:lnTo>
                    <a:pt x="157759" y="293814"/>
                  </a:lnTo>
                  <a:lnTo>
                    <a:pt x="156425" y="294043"/>
                  </a:lnTo>
                  <a:lnTo>
                    <a:pt x="155575" y="295414"/>
                  </a:lnTo>
                  <a:lnTo>
                    <a:pt x="155816" y="296862"/>
                  </a:lnTo>
                  <a:lnTo>
                    <a:pt x="156070" y="298310"/>
                  </a:lnTo>
                  <a:lnTo>
                    <a:pt x="157353" y="299313"/>
                  </a:lnTo>
                  <a:lnTo>
                    <a:pt x="160007" y="298856"/>
                  </a:lnTo>
                  <a:lnTo>
                    <a:pt x="160883" y="297484"/>
                  </a:lnTo>
                  <a:close/>
                </a:path>
                <a:path w="170179" h="743585">
                  <a:moveTo>
                    <a:pt x="161505" y="500976"/>
                  </a:moveTo>
                  <a:lnTo>
                    <a:pt x="160934" y="500113"/>
                  </a:lnTo>
                  <a:lnTo>
                    <a:pt x="158280" y="499668"/>
                  </a:lnTo>
                  <a:lnTo>
                    <a:pt x="157467" y="500316"/>
                  </a:lnTo>
                  <a:lnTo>
                    <a:pt x="156794" y="504431"/>
                  </a:lnTo>
                  <a:lnTo>
                    <a:pt x="155803" y="510146"/>
                  </a:lnTo>
                  <a:lnTo>
                    <a:pt x="156349" y="511009"/>
                  </a:lnTo>
                  <a:lnTo>
                    <a:pt x="158178" y="511340"/>
                  </a:lnTo>
                  <a:lnTo>
                    <a:pt x="159016" y="511492"/>
                  </a:lnTo>
                  <a:lnTo>
                    <a:pt x="159829" y="510870"/>
                  </a:lnTo>
                  <a:lnTo>
                    <a:pt x="160566" y="506730"/>
                  </a:lnTo>
                  <a:lnTo>
                    <a:pt x="161505" y="500976"/>
                  </a:lnTo>
                  <a:close/>
                </a:path>
                <a:path w="170179" h="743585">
                  <a:moveTo>
                    <a:pt x="162953" y="313118"/>
                  </a:moveTo>
                  <a:lnTo>
                    <a:pt x="162102" y="307352"/>
                  </a:lnTo>
                  <a:lnTo>
                    <a:pt x="161429" y="303199"/>
                  </a:lnTo>
                  <a:lnTo>
                    <a:pt x="160629" y="302564"/>
                  </a:lnTo>
                  <a:lnTo>
                    <a:pt x="157949" y="303009"/>
                  </a:lnTo>
                  <a:lnTo>
                    <a:pt x="157403" y="303872"/>
                  </a:lnTo>
                  <a:lnTo>
                    <a:pt x="158064" y="307975"/>
                  </a:lnTo>
                  <a:lnTo>
                    <a:pt x="158915" y="313715"/>
                  </a:lnTo>
                  <a:lnTo>
                    <a:pt x="159702" y="314363"/>
                  </a:lnTo>
                  <a:lnTo>
                    <a:pt x="161544" y="314096"/>
                  </a:lnTo>
                  <a:lnTo>
                    <a:pt x="162382" y="313969"/>
                  </a:lnTo>
                  <a:lnTo>
                    <a:pt x="162953" y="313118"/>
                  </a:lnTo>
                  <a:close/>
                </a:path>
                <a:path w="170179" h="743585">
                  <a:moveTo>
                    <a:pt x="163220" y="492442"/>
                  </a:moveTo>
                  <a:lnTo>
                    <a:pt x="162306" y="491096"/>
                  </a:lnTo>
                  <a:lnTo>
                    <a:pt x="160972" y="490893"/>
                  </a:lnTo>
                  <a:lnTo>
                    <a:pt x="159639" y="490702"/>
                  </a:lnTo>
                  <a:lnTo>
                    <a:pt x="158394" y="491731"/>
                  </a:lnTo>
                  <a:lnTo>
                    <a:pt x="157962" y="494626"/>
                  </a:lnTo>
                  <a:lnTo>
                    <a:pt x="158851" y="495985"/>
                  </a:lnTo>
                  <a:lnTo>
                    <a:pt x="161518" y="496392"/>
                  </a:lnTo>
                  <a:lnTo>
                    <a:pt x="162788" y="495363"/>
                  </a:lnTo>
                  <a:lnTo>
                    <a:pt x="163004" y="493903"/>
                  </a:lnTo>
                  <a:lnTo>
                    <a:pt x="163220" y="492442"/>
                  </a:lnTo>
                  <a:close/>
                </a:path>
                <a:path w="170179" h="743585">
                  <a:moveTo>
                    <a:pt x="164592" y="322084"/>
                  </a:moveTo>
                  <a:lnTo>
                    <a:pt x="164401" y="320611"/>
                  </a:lnTo>
                  <a:lnTo>
                    <a:pt x="164211" y="319151"/>
                  </a:lnTo>
                  <a:lnTo>
                    <a:pt x="162953" y="318096"/>
                  </a:lnTo>
                  <a:lnTo>
                    <a:pt x="161620" y="318287"/>
                  </a:lnTo>
                  <a:lnTo>
                    <a:pt x="160286" y="318465"/>
                  </a:lnTo>
                  <a:lnTo>
                    <a:pt x="159372" y="319798"/>
                  </a:lnTo>
                  <a:lnTo>
                    <a:pt x="159753" y="322719"/>
                  </a:lnTo>
                  <a:lnTo>
                    <a:pt x="160997" y="323748"/>
                  </a:lnTo>
                  <a:lnTo>
                    <a:pt x="163664" y="323418"/>
                  </a:lnTo>
                  <a:lnTo>
                    <a:pt x="164592" y="322084"/>
                  </a:lnTo>
                  <a:close/>
                </a:path>
                <a:path w="170179" h="743585">
                  <a:moveTo>
                    <a:pt x="164973" y="476364"/>
                  </a:moveTo>
                  <a:lnTo>
                    <a:pt x="164376" y="475526"/>
                  </a:lnTo>
                  <a:lnTo>
                    <a:pt x="161696" y="475195"/>
                  </a:lnTo>
                  <a:lnTo>
                    <a:pt x="160921" y="475869"/>
                  </a:lnTo>
                  <a:lnTo>
                    <a:pt x="160413" y="479996"/>
                  </a:lnTo>
                  <a:lnTo>
                    <a:pt x="159651" y="485749"/>
                  </a:lnTo>
                  <a:lnTo>
                    <a:pt x="160223" y="486587"/>
                  </a:lnTo>
                  <a:lnTo>
                    <a:pt x="161061" y="486714"/>
                  </a:lnTo>
                  <a:lnTo>
                    <a:pt x="161467" y="486752"/>
                  </a:lnTo>
                  <a:lnTo>
                    <a:pt x="162064" y="486841"/>
                  </a:lnTo>
                  <a:lnTo>
                    <a:pt x="162902" y="486956"/>
                  </a:lnTo>
                  <a:lnTo>
                    <a:pt x="163690" y="486295"/>
                  </a:lnTo>
                  <a:lnTo>
                    <a:pt x="164465" y="480517"/>
                  </a:lnTo>
                  <a:lnTo>
                    <a:pt x="164973" y="476364"/>
                  </a:lnTo>
                  <a:close/>
                </a:path>
                <a:path w="170179" h="743585">
                  <a:moveTo>
                    <a:pt x="166039" y="337769"/>
                  </a:moveTo>
                  <a:lnTo>
                    <a:pt x="165608" y="333603"/>
                  </a:lnTo>
                  <a:lnTo>
                    <a:pt x="164922" y="327812"/>
                  </a:lnTo>
                  <a:lnTo>
                    <a:pt x="164134" y="327139"/>
                  </a:lnTo>
                  <a:lnTo>
                    <a:pt x="161455" y="327469"/>
                  </a:lnTo>
                  <a:lnTo>
                    <a:pt x="160870" y="328307"/>
                  </a:lnTo>
                  <a:lnTo>
                    <a:pt x="161366" y="332447"/>
                  </a:lnTo>
                  <a:lnTo>
                    <a:pt x="161975" y="338201"/>
                  </a:lnTo>
                  <a:lnTo>
                    <a:pt x="162750" y="338874"/>
                  </a:lnTo>
                  <a:lnTo>
                    <a:pt x="164592" y="338683"/>
                  </a:lnTo>
                  <a:lnTo>
                    <a:pt x="165430" y="338594"/>
                  </a:lnTo>
                  <a:lnTo>
                    <a:pt x="166039" y="337769"/>
                  </a:lnTo>
                  <a:close/>
                </a:path>
                <a:path w="170179" h="743585">
                  <a:moveTo>
                    <a:pt x="166344" y="467779"/>
                  </a:moveTo>
                  <a:lnTo>
                    <a:pt x="165379" y="466471"/>
                  </a:lnTo>
                  <a:lnTo>
                    <a:pt x="162699" y="466191"/>
                  </a:lnTo>
                  <a:lnTo>
                    <a:pt x="161505" y="467258"/>
                  </a:lnTo>
                  <a:lnTo>
                    <a:pt x="161340" y="468718"/>
                  </a:lnTo>
                  <a:lnTo>
                    <a:pt x="161188" y="470179"/>
                  </a:lnTo>
                  <a:lnTo>
                    <a:pt x="162128" y="471487"/>
                  </a:lnTo>
                  <a:lnTo>
                    <a:pt x="164807" y="471792"/>
                  </a:lnTo>
                  <a:lnTo>
                    <a:pt x="166039" y="470725"/>
                  </a:lnTo>
                  <a:lnTo>
                    <a:pt x="166192" y="469252"/>
                  </a:lnTo>
                  <a:lnTo>
                    <a:pt x="166344" y="467779"/>
                  </a:lnTo>
                  <a:close/>
                </a:path>
                <a:path w="170179" h="743585">
                  <a:moveTo>
                    <a:pt x="167309" y="346773"/>
                  </a:moveTo>
                  <a:lnTo>
                    <a:pt x="167182" y="345300"/>
                  </a:lnTo>
                  <a:lnTo>
                    <a:pt x="167055" y="343827"/>
                  </a:lnTo>
                  <a:lnTo>
                    <a:pt x="165836" y="342734"/>
                  </a:lnTo>
                  <a:lnTo>
                    <a:pt x="164503" y="342874"/>
                  </a:lnTo>
                  <a:lnTo>
                    <a:pt x="163156" y="343001"/>
                  </a:lnTo>
                  <a:lnTo>
                    <a:pt x="162191" y="344297"/>
                  </a:lnTo>
                  <a:lnTo>
                    <a:pt x="162318" y="345757"/>
                  </a:lnTo>
                  <a:lnTo>
                    <a:pt x="162458" y="347218"/>
                  </a:lnTo>
                  <a:lnTo>
                    <a:pt x="163652" y="348310"/>
                  </a:lnTo>
                  <a:lnTo>
                    <a:pt x="164998" y="348183"/>
                  </a:lnTo>
                  <a:lnTo>
                    <a:pt x="166331" y="348068"/>
                  </a:lnTo>
                  <a:lnTo>
                    <a:pt x="167309" y="346773"/>
                  </a:lnTo>
                  <a:close/>
                </a:path>
                <a:path w="170179" h="743585">
                  <a:moveTo>
                    <a:pt x="167449" y="451650"/>
                  </a:moveTo>
                  <a:lnTo>
                    <a:pt x="166814" y="450837"/>
                  </a:lnTo>
                  <a:lnTo>
                    <a:pt x="165963" y="450786"/>
                  </a:lnTo>
                  <a:lnTo>
                    <a:pt x="164122" y="450634"/>
                  </a:lnTo>
                  <a:lnTo>
                    <a:pt x="163372" y="451319"/>
                  </a:lnTo>
                  <a:lnTo>
                    <a:pt x="163029" y="455485"/>
                  </a:lnTo>
                  <a:lnTo>
                    <a:pt x="162496" y="461238"/>
                  </a:lnTo>
                  <a:lnTo>
                    <a:pt x="163106" y="462064"/>
                  </a:lnTo>
                  <a:lnTo>
                    <a:pt x="164960" y="462241"/>
                  </a:lnTo>
                  <a:lnTo>
                    <a:pt x="165798" y="462330"/>
                  </a:lnTo>
                  <a:lnTo>
                    <a:pt x="166560" y="461632"/>
                  </a:lnTo>
                  <a:lnTo>
                    <a:pt x="167106" y="455841"/>
                  </a:lnTo>
                  <a:lnTo>
                    <a:pt x="167360" y="452577"/>
                  </a:lnTo>
                  <a:lnTo>
                    <a:pt x="167449" y="451650"/>
                  </a:lnTo>
                  <a:close/>
                </a:path>
                <a:path w="170179" h="743585">
                  <a:moveTo>
                    <a:pt x="168135" y="362508"/>
                  </a:moveTo>
                  <a:lnTo>
                    <a:pt x="167855" y="358317"/>
                  </a:lnTo>
                  <a:lnTo>
                    <a:pt x="167411" y="352513"/>
                  </a:lnTo>
                  <a:lnTo>
                    <a:pt x="166649" y="351815"/>
                  </a:lnTo>
                  <a:lnTo>
                    <a:pt x="163969" y="352044"/>
                  </a:lnTo>
                  <a:lnTo>
                    <a:pt x="163334" y="352844"/>
                  </a:lnTo>
                  <a:lnTo>
                    <a:pt x="163664" y="356997"/>
                  </a:lnTo>
                  <a:lnTo>
                    <a:pt x="164058" y="362762"/>
                  </a:lnTo>
                  <a:lnTo>
                    <a:pt x="164795" y="363486"/>
                  </a:lnTo>
                  <a:lnTo>
                    <a:pt x="166649" y="363359"/>
                  </a:lnTo>
                  <a:lnTo>
                    <a:pt x="167487" y="363308"/>
                  </a:lnTo>
                  <a:lnTo>
                    <a:pt x="168135" y="362508"/>
                  </a:lnTo>
                  <a:close/>
                </a:path>
                <a:path w="170179" h="743585">
                  <a:moveTo>
                    <a:pt x="168478" y="443026"/>
                  </a:moveTo>
                  <a:lnTo>
                    <a:pt x="167462" y="441756"/>
                  </a:lnTo>
                  <a:lnTo>
                    <a:pt x="166116" y="441667"/>
                  </a:lnTo>
                  <a:lnTo>
                    <a:pt x="164769" y="441591"/>
                  </a:lnTo>
                  <a:lnTo>
                    <a:pt x="163614" y="442696"/>
                  </a:lnTo>
                  <a:lnTo>
                    <a:pt x="163410" y="445630"/>
                  </a:lnTo>
                  <a:lnTo>
                    <a:pt x="164414" y="446900"/>
                  </a:lnTo>
                  <a:lnTo>
                    <a:pt x="167093" y="447103"/>
                  </a:lnTo>
                  <a:lnTo>
                    <a:pt x="168275" y="445973"/>
                  </a:lnTo>
                  <a:lnTo>
                    <a:pt x="168376" y="444500"/>
                  </a:lnTo>
                  <a:lnTo>
                    <a:pt x="168478" y="443026"/>
                  </a:lnTo>
                  <a:close/>
                </a:path>
                <a:path w="170179" h="743585">
                  <a:moveTo>
                    <a:pt x="168935" y="426885"/>
                  </a:moveTo>
                  <a:lnTo>
                    <a:pt x="168262" y="426110"/>
                  </a:lnTo>
                  <a:lnTo>
                    <a:pt x="165569" y="426008"/>
                  </a:lnTo>
                  <a:lnTo>
                    <a:pt x="164846" y="426732"/>
                  </a:lnTo>
                  <a:lnTo>
                    <a:pt x="164680" y="430885"/>
                  </a:lnTo>
                  <a:lnTo>
                    <a:pt x="164376" y="436664"/>
                  </a:lnTo>
                  <a:lnTo>
                    <a:pt x="165023" y="437451"/>
                  </a:lnTo>
                  <a:lnTo>
                    <a:pt x="166878" y="437565"/>
                  </a:lnTo>
                  <a:lnTo>
                    <a:pt x="167716" y="437616"/>
                  </a:lnTo>
                  <a:lnTo>
                    <a:pt x="168452" y="436892"/>
                  </a:lnTo>
                  <a:lnTo>
                    <a:pt x="168681" y="432701"/>
                  </a:lnTo>
                  <a:lnTo>
                    <a:pt x="168935" y="426885"/>
                  </a:lnTo>
                  <a:close/>
                </a:path>
                <a:path w="170179" h="743585">
                  <a:moveTo>
                    <a:pt x="169049" y="371538"/>
                  </a:moveTo>
                  <a:lnTo>
                    <a:pt x="168973" y="370065"/>
                  </a:lnTo>
                  <a:lnTo>
                    <a:pt x="168897" y="368592"/>
                  </a:lnTo>
                  <a:lnTo>
                    <a:pt x="167741" y="367449"/>
                  </a:lnTo>
                  <a:lnTo>
                    <a:pt x="165049" y="367601"/>
                  </a:lnTo>
                  <a:lnTo>
                    <a:pt x="164033" y="368858"/>
                  </a:lnTo>
                  <a:lnTo>
                    <a:pt x="164185" y="371792"/>
                  </a:lnTo>
                  <a:lnTo>
                    <a:pt x="165328" y="372935"/>
                  </a:lnTo>
                  <a:lnTo>
                    <a:pt x="166674" y="372859"/>
                  </a:lnTo>
                  <a:lnTo>
                    <a:pt x="168021" y="372795"/>
                  </a:lnTo>
                  <a:lnTo>
                    <a:pt x="169049" y="371538"/>
                  </a:lnTo>
                  <a:close/>
                </a:path>
                <a:path w="170179" h="743585">
                  <a:moveTo>
                    <a:pt x="169227" y="387286"/>
                  </a:moveTo>
                  <a:lnTo>
                    <a:pt x="169113" y="383108"/>
                  </a:lnTo>
                  <a:lnTo>
                    <a:pt x="168910" y="377278"/>
                  </a:lnTo>
                  <a:lnTo>
                    <a:pt x="168186" y="376555"/>
                  </a:lnTo>
                  <a:lnTo>
                    <a:pt x="165481" y="376656"/>
                  </a:lnTo>
                  <a:lnTo>
                    <a:pt x="164820" y="377444"/>
                  </a:lnTo>
                  <a:lnTo>
                    <a:pt x="164985" y="381609"/>
                  </a:lnTo>
                  <a:lnTo>
                    <a:pt x="165150" y="387388"/>
                  </a:lnTo>
                  <a:lnTo>
                    <a:pt x="165849" y="388124"/>
                  </a:lnTo>
                  <a:lnTo>
                    <a:pt x="167703" y="388086"/>
                  </a:lnTo>
                  <a:lnTo>
                    <a:pt x="168554" y="388061"/>
                  </a:lnTo>
                  <a:lnTo>
                    <a:pt x="169227" y="387286"/>
                  </a:lnTo>
                  <a:close/>
                </a:path>
                <a:path w="170179" h="743585">
                  <a:moveTo>
                    <a:pt x="169418" y="402082"/>
                  </a:moveTo>
                  <a:lnTo>
                    <a:pt x="168719" y="401332"/>
                  </a:lnTo>
                  <a:lnTo>
                    <a:pt x="166014" y="401332"/>
                  </a:lnTo>
                  <a:lnTo>
                    <a:pt x="165328" y="402082"/>
                  </a:lnTo>
                  <a:lnTo>
                    <a:pt x="165328" y="406247"/>
                  </a:lnTo>
                  <a:lnTo>
                    <a:pt x="165252" y="412026"/>
                  </a:lnTo>
                  <a:lnTo>
                    <a:pt x="165925" y="412800"/>
                  </a:lnTo>
                  <a:lnTo>
                    <a:pt x="167779" y="412826"/>
                  </a:lnTo>
                  <a:lnTo>
                    <a:pt x="168630" y="412838"/>
                  </a:lnTo>
                  <a:lnTo>
                    <a:pt x="169329" y="412102"/>
                  </a:lnTo>
                  <a:lnTo>
                    <a:pt x="169392" y="407911"/>
                  </a:lnTo>
                  <a:lnTo>
                    <a:pt x="169418" y="402082"/>
                  </a:lnTo>
                  <a:close/>
                </a:path>
                <a:path w="170179" h="743585">
                  <a:moveTo>
                    <a:pt x="169608" y="418236"/>
                  </a:moveTo>
                  <a:lnTo>
                    <a:pt x="168541" y="417004"/>
                  </a:lnTo>
                  <a:lnTo>
                    <a:pt x="167195" y="416966"/>
                  </a:lnTo>
                  <a:lnTo>
                    <a:pt x="165849" y="416941"/>
                  </a:lnTo>
                  <a:lnTo>
                    <a:pt x="164731" y="418109"/>
                  </a:lnTo>
                  <a:lnTo>
                    <a:pt x="164655" y="421043"/>
                  </a:lnTo>
                  <a:lnTo>
                    <a:pt x="165696" y="422262"/>
                  </a:lnTo>
                  <a:lnTo>
                    <a:pt x="167043" y="422313"/>
                  </a:lnTo>
                  <a:lnTo>
                    <a:pt x="168389" y="422351"/>
                  </a:lnTo>
                  <a:lnTo>
                    <a:pt x="169532" y="421182"/>
                  </a:lnTo>
                  <a:lnTo>
                    <a:pt x="169570" y="419709"/>
                  </a:lnTo>
                  <a:lnTo>
                    <a:pt x="169608" y="418236"/>
                  </a:lnTo>
                  <a:close/>
                </a:path>
                <a:path w="170179" h="743585">
                  <a:moveTo>
                    <a:pt x="169773" y="396367"/>
                  </a:moveTo>
                  <a:lnTo>
                    <a:pt x="169760" y="394893"/>
                  </a:lnTo>
                  <a:lnTo>
                    <a:pt x="169748" y="393407"/>
                  </a:lnTo>
                  <a:lnTo>
                    <a:pt x="168630" y="392226"/>
                  </a:lnTo>
                  <a:lnTo>
                    <a:pt x="167284" y="392252"/>
                  </a:lnTo>
                  <a:lnTo>
                    <a:pt x="165938" y="392264"/>
                  </a:lnTo>
                  <a:lnTo>
                    <a:pt x="164858" y="393484"/>
                  </a:lnTo>
                  <a:lnTo>
                    <a:pt x="164884" y="394944"/>
                  </a:lnTo>
                  <a:lnTo>
                    <a:pt x="164896" y="396417"/>
                  </a:lnTo>
                  <a:lnTo>
                    <a:pt x="166001" y="397598"/>
                  </a:lnTo>
                  <a:lnTo>
                    <a:pt x="168694" y="397573"/>
                  </a:lnTo>
                  <a:lnTo>
                    <a:pt x="169773" y="396367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195"/>
            <p:cNvSpPr/>
            <p:nvPr/>
          </p:nvSpPr>
          <p:spPr>
            <a:xfrm>
              <a:off x="3332657" y="4019321"/>
              <a:ext cx="179705" cy="749300"/>
            </a:xfrm>
            <a:custGeom>
              <a:avLst/>
              <a:gdLst/>
              <a:ahLst/>
              <a:cxnLst/>
              <a:rect l="l" t="t" r="r" b="b"/>
              <a:pathLst>
                <a:path w="179704" h="749300">
                  <a:moveTo>
                    <a:pt x="8928" y="4864"/>
                  </a:moveTo>
                  <a:lnTo>
                    <a:pt x="8915" y="3797"/>
                  </a:lnTo>
                  <a:lnTo>
                    <a:pt x="7747" y="2501"/>
                  </a:lnTo>
                  <a:lnTo>
                    <a:pt x="0" y="0"/>
                  </a:lnTo>
                  <a:lnTo>
                    <a:pt x="2908" y="3187"/>
                  </a:lnTo>
                  <a:lnTo>
                    <a:pt x="5194" y="5778"/>
                  </a:lnTo>
                  <a:lnTo>
                    <a:pt x="5854" y="6502"/>
                  </a:lnTo>
                  <a:lnTo>
                    <a:pt x="6896" y="6642"/>
                  </a:lnTo>
                  <a:lnTo>
                    <a:pt x="8928" y="4864"/>
                  </a:lnTo>
                  <a:close/>
                </a:path>
                <a:path w="179704" h="749300">
                  <a:moveTo>
                    <a:pt x="15544" y="10820"/>
                  </a:moveTo>
                  <a:lnTo>
                    <a:pt x="14516" y="9626"/>
                  </a:lnTo>
                  <a:lnTo>
                    <a:pt x="13487" y="8432"/>
                  </a:lnTo>
                  <a:lnTo>
                    <a:pt x="11823" y="8191"/>
                  </a:lnTo>
                  <a:lnTo>
                    <a:pt x="9791" y="9956"/>
                  </a:lnTo>
                  <a:lnTo>
                    <a:pt x="9804" y="11633"/>
                  </a:lnTo>
                  <a:lnTo>
                    <a:pt x="11836" y="13982"/>
                  </a:lnTo>
                  <a:lnTo>
                    <a:pt x="13474" y="14236"/>
                  </a:lnTo>
                  <a:lnTo>
                    <a:pt x="15532" y="12496"/>
                  </a:lnTo>
                  <a:lnTo>
                    <a:pt x="15544" y="10820"/>
                  </a:lnTo>
                  <a:close/>
                </a:path>
                <a:path w="179704" h="749300">
                  <a:moveTo>
                    <a:pt x="25908" y="23850"/>
                  </a:moveTo>
                  <a:lnTo>
                    <a:pt x="22021" y="19088"/>
                  </a:lnTo>
                  <a:lnTo>
                    <a:pt x="19164" y="15697"/>
                  </a:lnTo>
                  <a:lnTo>
                    <a:pt x="18110" y="15519"/>
                  </a:lnTo>
                  <a:lnTo>
                    <a:pt x="16052" y="17259"/>
                  </a:lnTo>
                  <a:lnTo>
                    <a:pt x="16040" y="18313"/>
                  </a:lnTo>
                  <a:lnTo>
                    <a:pt x="18859" y="21691"/>
                  </a:lnTo>
                  <a:lnTo>
                    <a:pt x="22733" y="26416"/>
                  </a:lnTo>
                  <a:lnTo>
                    <a:pt x="23774" y="26606"/>
                  </a:lnTo>
                  <a:lnTo>
                    <a:pt x="25209" y="25438"/>
                  </a:lnTo>
                  <a:lnTo>
                    <a:pt x="25869" y="24904"/>
                  </a:lnTo>
                  <a:lnTo>
                    <a:pt x="25908" y="23850"/>
                  </a:lnTo>
                  <a:close/>
                </a:path>
                <a:path w="179704" h="749300">
                  <a:moveTo>
                    <a:pt x="32181" y="31064"/>
                  </a:moveTo>
                  <a:lnTo>
                    <a:pt x="31216" y="29845"/>
                  </a:lnTo>
                  <a:lnTo>
                    <a:pt x="30251" y="28625"/>
                  </a:lnTo>
                  <a:lnTo>
                    <a:pt x="28600" y="28308"/>
                  </a:lnTo>
                  <a:lnTo>
                    <a:pt x="26492" y="29984"/>
                  </a:lnTo>
                  <a:lnTo>
                    <a:pt x="26428" y="31648"/>
                  </a:lnTo>
                  <a:lnTo>
                    <a:pt x="28333" y="34074"/>
                  </a:lnTo>
                  <a:lnTo>
                    <a:pt x="29972" y="34391"/>
                  </a:lnTo>
                  <a:lnTo>
                    <a:pt x="31038" y="33566"/>
                  </a:lnTo>
                  <a:lnTo>
                    <a:pt x="32092" y="32727"/>
                  </a:lnTo>
                  <a:lnTo>
                    <a:pt x="32181" y="31064"/>
                  </a:lnTo>
                  <a:close/>
                </a:path>
                <a:path w="179704" h="749300">
                  <a:moveTo>
                    <a:pt x="41897" y="44437"/>
                  </a:moveTo>
                  <a:lnTo>
                    <a:pt x="38239" y="39547"/>
                  </a:lnTo>
                  <a:lnTo>
                    <a:pt x="35560" y="36068"/>
                  </a:lnTo>
                  <a:lnTo>
                    <a:pt x="34518" y="35852"/>
                  </a:lnTo>
                  <a:lnTo>
                    <a:pt x="32385" y="37503"/>
                  </a:lnTo>
                  <a:lnTo>
                    <a:pt x="32321" y="38557"/>
                  </a:lnTo>
                  <a:lnTo>
                    <a:pt x="36004" y="43370"/>
                  </a:lnTo>
                  <a:lnTo>
                    <a:pt x="38608" y="46863"/>
                  </a:lnTo>
                  <a:lnTo>
                    <a:pt x="39636" y="47091"/>
                  </a:lnTo>
                  <a:lnTo>
                    <a:pt x="40309" y="46583"/>
                  </a:lnTo>
                  <a:lnTo>
                    <a:pt x="40652" y="46355"/>
                  </a:lnTo>
                  <a:lnTo>
                    <a:pt x="41135" y="45986"/>
                  </a:lnTo>
                  <a:lnTo>
                    <a:pt x="41808" y="45491"/>
                  </a:lnTo>
                  <a:lnTo>
                    <a:pt x="41897" y="44437"/>
                  </a:lnTo>
                  <a:close/>
                </a:path>
                <a:path w="179704" h="749300">
                  <a:moveTo>
                    <a:pt x="47828" y="51866"/>
                  </a:moveTo>
                  <a:lnTo>
                    <a:pt x="46926" y="50609"/>
                  </a:lnTo>
                  <a:lnTo>
                    <a:pt x="46024" y="49352"/>
                  </a:lnTo>
                  <a:lnTo>
                    <a:pt x="44386" y="48983"/>
                  </a:lnTo>
                  <a:lnTo>
                    <a:pt x="42214" y="50571"/>
                  </a:lnTo>
                  <a:lnTo>
                    <a:pt x="42062" y="52222"/>
                  </a:lnTo>
                  <a:lnTo>
                    <a:pt x="43865" y="54711"/>
                  </a:lnTo>
                  <a:lnTo>
                    <a:pt x="45478" y="55079"/>
                  </a:lnTo>
                  <a:lnTo>
                    <a:pt x="47663" y="53517"/>
                  </a:lnTo>
                  <a:lnTo>
                    <a:pt x="47828" y="51866"/>
                  </a:lnTo>
                  <a:close/>
                </a:path>
                <a:path w="179704" h="749300">
                  <a:moveTo>
                    <a:pt x="56908" y="65532"/>
                  </a:moveTo>
                  <a:lnTo>
                    <a:pt x="54444" y="61925"/>
                  </a:lnTo>
                  <a:lnTo>
                    <a:pt x="50965" y="56959"/>
                  </a:lnTo>
                  <a:lnTo>
                    <a:pt x="49936" y="56705"/>
                  </a:lnTo>
                  <a:lnTo>
                    <a:pt x="47726" y="58267"/>
                  </a:lnTo>
                  <a:lnTo>
                    <a:pt x="47625" y="59309"/>
                  </a:lnTo>
                  <a:lnTo>
                    <a:pt x="50126" y="62852"/>
                  </a:lnTo>
                  <a:lnTo>
                    <a:pt x="53517" y="67818"/>
                  </a:lnTo>
                  <a:lnTo>
                    <a:pt x="54533" y="68084"/>
                  </a:lnTo>
                  <a:lnTo>
                    <a:pt x="56070" y="67043"/>
                  </a:lnTo>
                  <a:lnTo>
                    <a:pt x="56769" y="66573"/>
                  </a:lnTo>
                  <a:lnTo>
                    <a:pt x="56908" y="65532"/>
                  </a:lnTo>
                  <a:close/>
                </a:path>
                <a:path w="179704" h="749300">
                  <a:moveTo>
                    <a:pt x="62484" y="73152"/>
                  </a:moveTo>
                  <a:lnTo>
                    <a:pt x="61645" y="71869"/>
                  </a:lnTo>
                  <a:lnTo>
                    <a:pt x="60794" y="70586"/>
                  </a:lnTo>
                  <a:lnTo>
                    <a:pt x="59194" y="70154"/>
                  </a:lnTo>
                  <a:lnTo>
                    <a:pt x="56946" y="71653"/>
                  </a:lnTo>
                  <a:lnTo>
                    <a:pt x="56730" y="73291"/>
                  </a:lnTo>
                  <a:lnTo>
                    <a:pt x="57556" y="74561"/>
                  </a:lnTo>
                  <a:lnTo>
                    <a:pt x="58407" y="75831"/>
                  </a:lnTo>
                  <a:lnTo>
                    <a:pt x="59994" y="76263"/>
                  </a:lnTo>
                  <a:lnTo>
                    <a:pt x="62255" y="74790"/>
                  </a:lnTo>
                  <a:lnTo>
                    <a:pt x="62484" y="73152"/>
                  </a:lnTo>
                  <a:close/>
                </a:path>
                <a:path w="179704" h="749300">
                  <a:moveTo>
                    <a:pt x="70929" y="87109"/>
                  </a:moveTo>
                  <a:lnTo>
                    <a:pt x="68643" y="83426"/>
                  </a:lnTo>
                  <a:lnTo>
                    <a:pt x="65392" y="78346"/>
                  </a:lnTo>
                  <a:lnTo>
                    <a:pt x="64376" y="78054"/>
                  </a:lnTo>
                  <a:lnTo>
                    <a:pt x="62103" y="79527"/>
                  </a:lnTo>
                  <a:lnTo>
                    <a:pt x="61950" y="80556"/>
                  </a:lnTo>
                  <a:lnTo>
                    <a:pt x="65176" y="85598"/>
                  </a:lnTo>
                  <a:lnTo>
                    <a:pt x="67449" y="89255"/>
                  </a:lnTo>
                  <a:lnTo>
                    <a:pt x="68440" y="89560"/>
                  </a:lnTo>
                  <a:lnTo>
                    <a:pt x="70027" y="88582"/>
                  </a:lnTo>
                  <a:lnTo>
                    <a:pt x="70739" y="88138"/>
                  </a:lnTo>
                  <a:lnTo>
                    <a:pt x="70929" y="87109"/>
                  </a:lnTo>
                  <a:close/>
                </a:path>
                <a:path w="179704" h="749300">
                  <a:moveTo>
                    <a:pt x="76136" y="94907"/>
                  </a:moveTo>
                  <a:lnTo>
                    <a:pt x="75349" y="93599"/>
                  </a:lnTo>
                  <a:lnTo>
                    <a:pt x="74561" y="92290"/>
                  </a:lnTo>
                  <a:lnTo>
                    <a:pt x="72974" y="91795"/>
                  </a:lnTo>
                  <a:lnTo>
                    <a:pt x="71831" y="92506"/>
                  </a:lnTo>
                  <a:lnTo>
                    <a:pt x="70675" y="93205"/>
                  </a:lnTo>
                  <a:lnTo>
                    <a:pt x="70383" y="94818"/>
                  </a:lnTo>
                  <a:lnTo>
                    <a:pt x="71958" y="97409"/>
                  </a:lnTo>
                  <a:lnTo>
                    <a:pt x="73507" y="97917"/>
                  </a:lnTo>
                  <a:lnTo>
                    <a:pt x="75831" y="96532"/>
                  </a:lnTo>
                  <a:lnTo>
                    <a:pt x="76136" y="94907"/>
                  </a:lnTo>
                  <a:close/>
                </a:path>
                <a:path w="179704" h="749300">
                  <a:moveTo>
                    <a:pt x="82219" y="742835"/>
                  </a:moveTo>
                  <a:lnTo>
                    <a:pt x="82054" y="741807"/>
                  </a:lnTo>
                  <a:lnTo>
                    <a:pt x="79781" y="740346"/>
                  </a:lnTo>
                  <a:lnTo>
                    <a:pt x="78778" y="740625"/>
                  </a:lnTo>
                  <a:lnTo>
                    <a:pt x="75526" y="745667"/>
                  </a:lnTo>
                  <a:lnTo>
                    <a:pt x="74180" y="747674"/>
                  </a:lnTo>
                  <a:lnTo>
                    <a:pt x="78359" y="748766"/>
                  </a:lnTo>
                  <a:lnTo>
                    <a:pt x="78943" y="747903"/>
                  </a:lnTo>
                  <a:lnTo>
                    <a:pt x="82219" y="742835"/>
                  </a:lnTo>
                  <a:close/>
                </a:path>
                <a:path w="179704" h="749300">
                  <a:moveTo>
                    <a:pt x="83947" y="109118"/>
                  </a:moveTo>
                  <a:lnTo>
                    <a:pt x="83464" y="108292"/>
                  </a:lnTo>
                  <a:lnTo>
                    <a:pt x="80987" y="103911"/>
                  </a:lnTo>
                  <a:lnTo>
                    <a:pt x="78803" y="100190"/>
                  </a:lnTo>
                  <a:lnTo>
                    <a:pt x="77812" y="99860"/>
                  </a:lnTo>
                  <a:lnTo>
                    <a:pt x="75476" y="101231"/>
                  </a:lnTo>
                  <a:lnTo>
                    <a:pt x="75272" y="102247"/>
                  </a:lnTo>
                  <a:lnTo>
                    <a:pt x="77444" y="105956"/>
                  </a:lnTo>
                  <a:lnTo>
                    <a:pt x="80378" y="111125"/>
                  </a:lnTo>
                  <a:lnTo>
                    <a:pt x="81356" y="111455"/>
                  </a:lnTo>
                  <a:lnTo>
                    <a:pt x="82981" y="110553"/>
                  </a:lnTo>
                  <a:lnTo>
                    <a:pt x="83718" y="110134"/>
                  </a:lnTo>
                  <a:lnTo>
                    <a:pt x="83947" y="109118"/>
                  </a:lnTo>
                  <a:close/>
                </a:path>
                <a:path w="179704" h="749300">
                  <a:moveTo>
                    <a:pt x="87350" y="735457"/>
                  </a:moveTo>
                  <a:lnTo>
                    <a:pt x="87071" y="733831"/>
                  </a:lnTo>
                  <a:lnTo>
                    <a:pt x="84772" y="732409"/>
                  </a:lnTo>
                  <a:lnTo>
                    <a:pt x="83197" y="732878"/>
                  </a:lnTo>
                  <a:lnTo>
                    <a:pt x="81597" y="735457"/>
                  </a:lnTo>
                  <a:lnTo>
                    <a:pt x="81851" y="737082"/>
                  </a:lnTo>
                  <a:lnTo>
                    <a:pt x="84137" y="738517"/>
                  </a:lnTo>
                  <a:lnTo>
                    <a:pt x="85725" y="738060"/>
                  </a:lnTo>
                  <a:lnTo>
                    <a:pt x="86537" y="736752"/>
                  </a:lnTo>
                  <a:lnTo>
                    <a:pt x="87350" y="735457"/>
                  </a:lnTo>
                  <a:close/>
                </a:path>
                <a:path w="179704" h="749300">
                  <a:moveTo>
                    <a:pt x="88811" y="117081"/>
                  </a:moveTo>
                  <a:lnTo>
                    <a:pt x="88087" y="115747"/>
                  </a:lnTo>
                  <a:lnTo>
                    <a:pt x="87363" y="114414"/>
                  </a:lnTo>
                  <a:lnTo>
                    <a:pt x="85801" y="113868"/>
                  </a:lnTo>
                  <a:lnTo>
                    <a:pt x="83439" y="115163"/>
                  </a:lnTo>
                  <a:lnTo>
                    <a:pt x="83070" y="116763"/>
                  </a:lnTo>
                  <a:lnTo>
                    <a:pt x="84518" y="119405"/>
                  </a:lnTo>
                  <a:lnTo>
                    <a:pt x="86055" y="119964"/>
                  </a:lnTo>
                  <a:lnTo>
                    <a:pt x="88442" y="118681"/>
                  </a:lnTo>
                  <a:lnTo>
                    <a:pt x="88811" y="117081"/>
                  </a:lnTo>
                  <a:close/>
                </a:path>
                <a:path w="179704" h="749300">
                  <a:moveTo>
                    <a:pt x="95592" y="720979"/>
                  </a:moveTo>
                  <a:lnTo>
                    <a:pt x="95389" y="719950"/>
                  </a:lnTo>
                  <a:lnTo>
                    <a:pt x="93052" y="718591"/>
                  </a:lnTo>
                  <a:lnTo>
                    <a:pt x="92075" y="718908"/>
                  </a:lnTo>
                  <a:lnTo>
                    <a:pt x="89052" y="724065"/>
                  </a:lnTo>
                  <a:lnTo>
                    <a:pt x="86817" y="727735"/>
                  </a:lnTo>
                  <a:lnTo>
                    <a:pt x="87007" y="728751"/>
                  </a:lnTo>
                  <a:lnTo>
                    <a:pt x="88239" y="729513"/>
                  </a:lnTo>
                  <a:lnTo>
                    <a:pt x="88595" y="729716"/>
                  </a:lnTo>
                  <a:lnTo>
                    <a:pt x="89319" y="730161"/>
                  </a:lnTo>
                  <a:lnTo>
                    <a:pt x="90309" y="729843"/>
                  </a:lnTo>
                  <a:lnTo>
                    <a:pt x="93421" y="724700"/>
                  </a:lnTo>
                  <a:lnTo>
                    <a:pt x="95592" y="720979"/>
                  </a:lnTo>
                  <a:close/>
                </a:path>
                <a:path w="179704" h="749300">
                  <a:moveTo>
                    <a:pt x="95973" y="131546"/>
                  </a:moveTo>
                  <a:lnTo>
                    <a:pt x="94018" y="127723"/>
                  </a:lnTo>
                  <a:lnTo>
                    <a:pt x="91236" y="122453"/>
                  </a:lnTo>
                  <a:lnTo>
                    <a:pt x="90258" y="122085"/>
                  </a:lnTo>
                  <a:lnTo>
                    <a:pt x="87871" y="123355"/>
                  </a:lnTo>
                  <a:lnTo>
                    <a:pt x="87617" y="124371"/>
                  </a:lnTo>
                  <a:lnTo>
                    <a:pt x="89623" y="128130"/>
                  </a:lnTo>
                  <a:lnTo>
                    <a:pt x="92316" y="133400"/>
                  </a:lnTo>
                  <a:lnTo>
                    <a:pt x="93294" y="133769"/>
                  </a:lnTo>
                  <a:lnTo>
                    <a:pt x="94945" y="132930"/>
                  </a:lnTo>
                  <a:lnTo>
                    <a:pt x="95707" y="132549"/>
                  </a:lnTo>
                  <a:lnTo>
                    <a:pt x="95973" y="131546"/>
                  </a:lnTo>
                  <a:close/>
                </a:path>
                <a:path w="179704" h="749300">
                  <a:moveTo>
                    <a:pt x="100393" y="713435"/>
                  </a:moveTo>
                  <a:lnTo>
                    <a:pt x="100037" y="711822"/>
                  </a:lnTo>
                  <a:lnTo>
                    <a:pt x="97688" y="710501"/>
                  </a:lnTo>
                  <a:lnTo>
                    <a:pt x="96151" y="711034"/>
                  </a:lnTo>
                  <a:lnTo>
                    <a:pt x="94653" y="713663"/>
                  </a:lnTo>
                  <a:lnTo>
                    <a:pt x="94983" y="715264"/>
                  </a:lnTo>
                  <a:lnTo>
                    <a:pt x="97320" y="716610"/>
                  </a:lnTo>
                  <a:lnTo>
                    <a:pt x="98894" y="716076"/>
                  </a:lnTo>
                  <a:lnTo>
                    <a:pt x="99644" y="714756"/>
                  </a:lnTo>
                  <a:lnTo>
                    <a:pt x="100393" y="713435"/>
                  </a:lnTo>
                  <a:close/>
                </a:path>
                <a:path w="179704" h="749300">
                  <a:moveTo>
                    <a:pt x="100482" y="139661"/>
                  </a:moveTo>
                  <a:lnTo>
                    <a:pt x="99809" y="138303"/>
                  </a:lnTo>
                  <a:lnTo>
                    <a:pt x="99136" y="136944"/>
                  </a:lnTo>
                  <a:lnTo>
                    <a:pt x="97612" y="136334"/>
                  </a:lnTo>
                  <a:lnTo>
                    <a:pt x="95199" y="137541"/>
                  </a:lnTo>
                  <a:lnTo>
                    <a:pt x="94767" y="139115"/>
                  </a:lnTo>
                  <a:lnTo>
                    <a:pt x="96088" y="141808"/>
                  </a:lnTo>
                  <a:lnTo>
                    <a:pt x="97612" y="142417"/>
                  </a:lnTo>
                  <a:lnTo>
                    <a:pt x="100037" y="141236"/>
                  </a:lnTo>
                  <a:lnTo>
                    <a:pt x="100482" y="139661"/>
                  </a:lnTo>
                  <a:close/>
                </a:path>
                <a:path w="179704" h="749300">
                  <a:moveTo>
                    <a:pt x="107010" y="154330"/>
                  </a:moveTo>
                  <a:lnTo>
                    <a:pt x="104521" y="148945"/>
                  </a:lnTo>
                  <a:lnTo>
                    <a:pt x="102679" y="145084"/>
                  </a:lnTo>
                  <a:lnTo>
                    <a:pt x="101714" y="144691"/>
                  </a:lnTo>
                  <a:lnTo>
                    <a:pt x="99275" y="145859"/>
                  </a:lnTo>
                  <a:lnTo>
                    <a:pt x="98983" y="146862"/>
                  </a:lnTo>
                  <a:lnTo>
                    <a:pt x="101523" y="152184"/>
                  </a:lnTo>
                  <a:lnTo>
                    <a:pt x="103289" y="156044"/>
                  </a:lnTo>
                  <a:lnTo>
                    <a:pt x="104241" y="156451"/>
                  </a:lnTo>
                  <a:lnTo>
                    <a:pt x="105930" y="155676"/>
                  </a:lnTo>
                  <a:lnTo>
                    <a:pt x="106705" y="155321"/>
                  </a:lnTo>
                  <a:lnTo>
                    <a:pt x="107010" y="154330"/>
                  </a:lnTo>
                  <a:close/>
                </a:path>
                <a:path w="179704" h="749300">
                  <a:moveTo>
                    <a:pt x="108000" y="698703"/>
                  </a:moveTo>
                  <a:lnTo>
                    <a:pt x="107746" y="697699"/>
                  </a:lnTo>
                  <a:lnTo>
                    <a:pt x="105346" y="696442"/>
                  </a:lnTo>
                  <a:lnTo>
                    <a:pt x="104381" y="696798"/>
                  </a:lnTo>
                  <a:lnTo>
                    <a:pt x="102374" y="700570"/>
                  </a:lnTo>
                  <a:lnTo>
                    <a:pt x="99529" y="705777"/>
                  </a:lnTo>
                  <a:lnTo>
                    <a:pt x="99758" y="706793"/>
                  </a:lnTo>
                  <a:lnTo>
                    <a:pt x="101384" y="707682"/>
                  </a:lnTo>
                  <a:lnTo>
                    <a:pt x="102120" y="708088"/>
                  </a:lnTo>
                  <a:lnTo>
                    <a:pt x="103111" y="707745"/>
                  </a:lnTo>
                  <a:lnTo>
                    <a:pt x="105181" y="703973"/>
                  </a:lnTo>
                  <a:lnTo>
                    <a:pt x="108000" y="698703"/>
                  </a:lnTo>
                  <a:close/>
                </a:path>
                <a:path w="179704" h="749300">
                  <a:moveTo>
                    <a:pt x="111163" y="162598"/>
                  </a:moveTo>
                  <a:lnTo>
                    <a:pt x="110553" y="161226"/>
                  </a:lnTo>
                  <a:lnTo>
                    <a:pt x="109943" y="159842"/>
                  </a:lnTo>
                  <a:lnTo>
                    <a:pt x="108432" y="159181"/>
                  </a:lnTo>
                  <a:lnTo>
                    <a:pt x="105968" y="160286"/>
                  </a:lnTo>
                  <a:lnTo>
                    <a:pt x="105486" y="161836"/>
                  </a:lnTo>
                  <a:lnTo>
                    <a:pt x="106692" y="164579"/>
                  </a:lnTo>
                  <a:lnTo>
                    <a:pt x="108165" y="165239"/>
                  </a:lnTo>
                  <a:lnTo>
                    <a:pt x="110655" y="164160"/>
                  </a:lnTo>
                  <a:lnTo>
                    <a:pt x="111163" y="162598"/>
                  </a:lnTo>
                  <a:close/>
                </a:path>
                <a:path w="179704" h="749300">
                  <a:moveTo>
                    <a:pt x="112458" y="690994"/>
                  </a:moveTo>
                  <a:lnTo>
                    <a:pt x="112026" y="689406"/>
                  </a:lnTo>
                  <a:lnTo>
                    <a:pt x="109626" y="688187"/>
                  </a:lnTo>
                  <a:lnTo>
                    <a:pt x="108115" y="688771"/>
                  </a:lnTo>
                  <a:lnTo>
                    <a:pt x="107416" y="690105"/>
                  </a:lnTo>
                  <a:lnTo>
                    <a:pt x="106730" y="691451"/>
                  </a:lnTo>
                  <a:lnTo>
                    <a:pt x="107137" y="693026"/>
                  </a:lnTo>
                  <a:lnTo>
                    <a:pt x="108331" y="693661"/>
                  </a:lnTo>
                  <a:lnTo>
                    <a:pt x="109524" y="694270"/>
                  </a:lnTo>
                  <a:lnTo>
                    <a:pt x="111061" y="693686"/>
                  </a:lnTo>
                  <a:lnTo>
                    <a:pt x="111760" y="692340"/>
                  </a:lnTo>
                  <a:lnTo>
                    <a:pt x="112458" y="690994"/>
                  </a:lnTo>
                  <a:close/>
                </a:path>
                <a:path w="179704" h="749300">
                  <a:moveTo>
                    <a:pt x="117043" y="177482"/>
                  </a:moveTo>
                  <a:lnTo>
                    <a:pt x="115430" y="173545"/>
                  </a:lnTo>
                  <a:lnTo>
                    <a:pt x="113118" y="168097"/>
                  </a:lnTo>
                  <a:lnTo>
                    <a:pt x="112179" y="167665"/>
                  </a:lnTo>
                  <a:lnTo>
                    <a:pt x="109689" y="168732"/>
                  </a:lnTo>
                  <a:lnTo>
                    <a:pt x="109359" y="169722"/>
                  </a:lnTo>
                  <a:lnTo>
                    <a:pt x="111658" y="175120"/>
                  </a:lnTo>
                  <a:lnTo>
                    <a:pt x="113258" y="179031"/>
                  </a:lnTo>
                  <a:lnTo>
                    <a:pt x="114198" y="179476"/>
                  </a:lnTo>
                  <a:lnTo>
                    <a:pt x="115912" y="178777"/>
                  </a:lnTo>
                  <a:lnTo>
                    <a:pt x="116700" y="178460"/>
                  </a:lnTo>
                  <a:lnTo>
                    <a:pt x="117043" y="177482"/>
                  </a:lnTo>
                  <a:close/>
                </a:path>
                <a:path w="179704" h="749300">
                  <a:moveTo>
                    <a:pt x="119392" y="676046"/>
                  </a:moveTo>
                  <a:lnTo>
                    <a:pt x="119100" y="675043"/>
                  </a:lnTo>
                  <a:lnTo>
                    <a:pt x="118351" y="674674"/>
                  </a:lnTo>
                  <a:lnTo>
                    <a:pt x="116662" y="673887"/>
                  </a:lnTo>
                  <a:lnTo>
                    <a:pt x="115709" y="674293"/>
                  </a:lnTo>
                  <a:lnTo>
                    <a:pt x="113880" y="678116"/>
                  </a:lnTo>
                  <a:lnTo>
                    <a:pt x="111264" y="683412"/>
                  </a:lnTo>
                  <a:lnTo>
                    <a:pt x="111531" y="684403"/>
                  </a:lnTo>
                  <a:lnTo>
                    <a:pt x="113195" y="685241"/>
                  </a:lnTo>
                  <a:lnTo>
                    <a:pt x="113944" y="685609"/>
                  </a:lnTo>
                  <a:lnTo>
                    <a:pt x="114922" y="685241"/>
                  </a:lnTo>
                  <a:lnTo>
                    <a:pt x="116827" y="681393"/>
                  </a:lnTo>
                  <a:lnTo>
                    <a:pt x="119392" y="676046"/>
                  </a:lnTo>
                  <a:close/>
                </a:path>
                <a:path w="179704" h="749300">
                  <a:moveTo>
                    <a:pt x="120840" y="185889"/>
                  </a:moveTo>
                  <a:lnTo>
                    <a:pt x="120294" y="184492"/>
                  </a:lnTo>
                  <a:lnTo>
                    <a:pt x="119735" y="183095"/>
                  </a:lnTo>
                  <a:lnTo>
                    <a:pt x="118275" y="182372"/>
                  </a:lnTo>
                  <a:lnTo>
                    <a:pt x="115760" y="183375"/>
                  </a:lnTo>
                  <a:lnTo>
                    <a:pt x="115201" y="184899"/>
                  </a:lnTo>
                  <a:lnTo>
                    <a:pt x="116293" y="187667"/>
                  </a:lnTo>
                  <a:lnTo>
                    <a:pt x="117754" y="188404"/>
                  </a:lnTo>
                  <a:lnTo>
                    <a:pt x="120269" y="187413"/>
                  </a:lnTo>
                  <a:lnTo>
                    <a:pt x="120840" y="185889"/>
                  </a:lnTo>
                  <a:close/>
                </a:path>
                <a:path w="179704" h="749300">
                  <a:moveTo>
                    <a:pt x="123507" y="668185"/>
                  </a:moveTo>
                  <a:lnTo>
                    <a:pt x="123012" y="666623"/>
                  </a:lnTo>
                  <a:lnTo>
                    <a:pt x="120573" y="665492"/>
                  </a:lnTo>
                  <a:lnTo>
                    <a:pt x="119075" y="666153"/>
                  </a:lnTo>
                  <a:lnTo>
                    <a:pt x="117817" y="668858"/>
                  </a:lnTo>
                  <a:lnTo>
                    <a:pt x="118287" y="670420"/>
                  </a:lnTo>
                  <a:lnTo>
                    <a:pt x="120726" y="671576"/>
                  </a:lnTo>
                  <a:lnTo>
                    <a:pt x="122250" y="670928"/>
                  </a:lnTo>
                  <a:lnTo>
                    <a:pt x="122872" y="669556"/>
                  </a:lnTo>
                  <a:lnTo>
                    <a:pt x="123507" y="668185"/>
                  </a:lnTo>
                  <a:close/>
                </a:path>
                <a:path w="179704" h="749300">
                  <a:moveTo>
                    <a:pt x="126085" y="200939"/>
                  </a:moveTo>
                  <a:lnTo>
                    <a:pt x="124066" y="195402"/>
                  </a:lnTo>
                  <a:lnTo>
                    <a:pt x="122555" y="191439"/>
                  </a:lnTo>
                  <a:lnTo>
                    <a:pt x="121640" y="190969"/>
                  </a:lnTo>
                  <a:lnTo>
                    <a:pt x="120840" y="191262"/>
                  </a:lnTo>
                  <a:lnTo>
                    <a:pt x="119113" y="191935"/>
                  </a:lnTo>
                  <a:lnTo>
                    <a:pt x="118745" y="192887"/>
                  </a:lnTo>
                  <a:lnTo>
                    <a:pt x="120230" y="196837"/>
                  </a:lnTo>
                  <a:lnTo>
                    <a:pt x="122250" y="202323"/>
                  </a:lnTo>
                  <a:lnTo>
                    <a:pt x="123151" y="202806"/>
                  </a:lnTo>
                  <a:lnTo>
                    <a:pt x="124904" y="202184"/>
                  </a:lnTo>
                  <a:lnTo>
                    <a:pt x="125704" y="201891"/>
                  </a:lnTo>
                  <a:lnTo>
                    <a:pt x="126085" y="200939"/>
                  </a:lnTo>
                  <a:close/>
                </a:path>
                <a:path w="179704" h="749300">
                  <a:moveTo>
                    <a:pt x="129514" y="209461"/>
                  </a:moveTo>
                  <a:lnTo>
                    <a:pt x="129032" y="208051"/>
                  </a:lnTo>
                  <a:lnTo>
                    <a:pt x="128536" y="206641"/>
                  </a:lnTo>
                  <a:lnTo>
                    <a:pt x="127101" y="205854"/>
                  </a:lnTo>
                  <a:lnTo>
                    <a:pt x="124561" y="206756"/>
                  </a:lnTo>
                  <a:lnTo>
                    <a:pt x="123926" y="208254"/>
                  </a:lnTo>
                  <a:lnTo>
                    <a:pt x="124904" y="211061"/>
                  </a:lnTo>
                  <a:lnTo>
                    <a:pt x="126326" y="211848"/>
                  </a:lnTo>
                  <a:lnTo>
                    <a:pt x="128879" y="210959"/>
                  </a:lnTo>
                  <a:lnTo>
                    <a:pt x="129514" y="209461"/>
                  </a:lnTo>
                  <a:close/>
                </a:path>
                <a:path w="179704" h="749300">
                  <a:moveTo>
                    <a:pt x="129794" y="653008"/>
                  </a:moveTo>
                  <a:lnTo>
                    <a:pt x="129451" y="652030"/>
                  </a:lnTo>
                  <a:lnTo>
                    <a:pt x="128308" y="651535"/>
                  </a:lnTo>
                  <a:lnTo>
                    <a:pt x="128117" y="651471"/>
                  </a:lnTo>
                  <a:lnTo>
                    <a:pt x="126974" y="650976"/>
                  </a:lnTo>
                  <a:lnTo>
                    <a:pt x="126034" y="651408"/>
                  </a:lnTo>
                  <a:lnTo>
                    <a:pt x="123710" y="656805"/>
                  </a:lnTo>
                  <a:lnTo>
                    <a:pt x="121983" y="660679"/>
                  </a:lnTo>
                  <a:lnTo>
                    <a:pt x="122301" y="661657"/>
                  </a:lnTo>
                  <a:lnTo>
                    <a:pt x="123990" y="662419"/>
                  </a:lnTo>
                  <a:lnTo>
                    <a:pt x="124764" y="662774"/>
                  </a:lnTo>
                  <a:lnTo>
                    <a:pt x="125704" y="662343"/>
                  </a:lnTo>
                  <a:lnTo>
                    <a:pt x="128117" y="656932"/>
                  </a:lnTo>
                  <a:lnTo>
                    <a:pt x="129794" y="653008"/>
                  </a:lnTo>
                  <a:close/>
                </a:path>
                <a:path w="179704" h="749300">
                  <a:moveTo>
                    <a:pt x="133578" y="645045"/>
                  </a:moveTo>
                  <a:lnTo>
                    <a:pt x="133019" y="643496"/>
                  </a:lnTo>
                  <a:lnTo>
                    <a:pt x="130517" y="642480"/>
                  </a:lnTo>
                  <a:lnTo>
                    <a:pt x="129057" y="643178"/>
                  </a:lnTo>
                  <a:lnTo>
                    <a:pt x="127914" y="645947"/>
                  </a:lnTo>
                  <a:lnTo>
                    <a:pt x="128447" y="647484"/>
                  </a:lnTo>
                  <a:lnTo>
                    <a:pt x="130937" y="648525"/>
                  </a:lnTo>
                  <a:lnTo>
                    <a:pt x="132422" y="647814"/>
                  </a:lnTo>
                  <a:lnTo>
                    <a:pt x="132994" y="646430"/>
                  </a:lnTo>
                  <a:lnTo>
                    <a:pt x="133578" y="645045"/>
                  </a:lnTo>
                  <a:close/>
                </a:path>
                <a:path w="179704" h="749300">
                  <a:moveTo>
                    <a:pt x="134137" y="224675"/>
                  </a:moveTo>
                  <a:lnTo>
                    <a:pt x="132867" y="220649"/>
                  </a:lnTo>
                  <a:lnTo>
                    <a:pt x="131013" y="215061"/>
                  </a:lnTo>
                  <a:lnTo>
                    <a:pt x="130111" y="214553"/>
                  </a:lnTo>
                  <a:lnTo>
                    <a:pt x="127546" y="215417"/>
                  </a:lnTo>
                  <a:lnTo>
                    <a:pt x="127139" y="216369"/>
                  </a:lnTo>
                  <a:lnTo>
                    <a:pt x="128473" y="220345"/>
                  </a:lnTo>
                  <a:lnTo>
                    <a:pt x="130251" y="225907"/>
                  </a:lnTo>
                  <a:lnTo>
                    <a:pt x="131127" y="226428"/>
                  </a:lnTo>
                  <a:lnTo>
                    <a:pt x="132905" y="225869"/>
                  </a:lnTo>
                  <a:lnTo>
                    <a:pt x="133718" y="225615"/>
                  </a:lnTo>
                  <a:lnTo>
                    <a:pt x="134137" y="224675"/>
                  </a:lnTo>
                  <a:close/>
                </a:path>
                <a:path w="179704" h="749300">
                  <a:moveTo>
                    <a:pt x="137223" y="233324"/>
                  </a:moveTo>
                  <a:lnTo>
                    <a:pt x="136791" y="231889"/>
                  </a:lnTo>
                  <a:lnTo>
                    <a:pt x="136359" y="230454"/>
                  </a:lnTo>
                  <a:lnTo>
                    <a:pt x="134950" y="229628"/>
                  </a:lnTo>
                  <a:lnTo>
                    <a:pt x="132372" y="230416"/>
                  </a:lnTo>
                  <a:lnTo>
                    <a:pt x="131686" y="231889"/>
                  </a:lnTo>
                  <a:lnTo>
                    <a:pt x="132549" y="234721"/>
                  </a:lnTo>
                  <a:lnTo>
                    <a:pt x="133934" y="235559"/>
                  </a:lnTo>
                  <a:lnTo>
                    <a:pt x="136525" y="234784"/>
                  </a:lnTo>
                  <a:lnTo>
                    <a:pt x="137223" y="233324"/>
                  </a:lnTo>
                  <a:close/>
                </a:path>
                <a:path w="179704" h="749300">
                  <a:moveTo>
                    <a:pt x="139217" y="629653"/>
                  </a:moveTo>
                  <a:lnTo>
                    <a:pt x="138836" y="628700"/>
                  </a:lnTo>
                  <a:lnTo>
                    <a:pt x="136309" y="627735"/>
                  </a:lnTo>
                  <a:lnTo>
                    <a:pt x="135394" y="628205"/>
                  </a:lnTo>
                  <a:lnTo>
                    <a:pt x="133896" y="632155"/>
                  </a:lnTo>
                  <a:lnTo>
                    <a:pt x="131737" y="637603"/>
                  </a:lnTo>
                  <a:lnTo>
                    <a:pt x="132092" y="638568"/>
                  </a:lnTo>
                  <a:lnTo>
                    <a:pt x="133819" y="639267"/>
                  </a:lnTo>
                  <a:lnTo>
                    <a:pt x="134607" y="639584"/>
                  </a:lnTo>
                  <a:lnTo>
                    <a:pt x="135534" y="639127"/>
                  </a:lnTo>
                  <a:lnTo>
                    <a:pt x="137706" y="633628"/>
                  </a:lnTo>
                  <a:lnTo>
                    <a:pt x="139217" y="629653"/>
                  </a:lnTo>
                  <a:close/>
                </a:path>
                <a:path w="179704" h="749300">
                  <a:moveTo>
                    <a:pt x="141211" y="248666"/>
                  </a:moveTo>
                  <a:lnTo>
                    <a:pt x="139649" y="243014"/>
                  </a:lnTo>
                  <a:lnTo>
                    <a:pt x="138468" y="238963"/>
                  </a:lnTo>
                  <a:lnTo>
                    <a:pt x="137591" y="238417"/>
                  </a:lnTo>
                  <a:lnTo>
                    <a:pt x="135001" y="239179"/>
                  </a:lnTo>
                  <a:lnTo>
                    <a:pt x="134543" y="240106"/>
                  </a:lnTo>
                  <a:lnTo>
                    <a:pt x="135712" y="244132"/>
                  </a:lnTo>
                  <a:lnTo>
                    <a:pt x="137261" y="249745"/>
                  </a:lnTo>
                  <a:lnTo>
                    <a:pt x="138125" y="250291"/>
                  </a:lnTo>
                  <a:lnTo>
                    <a:pt x="139915" y="249809"/>
                  </a:lnTo>
                  <a:lnTo>
                    <a:pt x="140741" y="249580"/>
                  </a:lnTo>
                  <a:lnTo>
                    <a:pt x="141211" y="248666"/>
                  </a:lnTo>
                  <a:close/>
                </a:path>
                <a:path w="179704" h="749300">
                  <a:moveTo>
                    <a:pt x="142646" y="621563"/>
                  </a:moveTo>
                  <a:lnTo>
                    <a:pt x="142024" y="620052"/>
                  </a:lnTo>
                  <a:lnTo>
                    <a:pt x="139484" y="619125"/>
                  </a:lnTo>
                  <a:lnTo>
                    <a:pt x="138049" y="619899"/>
                  </a:lnTo>
                  <a:lnTo>
                    <a:pt x="137033" y="622693"/>
                  </a:lnTo>
                  <a:lnTo>
                    <a:pt x="137629" y="624192"/>
                  </a:lnTo>
                  <a:lnTo>
                    <a:pt x="140169" y="625144"/>
                  </a:lnTo>
                  <a:lnTo>
                    <a:pt x="141617" y="624382"/>
                  </a:lnTo>
                  <a:lnTo>
                    <a:pt x="142125" y="622973"/>
                  </a:lnTo>
                  <a:lnTo>
                    <a:pt x="142646" y="621563"/>
                  </a:lnTo>
                  <a:close/>
                </a:path>
                <a:path w="179704" h="749300">
                  <a:moveTo>
                    <a:pt x="143916" y="257403"/>
                  </a:moveTo>
                  <a:lnTo>
                    <a:pt x="143548" y="255955"/>
                  </a:lnTo>
                  <a:lnTo>
                    <a:pt x="143179" y="254508"/>
                  </a:lnTo>
                  <a:lnTo>
                    <a:pt x="141808" y="253631"/>
                  </a:lnTo>
                  <a:lnTo>
                    <a:pt x="139204" y="254317"/>
                  </a:lnTo>
                  <a:lnTo>
                    <a:pt x="138455" y="255752"/>
                  </a:lnTo>
                  <a:lnTo>
                    <a:pt x="139192" y="258610"/>
                  </a:lnTo>
                  <a:lnTo>
                    <a:pt x="140538" y="259511"/>
                  </a:lnTo>
                  <a:lnTo>
                    <a:pt x="143167" y="258838"/>
                  </a:lnTo>
                  <a:lnTo>
                    <a:pt x="143916" y="257403"/>
                  </a:lnTo>
                  <a:close/>
                </a:path>
                <a:path w="179704" h="749300">
                  <a:moveTo>
                    <a:pt x="147269" y="272872"/>
                  </a:moveTo>
                  <a:lnTo>
                    <a:pt x="146316" y="268770"/>
                  </a:lnTo>
                  <a:lnTo>
                    <a:pt x="144945" y="263080"/>
                  </a:lnTo>
                  <a:lnTo>
                    <a:pt x="144081" y="262509"/>
                  </a:lnTo>
                  <a:lnTo>
                    <a:pt x="142290" y="262953"/>
                  </a:lnTo>
                  <a:lnTo>
                    <a:pt x="141465" y="263144"/>
                  </a:lnTo>
                  <a:lnTo>
                    <a:pt x="140982" y="264058"/>
                  </a:lnTo>
                  <a:lnTo>
                    <a:pt x="141973" y="268122"/>
                  </a:lnTo>
                  <a:lnTo>
                    <a:pt x="143294" y="273786"/>
                  </a:lnTo>
                  <a:lnTo>
                    <a:pt x="144132" y="274370"/>
                  </a:lnTo>
                  <a:lnTo>
                    <a:pt x="145338" y="274078"/>
                  </a:lnTo>
                  <a:lnTo>
                    <a:pt x="145935" y="273951"/>
                  </a:lnTo>
                  <a:lnTo>
                    <a:pt x="146773" y="273761"/>
                  </a:lnTo>
                  <a:lnTo>
                    <a:pt x="147269" y="272872"/>
                  </a:lnTo>
                  <a:close/>
                </a:path>
                <a:path w="179704" h="749300">
                  <a:moveTo>
                    <a:pt x="147624" y="606031"/>
                  </a:moveTo>
                  <a:lnTo>
                    <a:pt x="147205" y="605091"/>
                  </a:lnTo>
                  <a:lnTo>
                    <a:pt x="144653" y="604227"/>
                  </a:lnTo>
                  <a:lnTo>
                    <a:pt x="143751" y="604735"/>
                  </a:lnTo>
                  <a:lnTo>
                    <a:pt x="142417" y="608711"/>
                  </a:lnTo>
                  <a:lnTo>
                    <a:pt x="140500" y="614248"/>
                  </a:lnTo>
                  <a:lnTo>
                    <a:pt x="140893" y="615188"/>
                  </a:lnTo>
                  <a:lnTo>
                    <a:pt x="142646" y="615810"/>
                  </a:lnTo>
                  <a:lnTo>
                    <a:pt x="143446" y="616089"/>
                  </a:lnTo>
                  <a:lnTo>
                    <a:pt x="144348" y="615607"/>
                  </a:lnTo>
                  <a:lnTo>
                    <a:pt x="146291" y="610044"/>
                  </a:lnTo>
                  <a:lnTo>
                    <a:pt x="147320" y="606907"/>
                  </a:lnTo>
                  <a:lnTo>
                    <a:pt x="147624" y="606031"/>
                  </a:lnTo>
                  <a:close/>
                </a:path>
                <a:path w="179704" h="749300">
                  <a:moveTo>
                    <a:pt x="149631" y="281673"/>
                  </a:moveTo>
                  <a:lnTo>
                    <a:pt x="149313" y="280225"/>
                  </a:lnTo>
                  <a:lnTo>
                    <a:pt x="148996" y="278777"/>
                  </a:lnTo>
                  <a:lnTo>
                    <a:pt x="147675" y="277825"/>
                  </a:lnTo>
                  <a:lnTo>
                    <a:pt x="146354" y="278117"/>
                  </a:lnTo>
                  <a:lnTo>
                    <a:pt x="145034" y="278422"/>
                  </a:lnTo>
                  <a:lnTo>
                    <a:pt x="144233" y="279819"/>
                  </a:lnTo>
                  <a:lnTo>
                    <a:pt x="144856" y="282702"/>
                  </a:lnTo>
                  <a:lnTo>
                    <a:pt x="146177" y="283641"/>
                  </a:lnTo>
                  <a:lnTo>
                    <a:pt x="148805" y="283083"/>
                  </a:lnTo>
                  <a:lnTo>
                    <a:pt x="149631" y="281673"/>
                  </a:lnTo>
                  <a:close/>
                </a:path>
                <a:path w="179704" h="749300">
                  <a:moveTo>
                    <a:pt x="150723" y="597814"/>
                  </a:moveTo>
                  <a:lnTo>
                    <a:pt x="150037" y="596328"/>
                  </a:lnTo>
                  <a:lnTo>
                    <a:pt x="147472" y="595515"/>
                  </a:lnTo>
                  <a:lnTo>
                    <a:pt x="146075" y="596341"/>
                  </a:lnTo>
                  <a:lnTo>
                    <a:pt x="145173" y="599147"/>
                  </a:lnTo>
                  <a:lnTo>
                    <a:pt x="145834" y="600633"/>
                  </a:lnTo>
                  <a:lnTo>
                    <a:pt x="148399" y="601472"/>
                  </a:lnTo>
                  <a:lnTo>
                    <a:pt x="149809" y="600659"/>
                  </a:lnTo>
                  <a:lnTo>
                    <a:pt x="150266" y="599236"/>
                  </a:lnTo>
                  <a:lnTo>
                    <a:pt x="150723" y="597814"/>
                  </a:lnTo>
                  <a:close/>
                </a:path>
                <a:path w="179704" h="749300">
                  <a:moveTo>
                    <a:pt x="152349" y="297243"/>
                  </a:moveTo>
                  <a:lnTo>
                    <a:pt x="151561" y="293103"/>
                  </a:lnTo>
                  <a:lnTo>
                    <a:pt x="150406" y="287375"/>
                  </a:lnTo>
                  <a:lnTo>
                    <a:pt x="149580" y="286766"/>
                  </a:lnTo>
                  <a:lnTo>
                    <a:pt x="146939" y="287324"/>
                  </a:lnTo>
                  <a:lnTo>
                    <a:pt x="146405" y="288201"/>
                  </a:lnTo>
                  <a:lnTo>
                    <a:pt x="147243" y="292290"/>
                  </a:lnTo>
                  <a:lnTo>
                    <a:pt x="148323" y="297992"/>
                  </a:lnTo>
                  <a:lnTo>
                    <a:pt x="149136" y="298615"/>
                  </a:lnTo>
                  <a:lnTo>
                    <a:pt x="150964" y="298272"/>
                  </a:lnTo>
                  <a:lnTo>
                    <a:pt x="151803" y="298119"/>
                  </a:lnTo>
                  <a:lnTo>
                    <a:pt x="152349" y="297243"/>
                  </a:lnTo>
                  <a:close/>
                </a:path>
                <a:path w="179704" h="749300">
                  <a:moveTo>
                    <a:pt x="154343" y="306133"/>
                  </a:moveTo>
                  <a:lnTo>
                    <a:pt x="154089" y="304673"/>
                  </a:lnTo>
                  <a:lnTo>
                    <a:pt x="153835" y="303212"/>
                  </a:lnTo>
                  <a:lnTo>
                    <a:pt x="152539" y="302221"/>
                  </a:lnTo>
                  <a:lnTo>
                    <a:pt x="149885" y="302691"/>
                  </a:lnTo>
                  <a:lnTo>
                    <a:pt x="149034" y="304063"/>
                  </a:lnTo>
                  <a:lnTo>
                    <a:pt x="149275" y="305511"/>
                  </a:lnTo>
                  <a:lnTo>
                    <a:pt x="149529" y="306959"/>
                  </a:lnTo>
                  <a:lnTo>
                    <a:pt x="150812" y="307962"/>
                  </a:lnTo>
                  <a:lnTo>
                    <a:pt x="153466" y="307505"/>
                  </a:lnTo>
                  <a:lnTo>
                    <a:pt x="154343" y="306133"/>
                  </a:lnTo>
                  <a:close/>
                </a:path>
                <a:path w="179704" h="749300">
                  <a:moveTo>
                    <a:pt x="155054" y="582129"/>
                  </a:moveTo>
                  <a:lnTo>
                    <a:pt x="154597" y="581202"/>
                  </a:lnTo>
                  <a:lnTo>
                    <a:pt x="152006" y="580453"/>
                  </a:lnTo>
                  <a:lnTo>
                    <a:pt x="151130" y="580999"/>
                  </a:lnTo>
                  <a:lnTo>
                    <a:pt x="149961" y="585025"/>
                  </a:lnTo>
                  <a:lnTo>
                    <a:pt x="148272" y="590613"/>
                  </a:lnTo>
                  <a:lnTo>
                    <a:pt x="148704" y="591540"/>
                  </a:lnTo>
                  <a:lnTo>
                    <a:pt x="150482" y="592086"/>
                  </a:lnTo>
                  <a:lnTo>
                    <a:pt x="151295" y="592328"/>
                  </a:lnTo>
                  <a:lnTo>
                    <a:pt x="152171" y="591807"/>
                  </a:lnTo>
                  <a:lnTo>
                    <a:pt x="153403" y="587756"/>
                  </a:lnTo>
                  <a:lnTo>
                    <a:pt x="155054" y="582129"/>
                  </a:lnTo>
                  <a:close/>
                </a:path>
                <a:path w="179704" h="749300">
                  <a:moveTo>
                    <a:pt x="156413" y="321767"/>
                  </a:moveTo>
                  <a:lnTo>
                    <a:pt x="155562" y="316001"/>
                  </a:lnTo>
                  <a:lnTo>
                    <a:pt x="154889" y="311848"/>
                  </a:lnTo>
                  <a:lnTo>
                    <a:pt x="154089" y="311213"/>
                  </a:lnTo>
                  <a:lnTo>
                    <a:pt x="151409" y="311658"/>
                  </a:lnTo>
                  <a:lnTo>
                    <a:pt x="150863" y="312521"/>
                  </a:lnTo>
                  <a:lnTo>
                    <a:pt x="151523" y="316623"/>
                  </a:lnTo>
                  <a:lnTo>
                    <a:pt x="152374" y="322364"/>
                  </a:lnTo>
                  <a:lnTo>
                    <a:pt x="153162" y="323011"/>
                  </a:lnTo>
                  <a:lnTo>
                    <a:pt x="155003" y="322745"/>
                  </a:lnTo>
                  <a:lnTo>
                    <a:pt x="155841" y="322618"/>
                  </a:lnTo>
                  <a:lnTo>
                    <a:pt x="156413" y="321767"/>
                  </a:lnTo>
                  <a:close/>
                </a:path>
                <a:path w="179704" h="749300">
                  <a:moveTo>
                    <a:pt x="157797" y="573824"/>
                  </a:moveTo>
                  <a:lnTo>
                    <a:pt x="157048" y="572376"/>
                  </a:lnTo>
                  <a:lnTo>
                    <a:pt x="155752" y="572008"/>
                  </a:lnTo>
                  <a:lnTo>
                    <a:pt x="154457" y="571652"/>
                  </a:lnTo>
                  <a:lnTo>
                    <a:pt x="153085" y="572528"/>
                  </a:lnTo>
                  <a:lnTo>
                    <a:pt x="152704" y="573951"/>
                  </a:lnTo>
                  <a:lnTo>
                    <a:pt x="152298" y="575386"/>
                  </a:lnTo>
                  <a:lnTo>
                    <a:pt x="153022" y="576834"/>
                  </a:lnTo>
                  <a:lnTo>
                    <a:pt x="155625" y="577557"/>
                  </a:lnTo>
                  <a:lnTo>
                    <a:pt x="157010" y="576694"/>
                  </a:lnTo>
                  <a:lnTo>
                    <a:pt x="157403" y="575259"/>
                  </a:lnTo>
                  <a:lnTo>
                    <a:pt x="157797" y="573824"/>
                  </a:lnTo>
                  <a:close/>
                </a:path>
                <a:path w="179704" h="749300">
                  <a:moveTo>
                    <a:pt x="158051" y="330733"/>
                  </a:moveTo>
                  <a:lnTo>
                    <a:pt x="157861" y="329260"/>
                  </a:lnTo>
                  <a:lnTo>
                    <a:pt x="157670" y="327799"/>
                  </a:lnTo>
                  <a:lnTo>
                    <a:pt x="156413" y="326745"/>
                  </a:lnTo>
                  <a:lnTo>
                    <a:pt x="155079" y="326936"/>
                  </a:lnTo>
                  <a:lnTo>
                    <a:pt x="153746" y="327113"/>
                  </a:lnTo>
                  <a:lnTo>
                    <a:pt x="152831" y="328447"/>
                  </a:lnTo>
                  <a:lnTo>
                    <a:pt x="153212" y="331368"/>
                  </a:lnTo>
                  <a:lnTo>
                    <a:pt x="154457" y="332397"/>
                  </a:lnTo>
                  <a:lnTo>
                    <a:pt x="157124" y="332066"/>
                  </a:lnTo>
                  <a:lnTo>
                    <a:pt x="158051" y="330733"/>
                  </a:lnTo>
                  <a:close/>
                </a:path>
                <a:path w="179704" h="749300">
                  <a:moveTo>
                    <a:pt x="159499" y="346417"/>
                  </a:moveTo>
                  <a:lnTo>
                    <a:pt x="159054" y="342252"/>
                  </a:lnTo>
                  <a:lnTo>
                    <a:pt x="158381" y="336461"/>
                  </a:lnTo>
                  <a:lnTo>
                    <a:pt x="157594" y="335788"/>
                  </a:lnTo>
                  <a:lnTo>
                    <a:pt x="154914" y="336118"/>
                  </a:lnTo>
                  <a:lnTo>
                    <a:pt x="154317" y="336956"/>
                  </a:lnTo>
                  <a:lnTo>
                    <a:pt x="154825" y="341096"/>
                  </a:lnTo>
                  <a:lnTo>
                    <a:pt x="155435" y="346849"/>
                  </a:lnTo>
                  <a:lnTo>
                    <a:pt x="156210" y="347522"/>
                  </a:lnTo>
                  <a:lnTo>
                    <a:pt x="158051" y="347332"/>
                  </a:lnTo>
                  <a:lnTo>
                    <a:pt x="158889" y="347243"/>
                  </a:lnTo>
                  <a:lnTo>
                    <a:pt x="159499" y="346417"/>
                  </a:lnTo>
                  <a:close/>
                </a:path>
                <a:path w="179704" h="749300">
                  <a:moveTo>
                    <a:pt x="160769" y="355422"/>
                  </a:moveTo>
                  <a:lnTo>
                    <a:pt x="160642" y="353949"/>
                  </a:lnTo>
                  <a:lnTo>
                    <a:pt x="160502" y="352475"/>
                  </a:lnTo>
                  <a:lnTo>
                    <a:pt x="159296" y="351383"/>
                  </a:lnTo>
                  <a:lnTo>
                    <a:pt x="157962" y="351523"/>
                  </a:lnTo>
                  <a:lnTo>
                    <a:pt x="156616" y="351650"/>
                  </a:lnTo>
                  <a:lnTo>
                    <a:pt x="155651" y="352945"/>
                  </a:lnTo>
                  <a:lnTo>
                    <a:pt x="155778" y="354406"/>
                  </a:lnTo>
                  <a:lnTo>
                    <a:pt x="155917" y="355866"/>
                  </a:lnTo>
                  <a:lnTo>
                    <a:pt x="157111" y="356958"/>
                  </a:lnTo>
                  <a:lnTo>
                    <a:pt x="158457" y="356831"/>
                  </a:lnTo>
                  <a:lnTo>
                    <a:pt x="159791" y="356717"/>
                  </a:lnTo>
                  <a:lnTo>
                    <a:pt x="160769" y="355422"/>
                  </a:lnTo>
                  <a:close/>
                </a:path>
                <a:path w="179704" h="749300">
                  <a:moveTo>
                    <a:pt x="161480" y="558012"/>
                  </a:moveTo>
                  <a:lnTo>
                    <a:pt x="160985" y="557110"/>
                  </a:lnTo>
                  <a:lnTo>
                    <a:pt x="158369" y="556463"/>
                  </a:lnTo>
                  <a:lnTo>
                    <a:pt x="157518" y="557034"/>
                  </a:lnTo>
                  <a:lnTo>
                    <a:pt x="156121" y="562686"/>
                  </a:lnTo>
                  <a:lnTo>
                    <a:pt x="155054" y="566737"/>
                  </a:lnTo>
                  <a:lnTo>
                    <a:pt x="155524" y="567639"/>
                  </a:lnTo>
                  <a:lnTo>
                    <a:pt x="156730" y="567969"/>
                  </a:lnTo>
                  <a:lnTo>
                    <a:pt x="156946" y="568007"/>
                  </a:lnTo>
                  <a:lnTo>
                    <a:pt x="157327" y="568121"/>
                  </a:lnTo>
                  <a:lnTo>
                    <a:pt x="158153" y="568337"/>
                  </a:lnTo>
                  <a:lnTo>
                    <a:pt x="159016" y="567766"/>
                  </a:lnTo>
                  <a:lnTo>
                    <a:pt x="160070" y="563689"/>
                  </a:lnTo>
                  <a:lnTo>
                    <a:pt x="161480" y="558012"/>
                  </a:lnTo>
                  <a:close/>
                </a:path>
                <a:path w="179704" h="749300">
                  <a:moveTo>
                    <a:pt x="161594" y="371157"/>
                  </a:moveTo>
                  <a:lnTo>
                    <a:pt x="161315" y="366966"/>
                  </a:lnTo>
                  <a:lnTo>
                    <a:pt x="160870" y="361162"/>
                  </a:lnTo>
                  <a:lnTo>
                    <a:pt x="160121" y="360464"/>
                  </a:lnTo>
                  <a:lnTo>
                    <a:pt x="157429" y="360692"/>
                  </a:lnTo>
                  <a:lnTo>
                    <a:pt x="156806" y="361492"/>
                  </a:lnTo>
                  <a:lnTo>
                    <a:pt x="157137" y="365645"/>
                  </a:lnTo>
                  <a:lnTo>
                    <a:pt x="157518" y="371411"/>
                  </a:lnTo>
                  <a:lnTo>
                    <a:pt x="158254" y="372135"/>
                  </a:lnTo>
                  <a:lnTo>
                    <a:pt x="160108" y="372008"/>
                  </a:lnTo>
                  <a:lnTo>
                    <a:pt x="160959" y="371957"/>
                  </a:lnTo>
                  <a:lnTo>
                    <a:pt x="161594" y="371157"/>
                  </a:lnTo>
                  <a:close/>
                </a:path>
                <a:path w="179704" h="749300">
                  <a:moveTo>
                    <a:pt x="163893" y="549617"/>
                  </a:moveTo>
                  <a:lnTo>
                    <a:pt x="163080" y="548195"/>
                  </a:lnTo>
                  <a:lnTo>
                    <a:pt x="160451" y="547598"/>
                  </a:lnTo>
                  <a:lnTo>
                    <a:pt x="159131" y="548525"/>
                  </a:lnTo>
                  <a:lnTo>
                    <a:pt x="158800" y="549960"/>
                  </a:lnTo>
                  <a:lnTo>
                    <a:pt x="158457" y="551395"/>
                  </a:lnTo>
                  <a:lnTo>
                    <a:pt x="159245" y="552818"/>
                  </a:lnTo>
                  <a:lnTo>
                    <a:pt x="161874" y="553440"/>
                  </a:lnTo>
                  <a:lnTo>
                    <a:pt x="163207" y="552513"/>
                  </a:lnTo>
                  <a:lnTo>
                    <a:pt x="163550" y="551065"/>
                  </a:lnTo>
                  <a:lnTo>
                    <a:pt x="163893" y="549617"/>
                  </a:lnTo>
                  <a:close/>
                </a:path>
                <a:path w="179704" h="749300">
                  <a:moveTo>
                    <a:pt x="166916" y="533692"/>
                  </a:moveTo>
                  <a:lnTo>
                    <a:pt x="166395" y="532803"/>
                  </a:lnTo>
                  <a:lnTo>
                    <a:pt x="164973" y="532511"/>
                  </a:lnTo>
                  <a:lnTo>
                    <a:pt x="164566" y="532447"/>
                  </a:lnTo>
                  <a:lnTo>
                    <a:pt x="163753" y="532269"/>
                  </a:lnTo>
                  <a:lnTo>
                    <a:pt x="162915" y="532879"/>
                  </a:lnTo>
                  <a:lnTo>
                    <a:pt x="162090" y="536968"/>
                  </a:lnTo>
                  <a:lnTo>
                    <a:pt x="160858" y="542645"/>
                  </a:lnTo>
                  <a:lnTo>
                    <a:pt x="161366" y="543547"/>
                  </a:lnTo>
                  <a:lnTo>
                    <a:pt x="163182" y="543941"/>
                  </a:lnTo>
                  <a:lnTo>
                    <a:pt x="164007" y="544118"/>
                  </a:lnTo>
                  <a:lnTo>
                    <a:pt x="164846" y="543534"/>
                  </a:lnTo>
                  <a:lnTo>
                    <a:pt x="165747" y="539419"/>
                  </a:lnTo>
                  <a:lnTo>
                    <a:pt x="166916" y="533692"/>
                  </a:lnTo>
                  <a:close/>
                </a:path>
                <a:path w="179704" h="749300">
                  <a:moveTo>
                    <a:pt x="168986" y="525221"/>
                  </a:moveTo>
                  <a:lnTo>
                    <a:pt x="168122" y="523836"/>
                  </a:lnTo>
                  <a:lnTo>
                    <a:pt x="166801" y="523582"/>
                  </a:lnTo>
                  <a:lnTo>
                    <a:pt x="165468" y="523341"/>
                  </a:lnTo>
                  <a:lnTo>
                    <a:pt x="164185" y="524306"/>
                  </a:lnTo>
                  <a:lnTo>
                    <a:pt x="163639" y="527215"/>
                  </a:lnTo>
                  <a:lnTo>
                    <a:pt x="164477" y="528586"/>
                  </a:lnTo>
                  <a:lnTo>
                    <a:pt x="165798" y="528853"/>
                  </a:lnTo>
                  <a:lnTo>
                    <a:pt x="167119" y="529107"/>
                  </a:lnTo>
                  <a:lnTo>
                    <a:pt x="168427" y="528129"/>
                  </a:lnTo>
                  <a:lnTo>
                    <a:pt x="168706" y="526681"/>
                  </a:lnTo>
                  <a:lnTo>
                    <a:pt x="168986" y="525221"/>
                  </a:lnTo>
                  <a:close/>
                </a:path>
                <a:path w="179704" h="749300">
                  <a:moveTo>
                    <a:pt x="170662" y="306133"/>
                  </a:moveTo>
                  <a:lnTo>
                    <a:pt x="170408" y="304673"/>
                  </a:lnTo>
                  <a:lnTo>
                    <a:pt x="170154" y="303212"/>
                  </a:lnTo>
                  <a:lnTo>
                    <a:pt x="168859" y="302221"/>
                  </a:lnTo>
                  <a:lnTo>
                    <a:pt x="167538" y="302463"/>
                  </a:lnTo>
                  <a:lnTo>
                    <a:pt x="166217" y="302691"/>
                  </a:lnTo>
                  <a:lnTo>
                    <a:pt x="165354" y="304063"/>
                  </a:lnTo>
                  <a:lnTo>
                    <a:pt x="165862" y="306959"/>
                  </a:lnTo>
                  <a:lnTo>
                    <a:pt x="167132" y="307962"/>
                  </a:lnTo>
                  <a:lnTo>
                    <a:pt x="169786" y="307505"/>
                  </a:lnTo>
                  <a:lnTo>
                    <a:pt x="170662" y="306133"/>
                  </a:lnTo>
                  <a:close/>
                </a:path>
                <a:path w="179704" h="749300">
                  <a:moveTo>
                    <a:pt x="171297" y="509625"/>
                  </a:moveTo>
                  <a:lnTo>
                    <a:pt x="170738" y="508762"/>
                  </a:lnTo>
                  <a:lnTo>
                    <a:pt x="168071" y="508317"/>
                  </a:lnTo>
                  <a:lnTo>
                    <a:pt x="167271" y="508965"/>
                  </a:lnTo>
                  <a:lnTo>
                    <a:pt x="166331" y="514680"/>
                  </a:lnTo>
                  <a:lnTo>
                    <a:pt x="165595" y="518795"/>
                  </a:lnTo>
                  <a:lnTo>
                    <a:pt x="166141" y="519658"/>
                  </a:lnTo>
                  <a:lnTo>
                    <a:pt x="167970" y="519988"/>
                  </a:lnTo>
                  <a:lnTo>
                    <a:pt x="168808" y="520141"/>
                  </a:lnTo>
                  <a:lnTo>
                    <a:pt x="169621" y="519518"/>
                  </a:lnTo>
                  <a:lnTo>
                    <a:pt x="170357" y="515378"/>
                  </a:lnTo>
                  <a:lnTo>
                    <a:pt x="171297" y="509625"/>
                  </a:lnTo>
                  <a:close/>
                </a:path>
                <a:path w="179704" h="749300">
                  <a:moveTo>
                    <a:pt x="172745" y="321767"/>
                  </a:moveTo>
                  <a:lnTo>
                    <a:pt x="172148" y="317614"/>
                  </a:lnTo>
                  <a:lnTo>
                    <a:pt x="171221" y="311848"/>
                  </a:lnTo>
                  <a:lnTo>
                    <a:pt x="170421" y="311213"/>
                  </a:lnTo>
                  <a:lnTo>
                    <a:pt x="167754" y="311658"/>
                  </a:lnTo>
                  <a:lnTo>
                    <a:pt x="167195" y="312521"/>
                  </a:lnTo>
                  <a:lnTo>
                    <a:pt x="167855" y="316623"/>
                  </a:lnTo>
                  <a:lnTo>
                    <a:pt x="168706" y="322364"/>
                  </a:lnTo>
                  <a:lnTo>
                    <a:pt x="169506" y="323011"/>
                  </a:lnTo>
                  <a:lnTo>
                    <a:pt x="171335" y="322745"/>
                  </a:lnTo>
                  <a:lnTo>
                    <a:pt x="172173" y="322618"/>
                  </a:lnTo>
                  <a:lnTo>
                    <a:pt x="172745" y="321767"/>
                  </a:lnTo>
                  <a:close/>
                </a:path>
                <a:path w="179704" h="749300">
                  <a:moveTo>
                    <a:pt x="173024" y="501091"/>
                  </a:moveTo>
                  <a:lnTo>
                    <a:pt x="172110" y="499745"/>
                  </a:lnTo>
                  <a:lnTo>
                    <a:pt x="169430" y="499351"/>
                  </a:lnTo>
                  <a:lnTo>
                    <a:pt x="168186" y="500380"/>
                  </a:lnTo>
                  <a:lnTo>
                    <a:pt x="167754" y="503275"/>
                  </a:lnTo>
                  <a:lnTo>
                    <a:pt x="168656" y="504634"/>
                  </a:lnTo>
                  <a:lnTo>
                    <a:pt x="171310" y="505040"/>
                  </a:lnTo>
                  <a:lnTo>
                    <a:pt x="172580" y="504012"/>
                  </a:lnTo>
                  <a:lnTo>
                    <a:pt x="172796" y="502551"/>
                  </a:lnTo>
                  <a:lnTo>
                    <a:pt x="173024" y="501091"/>
                  </a:lnTo>
                  <a:close/>
                </a:path>
                <a:path w="179704" h="749300">
                  <a:moveTo>
                    <a:pt x="174383" y="330733"/>
                  </a:moveTo>
                  <a:lnTo>
                    <a:pt x="174193" y="329260"/>
                  </a:lnTo>
                  <a:lnTo>
                    <a:pt x="173990" y="327799"/>
                  </a:lnTo>
                  <a:lnTo>
                    <a:pt x="172745" y="326745"/>
                  </a:lnTo>
                  <a:lnTo>
                    <a:pt x="171411" y="326936"/>
                  </a:lnTo>
                  <a:lnTo>
                    <a:pt x="170078" y="327113"/>
                  </a:lnTo>
                  <a:lnTo>
                    <a:pt x="169164" y="328447"/>
                  </a:lnTo>
                  <a:lnTo>
                    <a:pt x="169545" y="331368"/>
                  </a:lnTo>
                  <a:lnTo>
                    <a:pt x="170789" y="332397"/>
                  </a:lnTo>
                  <a:lnTo>
                    <a:pt x="173456" y="332066"/>
                  </a:lnTo>
                  <a:lnTo>
                    <a:pt x="174383" y="330733"/>
                  </a:lnTo>
                  <a:close/>
                </a:path>
                <a:path w="179704" h="749300">
                  <a:moveTo>
                    <a:pt x="174764" y="485013"/>
                  </a:moveTo>
                  <a:lnTo>
                    <a:pt x="174167" y="484174"/>
                  </a:lnTo>
                  <a:lnTo>
                    <a:pt x="171488" y="483844"/>
                  </a:lnTo>
                  <a:lnTo>
                    <a:pt x="170713" y="484517"/>
                  </a:lnTo>
                  <a:lnTo>
                    <a:pt x="170205" y="488645"/>
                  </a:lnTo>
                  <a:lnTo>
                    <a:pt x="169443" y="494398"/>
                  </a:lnTo>
                  <a:lnTo>
                    <a:pt x="170014" y="495236"/>
                  </a:lnTo>
                  <a:lnTo>
                    <a:pt x="171856" y="495490"/>
                  </a:lnTo>
                  <a:lnTo>
                    <a:pt x="172694" y="495604"/>
                  </a:lnTo>
                  <a:lnTo>
                    <a:pt x="173494" y="494944"/>
                  </a:lnTo>
                  <a:lnTo>
                    <a:pt x="174256" y="489165"/>
                  </a:lnTo>
                  <a:lnTo>
                    <a:pt x="174764" y="485013"/>
                  </a:lnTo>
                  <a:close/>
                </a:path>
                <a:path w="179704" h="749300">
                  <a:moveTo>
                    <a:pt x="175831" y="346417"/>
                  </a:moveTo>
                  <a:lnTo>
                    <a:pt x="175387" y="342252"/>
                  </a:lnTo>
                  <a:lnTo>
                    <a:pt x="174713" y="336461"/>
                  </a:lnTo>
                  <a:lnTo>
                    <a:pt x="173926" y="335788"/>
                  </a:lnTo>
                  <a:lnTo>
                    <a:pt x="171246" y="336118"/>
                  </a:lnTo>
                  <a:lnTo>
                    <a:pt x="170649" y="336956"/>
                  </a:lnTo>
                  <a:lnTo>
                    <a:pt x="171335" y="342696"/>
                  </a:lnTo>
                  <a:lnTo>
                    <a:pt x="171767" y="346849"/>
                  </a:lnTo>
                  <a:lnTo>
                    <a:pt x="172529" y="347522"/>
                  </a:lnTo>
                  <a:lnTo>
                    <a:pt x="174383" y="347332"/>
                  </a:lnTo>
                  <a:lnTo>
                    <a:pt x="175221" y="347243"/>
                  </a:lnTo>
                  <a:lnTo>
                    <a:pt x="175831" y="346417"/>
                  </a:lnTo>
                  <a:close/>
                </a:path>
                <a:path w="179704" h="749300">
                  <a:moveTo>
                    <a:pt x="176136" y="476427"/>
                  </a:moveTo>
                  <a:lnTo>
                    <a:pt x="175183" y="475119"/>
                  </a:lnTo>
                  <a:lnTo>
                    <a:pt x="172504" y="474840"/>
                  </a:lnTo>
                  <a:lnTo>
                    <a:pt x="171297" y="475907"/>
                  </a:lnTo>
                  <a:lnTo>
                    <a:pt x="171132" y="477367"/>
                  </a:lnTo>
                  <a:lnTo>
                    <a:pt x="170980" y="478828"/>
                  </a:lnTo>
                  <a:lnTo>
                    <a:pt x="171919" y="480136"/>
                  </a:lnTo>
                  <a:lnTo>
                    <a:pt x="174599" y="480441"/>
                  </a:lnTo>
                  <a:lnTo>
                    <a:pt x="175831" y="479374"/>
                  </a:lnTo>
                  <a:lnTo>
                    <a:pt x="175983" y="477901"/>
                  </a:lnTo>
                  <a:lnTo>
                    <a:pt x="176136" y="476427"/>
                  </a:lnTo>
                  <a:close/>
                </a:path>
                <a:path w="179704" h="749300">
                  <a:moveTo>
                    <a:pt x="177101" y="355422"/>
                  </a:moveTo>
                  <a:lnTo>
                    <a:pt x="176974" y="353949"/>
                  </a:lnTo>
                  <a:lnTo>
                    <a:pt x="176847" y="352475"/>
                  </a:lnTo>
                  <a:lnTo>
                    <a:pt x="175628" y="351383"/>
                  </a:lnTo>
                  <a:lnTo>
                    <a:pt x="174294" y="351523"/>
                  </a:lnTo>
                  <a:lnTo>
                    <a:pt x="172948" y="351650"/>
                  </a:lnTo>
                  <a:lnTo>
                    <a:pt x="171983" y="352945"/>
                  </a:lnTo>
                  <a:lnTo>
                    <a:pt x="172262" y="355866"/>
                  </a:lnTo>
                  <a:lnTo>
                    <a:pt x="173443" y="356958"/>
                  </a:lnTo>
                  <a:lnTo>
                    <a:pt x="174790" y="356831"/>
                  </a:lnTo>
                  <a:lnTo>
                    <a:pt x="176123" y="356717"/>
                  </a:lnTo>
                  <a:lnTo>
                    <a:pt x="177101" y="355422"/>
                  </a:lnTo>
                  <a:close/>
                </a:path>
                <a:path w="179704" h="749300">
                  <a:moveTo>
                    <a:pt x="177241" y="460298"/>
                  </a:moveTo>
                  <a:lnTo>
                    <a:pt x="176606" y="459486"/>
                  </a:lnTo>
                  <a:lnTo>
                    <a:pt x="175768" y="459435"/>
                  </a:lnTo>
                  <a:lnTo>
                    <a:pt x="173913" y="459282"/>
                  </a:lnTo>
                  <a:lnTo>
                    <a:pt x="173164" y="459968"/>
                  </a:lnTo>
                  <a:lnTo>
                    <a:pt x="172834" y="464134"/>
                  </a:lnTo>
                  <a:lnTo>
                    <a:pt x="172300" y="469887"/>
                  </a:lnTo>
                  <a:lnTo>
                    <a:pt x="172910" y="470712"/>
                  </a:lnTo>
                  <a:lnTo>
                    <a:pt x="174752" y="470890"/>
                  </a:lnTo>
                  <a:lnTo>
                    <a:pt x="175590" y="470979"/>
                  </a:lnTo>
                  <a:lnTo>
                    <a:pt x="176364" y="470281"/>
                  </a:lnTo>
                  <a:lnTo>
                    <a:pt x="176758" y="466102"/>
                  </a:lnTo>
                  <a:lnTo>
                    <a:pt x="177152" y="461225"/>
                  </a:lnTo>
                  <a:lnTo>
                    <a:pt x="177241" y="460298"/>
                  </a:lnTo>
                  <a:close/>
                </a:path>
                <a:path w="179704" h="749300">
                  <a:moveTo>
                    <a:pt x="177927" y="371157"/>
                  </a:moveTo>
                  <a:lnTo>
                    <a:pt x="177647" y="366966"/>
                  </a:lnTo>
                  <a:lnTo>
                    <a:pt x="177203" y="361162"/>
                  </a:lnTo>
                  <a:lnTo>
                    <a:pt x="176453" y="360464"/>
                  </a:lnTo>
                  <a:lnTo>
                    <a:pt x="173761" y="360692"/>
                  </a:lnTo>
                  <a:lnTo>
                    <a:pt x="173139" y="361492"/>
                  </a:lnTo>
                  <a:lnTo>
                    <a:pt x="173456" y="365645"/>
                  </a:lnTo>
                  <a:lnTo>
                    <a:pt x="173850" y="371411"/>
                  </a:lnTo>
                  <a:lnTo>
                    <a:pt x="174586" y="372135"/>
                  </a:lnTo>
                  <a:lnTo>
                    <a:pt x="176441" y="372008"/>
                  </a:lnTo>
                  <a:lnTo>
                    <a:pt x="177279" y="371957"/>
                  </a:lnTo>
                  <a:lnTo>
                    <a:pt x="177927" y="371157"/>
                  </a:lnTo>
                  <a:close/>
                </a:path>
                <a:path w="179704" h="749300">
                  <a:moveTo>
                    <a:pt x="178269" y="451675"/>
                  </a:moveTo>
                  <a:lnTo>
                    <a:pt x="177253" y="450405"/>
                  </a:lnTo>
                  <a:lnTo>
                    <a:pt x="175907" y="450316"/>
                  </a:lnTo>
                  <a:lnTo>
                    <a:pt x="174561" y="450240"/>
                  </a:lnTo>
                  <a:lnTo>
                    <a:pt x="173393" y="451345"/>
                  </a:lnTo>
                  <a:lnTo>
                    <a:pt x="173291" y="452805"/>
                  </a:lnTo>
                  <a:lnTo>
                    <a:pt x="173202" y="454279"/>
                  </a:lnTo>
                  <a:lnTo>
                    <a:pt x="174193" y="455549"/>
                  </a:lnTo>
                  <a:lnTo>
                    <a:pt x="176885" y="455752"/>
                  </a:lnTo>
                  <a:lnTo>
                    <a:pt x="178054" y="454621"/>
                  </a:lnTo>
                  <a:lnTo>
                    <a:pt x="178168" y="453148"/>
                  </a:lnTo>
                  <a:lnTo>
                    <a:pt x="178269" y="451675"/>
                  </a:lnTo>
                  <a:close/>
                </a:path>
                <a:path w="179704" h="749300">
                  <a:moveTo>
                    <a:pt x="178714" y="435533"/>
                  </a:moveTo>
                  <a:lnTo>
                    <a:pt x="178054" y="434759"/>
                  </a:lnTo>
                  <a:lnTo>
                    <a:pt x="175348" y="434657"/>
                  </a:lnTo>
                  <a:lnTo>
                    <a:pt x="174637" y="435381"/>
                  </a:lnTo>
                  <a:lnTo>
                    <a:pt x="174472" y="439534"/>
                  </a:lnTo>
                  <a:lnTo>
                    <a:pt x="174218" y="444398"/>
                  </a:lnTo>
                  <a:lnTo>
                    <a:pt x="174155" y="445312"/>
                  </a:lnTo>
                  <a:lnTo>
                    <a:pt x="174802" y="446100"/>
                  </a:lnTo>
                  <a:lnTo>
                    <a:pt x="176657" y="446214"/>
                  </a:lnTo>
                  <a:lnTo>
                    <a:pt x="177495" y="446265"/>
                  </a:lnTo>
                  <a:lnTo>
                    <a:pt x="178231" y="445541"/>
                  </a:lnTo>
                  <a:lnTo>
                    <a:pt x="178295" y="444614"/>
                  </a:lnTo>
                  <a:lnTo>
                    <a:pt x="178460" y="441350"/>
                  </a:lnTo>
                  <a:lnTo>
                    <a:pt x="178714" y="435533"/>
                  </a:lnTo>
                  <a:close/>
                </a:path>
                <a:path w="179704" h="749300">
                  <a:moveTo>
                    <a:pt x="178841" y="380187"/>
                  </a:moveTo>
                  <a:lnTo>
                    <a:pt x="178765" y="378714"/>
                  </a:lnTo>
                  <a:lnTo>
                    <a:pt x="178689" y="377240"/>
                  </a:lnTo>
                  <a:lnTo>
                    <a:pt x="177533" y="376097"/>
                  </a:lnTo>
                  <a:lnTo>
                    <a:pt x="174840" y="376250"/>
                  </a:lnTo>
                  <a:lnTo>
                    <a:pt x="173824" y="377507"/>
                  </a:lnTo>
                  <a:lnTo>
                    <a:pt x="173888" y="378968"/>
                  </a:lnTo>
                  <a:lnTo>
                    <a:pt x="173964" y="380441"/>
                  </a:lnTo>
                  <a:lnTo>
                    <a:pt x="175120" y="381584"/>
                  </a:lnTo>
                  <a:lnTo>
                    <a:pt x="176466" y="381508"/>
                  </a:lnTo>
                  <a:lnTo>
                    <a:pt x="177800" y="381444"/>
                  </a:lnTo>
                  <a:lnTo>
                    <a:pt x="178841" y="380187"/>
                  </a:lnTo>
                  <a:close/>
                </a:path>
                <a:path w="179704" h="749300">
                  <a:moveTo>
                    <a:pt x="179031" y="395935"/>
                  </a:moveTo>
                  <a:lnTo>
                    <a:pt x="178917" y="391756"/>
                  </a:lnTo>
                  <a:lnTo>
                    <a:pt x="178701" y="385927"/>
                  </a:lnTo>
                  <a:lnTo>
                    <a:pt x="177977" y="385203"/>
                  </a:lnTo>
                  <a:lnTo>
                    <a:pt x="175285" y="385305"/>
                  </a:lnTo>
                  <a:lnTo>
                    <a:pt x="174625" y="386092"/>
                  </a:lnTo>
                  <a:lnTo>
                    <a:pt x="174790" y="390258"/>
                  </a:lnTo>
                  <a:lnTo>
                    <a:pt x="174942" y="396036"/>
                  </a:lnTo>
                  <a:lnTo>
                    <a:pt x="175653" y="396773"/>
                  </a:lnTo>
                  <a:lnTo>
                    <a:pt x="177507" y="396735"/>
                  </a:lnTo>
                  <a:lnTo>
                    <a:pt x="178358" y="396709"/>
                  </a:lnTo>
                  <a:lnTo>
                    <a:pt x="179031" y="395935"/>
                  </a:lnTo>
                  <a:close/>
                </a:path>
                <a:path w="179704" h="749300">
                  <a:moveTo>
                    <a:pt x="179209" y="410730"/>
                  </a:moveTo>
                  <a:lnTo>
                    <a:pt x="178511" y="409981"/>
                  </a:lnTo>
                  <a:lnTo>
                    <a:pt x="175818" y="409981"/>
                  </a:lnTo>
                  <a:lnTo>
                    <a:pt x="175133" y="410730"/>
                  </a:lnTo>
                  <a:lnTo>
                    <a:pt x="175120" y="414896"/>
                  </a:lnTo>
                  <a:lnTo>
                    <a:pt x="175056" y="420674"/>
                  </a:lnTo>
                  <a:lnTo>
                    <a:pt x="175729" y="421449"/>
                  </a:lnTo>
                  <a:lnTo>
                    <a:pt x="177584" y="421474"/>
                  </a:lnTo>
                  <a:lnTo>
                    <a:pt x="178422" y="421487"/>
                  </a:lnTo>
                  <a:lnTo>
                    <a:pt x="179133" y="420751"/>
                  </a:lnTo>
                  <a:lnTo>
                    <a:pt x="179197" y="416560"/>
                  </a:lnTo>
                  <a:lnTo>
                    <a:pt x="179209" y="410730"/>
                  </a:lnTo>
                  <a:close/>
                </a:path>
                <a:path w="179704" h="749300">
                  <a:moveTo>
                    <a:pt x="179400" y="426885"/>
                  </a:moveTo>
                  <a:lnTo>
                    <a:pt x="178333" y="425653"/>
                  </a:lnTo>
                  <a:lnTo>
                    <a:pt x="176987" y="425615"/>
                  </a:lnTo>
                  <a:lnTo>
                    <a:pt x="175641" y="425589"/>
                  </a:lnTo>
                  <a:lnTo>
                    <a:pt x="174523" y="426758"/>
                  </a:lnTo>
                  <a:lnTo>
                    <a:pt x="174447" y="429691"/>
                  </a:lnTo>
                  <a:lnTo>
                    <a:pt x="175488" y="430911"/>
                  </a:lnTo>
                  <a:lnTo>
                    <a:pt x="176834" y="430961"/>
                  </a:lnTo>
                  <a:lnTo>
                    <a:pt x="178193" y="430999"/>
                  </a:lnTo>
                  <a:lnTo>
                    <a:pt x="179324" y="429831"/>
                  </a:lnTo>
                  <a:lnTo>
                    <a:pt x="179362" y="428358"/>
                  </a:lnTo>
                  <a:lnTo>
                    <a:pt x="179400" y="426885"/>
                  </a:lnTo>
                  <a:close/>
                </a:path>
                <a:path w="179704" h="749300">
                  <a:moveTo>
                    <a:pt x="179578" y="405015"/>
                  </a:moveTo>
                  <a:lnTo>
                    <a:pt x="179565" y="403542"/>
                  </a:lnTo>
                  <a:lnTo>
                    <a:pt x="179552" y="402056"/>
                  </a:lnTo>
                  <a:lnTo>
                    <a:pt x="178435" y="400875"/>
                  </a:lnTo>
                  <a:lnTo>
                    <a:pt x="177088" y="400900"/>
                  </a:lnTo>
                  <a:lnTo>
                    <a:pt x="175729" y="400913"/>
                  </a:lnTo>
                  <a:lnTo>
                    <a:pt x="174663" y="402132"/>
                  </a:lnTo>
                  <a:lnTo>
                    <a:pt x="174688" y="403593"/>
                  </a:lnTo>
                  <a:lnTo>
                    <a:pt x="174701" y="405066"/>
                  </a:lnTo>
                  <a:lnTo>
                    <a:pt x="175806" y="406247"/>
                  </a:lnTo>
                  <a:lnTo>
                    <a:pt x="178498" y="406222"/>
                  </a:lnTo>
                  <a:lnTo>
                    <a:pt x="179578" y="405015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196"/>
            <p:cNvSpPr/>
            <p:nvPr/>
          </p:nvSpPr>
          <p:spPr>
            <a:xfrm>
              <a:off x="3309112" y="4012120"/>
              <a:ext cx="187325" cy="752475"/>
            </a:xfrm>
            <a:custGeom>
              <a:avLst/>
              <a:gdLst/>
              <a:ahLst/>
              <a:cxnLst/>
              <a:rect l="l" t="t" r="r" b="b"/>
              <a:pathLst>
                <a:path w="187325" h="752475">
                  <a:moveTo>
                    <a:pt x="4216" y="889"/>
                  </a:moveTo>
                  <a:lnTo>
                    <a:pt x="1612" y="0"/>
                  </a:lnTo>
                  <a:lnTo>
                    <a:pt x="0" y="0"/>
                  </a:lnTo>
                  <a:lnTo>
                    <a:pt x="1549" y="1638"/>
                  </a:lnTo>
                  <a:lnTo>
                    <a:pt x="3416" y="1638"/>
                  </a:lnTo>
                  <a:lnTo>
                    <a:pt x="4216" y="889"/>
                  </a:lnTo>
                  <a:close/>
                </a:path>
                <a:path w="187325" h="752475">
                  <a:moveTo>
                    <a:pt x="16129" y="12065"/>
                  </a:moveTo>
                  <a:lnTo>
                    <a:pt x="16116" y="10998"/>
                  </a:lnTo>
                  <a:lnTo>
                    <a:pt x="12001" y="6375"/>
                  </a:lnTo>
                  <a:lnTo>
                    <a:pt x="8978" y="3073"/>
                  </a:lnTo>
                  <a:lnTo>
                    <a:pt x="7912" y="2946"/>
                  </a:lnTo>
                  <a:lnTo>
                    <a:pt x="6553" y="4203"/>
                  </a:lnTo>
                  <a:lnTo>
                    <a:pt x="5918" y="4762"/>
                  </a:lnTo>
                  <a:lnTo>
                    <a:pt x="5969" y="5829"/>
                  </a:lnTo>
                  <a:lnTo>
                    <a:pt x="10109" y="10388"/>
                  </a:lnTo>
                  <a:lnTo>
                    <a:pt x="12395" y="12979"/>
                  </a:lnTo>
                  <a:lnTo>
                    <a:pt x="13055" y="13703"/>
                  </a:lnTo>
                  <a:lnTo>
                    <a:pt x="14097" y="13843"/>
                  </a:lnTo>
                  <a:lnTo>
                    <a:pt x="15494" y="12623"/>
                  </a:lnTo>
                  <a:lnTo>
                    <a:pt x="16129" y="12065"/>
                  </a:lnTo>
                  <a:close/>
                </a:path>
                <a:path w="187325" h="752475">
                  <a:moveTo>
                    <a:pt x="22758" y="18021"/>
                  </a:moveTo>
                  <a:lnTo>
                    <a:pt x="21729" y="16827"/>
                  </a:lnTo>
                  <a:lnTo>
                    <a:pt x="20701" y="15633"/>
                  </a:lnTo>
                  <a:lnTo>
                    <a:pt x="19037" y="15392"/>
                  </a:lnTo>
                  <a:lnTo>
                    <a:pt x="16992" y="17157"/>
                  </a:lnTo>
                  <a:lnTo>
                    <a:pt x="17005" y="18834"/>
                  </a:lnTo>
                  <a:lnTo>
                    <a:pt x="19050" y="21183"/>
                  </a:lnTo>
                  <a:lnTo>
                    <a:pt x="20688" y="21437"/>
                  </a:lnTo>
                  <a:lnTo>
                    <a:pt x="22745" y="19697"/>
                  </a:lnTo>
                  <a:lnTo>
                    <a:pt x="22758" y="18021"/>
                  </a:lnTo>
                  <a:close/>
                </a:path>
                <a:path w="187325" h="752475">
                  <a:moveTo>
                    <a:pt x="33121" y="31051"/>
                  </a:moveTo>
                  <a:lnTo>
                    <a:pt x="30327" y="27622"/>
                  </a:lnTo>
                  <a:lnTo>
                    <a:pt x="26377" y="22898"/>
                  </a:lnTo>
                  <a:lnTo>
                    <a:pt x="25323" y="22720"/>
                  </a:lnTo>
                  <a:lnTo>
                    <a:pt x="23253" y="24460"/>
                  </a:lnTo>
                  <a:lnTo>
                    <a:pt x="23253" y="25514"/>
                  </a:lnTo>
                  <a:lnTo>
                    <a:pt x="26073" y="28892"/>
                  </a:lnTo>
                  <a:lnTo>
                    <a:pt x="29933" y="33616"/>
                  </a:lnTo>
                  <a:lnTo>
                    <a:pt x="30975" y="33807"/>
                  </a:lnTo>
                  <a:lnTo>
                    <a:pt x="32423" y="32639"/>
                  </a:lnTo>
                  <a:lnTo>
                    <a:pt x="33083" y="32105"/>
                  </a:lnTo>
                  <a:lnTo>
                    <a:pt x="33121" y="31051"/>
                  </a:lnTo>
                  <a:close/>
                </a:path>
                <a:path w="187325" h="752475">
                  <a:moveTo>
                    <a:pt x="39395" y="38265"/>
                  </a:moveTo>
                  <a:lnTo>
                    <a:pt x="38430" y="37045"/>
                  </a:lnTo>
                  <a:lnTo>
                    <a:pt x="37465" y="35826"/>
                  </a:lnTo>
                  <a:lnTo>
                    <a:pt x="35814" y="35509"/>
                  </a:lnTo>
                  <a:lnTo>
                    <a:pt x="33705" y="37185"/>
                  </a:lnTo>
                  <a:lnTo>
                    <a:pt x="33629" y="38849"/>
                  </a:lnTo>
                  <a:lnTo>
                    <a:pt x="35547" y="41275"/>
                  </a:lnTo>
                  <a:lnTo>
                    <a:pt x="37185" y="41592"/>
                  </a:lnTo>
                  <a:lnTo>
                    <a:pt x="39306" y="39928"/>
                  </a:lnTo>
                  <a:lnTo>
                    <a:pt x="39395" y="38265"/>
                  </a:lnTo>
                  <a:close/>
                </a:path>
                <a:path w="187325" h="752475">
                  <a:moveTo>
                    <a:pt x="49110" y="51638"/>
                  </a:moveTo>
                  <a:lnTo>
                    <a:pt x="46494" y="48120"/>
                  </a:lnTo>
                  <a:lnTo>
                    <a:pt x="42773" y="43268"/>
                  </a:lnTo>
                  <a:lnTo>
                    <a:pt x="41732" y="43053"/>
                  </a:lnTo>
                  <a:lnTo>
                    <a:pt x="39598" y="44704"/>
                  </a:lnTo>
                  <a:lnTo>
                    <a:pt x="39535" y="45758"/>
                  </a:lnTo>
                  <a:lnTo>
                    <a:pt x="42202" y="49225"/>
                  </a:lnTo>
                  <a:lnTo>
                    <a:pt x="45834" y="54063"/>
                  </a:lnTo>
                  <a:lnTo>
                    <a:pt x="46863" y="54292"/>
                  </a:lnTo>
                  <a:lnTo>
                    <a:pt x="48348" y="53187"/>
                  </a:lnTo>
                  <a:lnTo>
                    <a:pt x="49034" y="52692"/>
                  </a:lnTo>
                  <a:lnTo>
                    <a:pt x="49110" y="51638"/>
                  </a:lnTo>
                  <a:close/>
                </a:path>
                <a:path w="187325" h="752475">
                  <a:moveTo>
                    <a:pt x="55041" y="59067"/>
                  </a:moveTo>
                  <a:lnTo>
                    <a:pt x="54140" y="57810"/>
                  </a:lnTo>
                  <a:lnTo>
                    <a:pt x="53238" y="56553"/>
                  </a:lnTo>
                  <a:lnTo>
                    <a:pt x="51612" y="56184"/>
                  </a:lnTo>
                  <a:lnTo>
                    <a:pt x="49428" y="57772"/>
                  </a:lnTo>
                  <a:lnTo>
                    <a:pt x="49276" y="59423"/>
                  </a:lnTo>
                  <a:lnTo>
                    <a:pt x="51079" y="61912"/>
                  </a:lnTo>
                  <a:lnTo>
                    <a:pt x="52692" y="62280"/>
                  </a:lnTo>
                  <a:lnTo>
                    <a:pt x="54889" y="60718"/>
                  </a:lnTo>
                  <a:lnTo>
                    <a:pt x="55041" y="59067"/>
                  </a:lnTo>
                  <a:close/>
                </a:path>
                <a:path w="187325" h="752475">
                  <a:moveTo>
                    <a:pt x="64122" y="72732"/>
                  </a:moveTo>
                  <a:lnTo>
                    <a:pt x="61658" y="69126"/>
                  </a:lnTo>
                  <a:lnTo>
                    <a:pt x="58178" y="64160"/>
                  </a:lnTo>
                  <a:lnTo>
                    <a:pt x="57150" y="63906"/>
                  </a:lnTo>
                  <a:lnTo>
                    <a:pt x="54952" y="65468"/>
                  </a:lnTo>
                  <a:lnTo>
                    <a:pt x="54838" y="66509"/>
                  </a:lnTo>
                  <a:lnTo>
                    <a:pt x="57340" y="70053"/>
                  </a:lnTo>
                  <a:lnTo>
                    <a:pt x="60744" y="75018"/>
                  </a:lnTo>
                  <a:lnTo>
                    <a:pt x="61747" y="75285"/>
                  </a:lnTo>
                  <a:lnTo>
                    <a:pt x="63284" y="74244"/>
                  </a:lnTo>
                  <a:lnTo>
                    <a:pt x="63995" y="73774"/>
                  </a:lnTo>
                  <a:lnTo>
                    <a:pt x="64122" y="72732"/>
                  </a:lnTo>
                  <a:close/>
                </a:path>
                <a:path w="187325" h="752475">
                  <a:moveTo>
                    <a:pt x="69710" y="80352"/>
                  </a:moveTo>
                  <a:lnTo>
                    <a:pt x="68859" y="79070"/>
                  </a:lnTo>
                  <a:lnTo>
                    <a:pt x="68008" y="77787"/>
                  </a:lnTo>
                  <a:lnTo>
                    <a:pt x="66408" y="77355"/>
                  </a:lnTo>
                  <a:lnTo>
                    <a:pt x="64160" y="78854"/>
                  </a:lnTo>
                  <a:lnTo>
                    <a:pt x="63944" y="80492"/>
                  </a:lnTo>
                  <a:lnTo>
                    <a:pt x="65620" y="83032"/>
                  </a:lnTo>
                  <a:lnTo>
                    <a:pt x="67208" y="83464"/>
                  </a:lnTo>
                  <a:lnTo>
                    <a:pt x="69469" y="81991"/>
                  </a:lnTo>
                  <a:lnTo>
                    <a:pt x="69710" y="80352"/>
                  </a:lnTo>
                  <a:close/>
                </a:path>
                <a:path w="187325" h="752475">
                  <a:moveTo>
                    <a:pt x="78130" y="94310"/>
                  </a:moveTo>
                  <a:lnTo>
                    <a:pt x="75844" y="90627"/>
                  </a:lnTo>
                  <a:lnTo>
                    <a:pt x="72593" y="85547"/>
                  </a:lnTo>
                  <a:lnTo>
                    <a:pt x="71589" y="85255"/>
                  </a:lnTo>
                  <a:lnTo>
                    <a:pt x="69316" y="86728"/>
                  </a:lnTo>
                  <a:lnTo>
                    <a:pt x="69164" y="87757"/>
                  </a:lnTo>
                  <a:lnTo>
                    <a:pt x="72390" y="92798"/>
                  </a:lnTo>
                  <a:lnTo>
                    <a:pt x="74663" y="96456"/>
                  </a:lnTo>
                  <a:lnTo>
                    <a:pt x="75653" y="96761"/>
                  </a:lnTo>
                  <a:lnTo>
                    <a:pt x="77241" y="95783"/>
                  </a:lnTo>
                  <a:lnTo>
                    <a:pt x="77965" y="95338"/>
                  </a:lnTo>
                  <a:lnTo>
                    <a:pt x="78130" y="94310"/>
                  </a:lnTo>
                  <a:close/>
                </a:path>
                <a:path w="187325" h="752475">
                  <a:moveTo>
                    <a:pt x="83362" y="102108"/>
                  </a:moveTo>
                  <a:lnTo>
                    <a:pt x="82575" y="100799"/>
                  </a:lnTo>
                  <a:lnTo>
                    <a:pt x="81788" y="99491"/>
                  </a:lnTo>
                  <a:lnTo>
                    <a:pt x="80200" y="98996"/>
                  </a:lnTo>
                  <a:lnTo>
                    <a:pt x="79057" y="99707"/>
                  </a:lnTo>
                  <a:lnTo>
                    <a:pt x="77901" y="100406"/>
                  </a:lnTo>
                  <a:lnTo>
                    <a:pt x="77609" y="102019"/>
                  </a:lnTo>
                  <a:lnTo>
                    <a:pt x="79171" y="104609"/>
                  </a:lnTo>
                  <a:lnTo>
                    <a:pt x="80733" y="105117"/>
                  </a:lnTo>
                  <a:lnTo>
                    <a:pt x="81889" y="104419"/>
                  </a:lnTo>
                  <a:lnTo>
                    <a:pt x="83058" y="103733"/>
                  </a:lnTo>
                  <a:lnTo>
                    <a:pt x="83362" y="102108"/>
                  </a:lnTo>
                  <a:close/>
                </a:path>
                <a:path w="187325" h="752475">
                  <a:moveTo>
                    <a:pt x="89433" y="750036"/>
                  </a:moveTo>
                  <a:lnTo>
                    <a:pt x="89268" y="749007"/>
                  </a:lnTo>
                  <a:lnTo>
                    <a:pt x="88214" y="748322"/>
                  </a:lnTo>
                  <a:lnTo>
                    <a:pt x="86995" y="747547"/>
                  </a:lnTo>
                  <a:lnTo>
                    <a:pt x="85991" y="747826"/>
                  </a:lnTo>
                  <a:lnTo>
                    <a:pt x="83820" y="751217"/>
                  </a:lnTo>
                  <a:lnTo>
                    <a:pt x="87960" y="752309"/>
                  </a:lnTo>
                  <a:lnTo>
                    <a:pt x="89433" y="750036"/>
                  </a:lnTo>
                  <a:close/>
                </a:path>
                <a:path w="187325" h="752475">
                  <a:moveTo>
                    <a:pt x="91160" y="116319"/>
                  </a:moveTo>
                  <a:lnTo>
                    <a:pt x="89039" y="112572"/>
                  </a:lnTo>
                  <a:lnTo>
                    <a:pt x="86029" y="107391"/>
                  </a:lnTo>
                  <a:lnTo>
                    <a:pt x="85026" y="107061"/>
                  </a:lnTo>
                  <a:lnTo>
                    <a:pt x="82702" y="108432"/>
                  </a:lnTo>
                  <a:lnTo>
                    <a:pt x="82499" y="109448"/>
                  </a:lnTo>
                  <a:lnTo>
                    <a:pt x="85496" y="114604"/>
                  </a:lnTo>
                  <a:lnTo>
                    <a:pt x="87591" y="118325"/>
                  </a:lnTo>
                  <a:lnTo>
                    <a:pt x="88569" y="118656"/>
                  </a:lnTo>
                  <a:lnTo>
                    <a:pt x="90195" y="117754"/>
                  </a:lnTo>
                  <a:lnTo>
                    <a:pt x="90932" y="117335"/>
                  </a:lnTo>
                  <a:lnTo>
                    <a:pt x="91160" y="116319"/>
                  </a:lnTo>
                  <a:close/>
                </a:path>
                <a:path w="187325" h="752475">
                  <a:moveTo>
                    <a:pt x="94564" y="742657"/>
                  </a:moveTo>
                  <a:lnTo>
                    <a:pt x="94284" y="741032"/>
                  </a:lnTo>
                  <a:lnTo>
                    <a:pt x="91986" y="739609"/>
                  </a:lnTo>
                  <a:lnTo>
                    <a:pt x="90411" y="740079"/>
                  </a:lnTo>
                  <a:lnTo>
                    <a:pt x="88811" y="742657"/>
                  </a:lnTo>
                  <a:lnTo>
                    <a:pt x="89065" y="744283"/>
                  </a:lnTo>
                  <a:lnTo>
                    <a:pt x="91351" y="745718"/>
                  </a:lnTo>
                  <a:lnTo>
                    <a:pt x="92938" y="745261"/>
                  </a:lnTo>
                  <a:lnTo>
                    <a:pt x="93751" y="743953"/>
                  </a:lnTo>
                  <a:lnTo>
                    <a:pt x="94564" y="742657"/>
                  </a:lnTo>
                  <a:close/>
                </a:path>
                <a:path w="187325" h="752475">
                  <a:moveTo>
                    <a:pt x="96024" y="124282"/>
                  </a:moveTo>
                  <a:lnTo>
                    <a:pt x="95300" y="122948"/>
                  </a:lnTo>
                  <a:lnTo>
                    <a:pt x="94576" y="121615"/>
                  </a:lnTo>
                  <a:lnTo>
                    <a:pt x="93014" y="121069"/>
                  </a:lnTo>
                  <a:lnTo>
                    <a:pt x="90652" y="122364"/>
                  </a:lnTo>
                  <a:lnTo>
                    <a:pt x="90297" y="123964"/>
                  </a:lnTo>
                  <a:lnTo>
                    <a:pt x="91732" y="126606"/>
                  </a:lnTo>
                  <a:lnTo>
                    <a:pt x="93268" y="127165"/>
                  </a:lnTo>
                  <a:lnTo>
                    <a:pt x="95656" y="125882"/>
                  </a:lnTo>
                  <a:lnTo>
                    <a:pt x="96024" y="124282"/>
                  </a:lnTo>
                  <a:close/>
                </a:path>
                <a:path w="187325" h="752475">
                  <a:moveTo>
                    <a:pt x="102819" y="728179"/>
                  </a:moveTo>
                  <a:lnTo>
                    <a:pt x="102616" y="727151"/>
                  </a:lnTo>
                  <a:lnTo>
                    <a:pt x="100266" y="725792"/>
                  </a:lnTo>
                  <a:lnTo>
                    <a:pt x="99288" y="726109"/>
                  </a:lnTo>
                  <a:lnTo>
                    <a:pt x="96266" y="731266"/>
                  </a:lnTo>
                  <a:lnTo>
                    <a:pt x="94043" y="734936"/>
                  </a:lnTo>
                  <a:lnTo>
                    <a:pt x="94221" y="735952"/>
                  </a:lnTo>
                  <a:lnTo>
                    <a:pt x="95453" y="736714"/>
                  </a:lnTo>
                  <a:lnTo>
                    <a:pt x="95808" y="736917"/>
                  </a:lnTo>
                  <a:lnTo>
                    <a:pt x="96532" y="737362"/>
                  </a:lnTo>
                  <a:lnTo>
                    <a:pt x="97536" y="737044"/>
                  </a:lnTo>
                  <a:lnTo>
                    <a:pt x="99771" y="733348"/>
                  </a:lnTo>
                  <a:lnTo>
                    <a:pt x="102819" y="728179"/>
                  </a:lnTo>
                  <a:close/>
                </a:path>
                <a:path w="187325" h="752475">
                  <a:moveTo>
                    <a:pt x="103187" y="138747"/>
                  </a:moveTo>
                  <a:lnTo>
                    <a:pt x="101231" y="134924"/>
                  </a:lnTo>
                  <a:lnTo>
                    <a:pt x="98450" y="129654"/>
                  </a:lnTo>
                  <a:lnTo>
                    <a:pt x="97472" y="129286"/>
                  </a:lnTo>
                  <a:lnTo>
                    <a:pt x="95072" y="130556"/>
                  </a:lnTo>
                  <a:lnTo>
                    <a:pt x="94830" y="131572"/>
                  </a:lnTo>
                  <a:lnTo>
                    <a:pt x="96824" y="135331"/>
                  </a:lnTo>
                  <a:lnTo>
                    <a:pt x="99529" y="140601"/>
                  </a:lnTo>
                  <a:lnTo>
                    <a:pt x="100507" y="140970"/>
                  </a:lnTo>
                  <a:lnTo>
                    <a:pt x="102158" y="140131"/>
                  </a:lnTo>
                  <a:lnTo>
                    <a:pt x="102908" y="139750"/>
                  </a:lnTo>
                  <a:lnTo>
                    <a:pt x="103187" y="138747"/>
                  </a:lnTo>
                  <a:close/>
                </a:path>
                <a:path w="187325" h="752475">
                  <a:moveTo>
                    <a:pt x="107607" y="720636"/>
                  </a:moveTo>
                  <a:lnTo>
                    <a:pt x="107251" y="719023"/>
                  </a:lnTo>
                  <a:lnTo>
                    <a:pt x="104914" y="717702"/>
                  </a:lnTo>
                  <a:lnTo>
                    <a:pt x="103365" y="718235"/>
                  </a:lnTo>
                  <a:lnTo>
                    <a:pt x="101866" y="720864"/>
                  </a:lnTo>
                  <a:lnTo>
                    <a:pt x="102209" y="722464"/>
                  </a:lnTo>
                  <a:lnTo>
                    <a:pt x="103365" y="723138"/>
                  </a:lnTo>
                  <a:lnTo>
                    <a:pt x="104546" y="723811"/>
                  </a:lnTo>
                  <a:lnTo>
                    <a:pt x="106108" y="723277"/>
                  </a:lnTo>
                  <a:lnTo>
                    <a:pt x="106857" y="721956"/>
                  </a:lnTo>
                  <a:lnTo>
                    <a:pt x="107607" y="720636"/>
                  </a:lnTo>
                  <a:close/>
                </a:path>
                <a:path w="187325" h="752475">
                  <a:moveTo>
                    <a:pt x="107683" y="146862"/>
                  </a:moveTo>
                  <a:lnTo>
                    <a:pt x="107022" y="145503"/>
                  </a:lnTo>
                  <a:lnTo>
                    <a:pt x="106349" y="144145"/>
                  </a:lnTo>
                  <a:lnTo>
                    <a:pt x="104825" y="143535"/>
                  </a:lnTo>
                  <a:lnTo>
                    <a:pt x="103619" y="144145"/>
                  </a:lnTo>
                  <a:lnTo>
                    <a:pt x="102400" y="144741"/>
                  </a:lnTo>
                  <a:lnTo>
                    <a:pt x="101968" y="146316"/>
                  </a:lnTo>
                  <a:lnTo>
                    <a:pt x="103301" y="149009"/>
                  </a:lnTo>
                  <a:lnTo>
                    <a:pt x="104813" y="149618"/>
                  </a:lnTo>
                  <a:lnTo>
                    <a:pt x="106032" y="149034"/>
                  </a:lnTo>
                  <a:lnTo>
                    <a:pt x="107238" y="148437"/>
                  </a:lnTo>
                  <a:lnTo>
                    <a:pt x="107683" y="146862"/>
                  </a:lnTo>
                  <a:close/>
                </a:path>
                <a:path w="187325" h="752475">
                  <a:moveTo>
                    <a:pt x="114223" y="161531"/>
                  </a:moveTo>
                  <a:lnTo>
                    <a:pt x="111721" y="156146"/>
                  </a:lnTo>
                  <a:lnTo>
                    <a:pt x="109880" y="152285"/>
                  </a:lnTo>
                  <a:lnTo>
                    <a:pt x="108915" y="151892"/>
                  </a:lnTo>
                  <a:lnTo>
                    <a:pt x="106476" y="153060"/>
                  </a:lnTo>
                  <a:lnTo>
                    <a:pt x="106197" y="154063"/>
                  </a:lnTo>
                  <a:lnTo>
                    <a:pt x="110109" y="162382"/>
                  </a:lnTo>
                  <a:lnTo>
                    <a:pt x="110490" y="163245"/>
                  </a:lnTo>
                  <a:lnTo>
                    <a:pt x="111442" y="163652"/>
                  </a:lnTo>
                  <a:lnTo>
                    <a:pt x="113131" y="162877"/>
                  </a:lnTo>
                  <a:lnTo>
                    <a:pt x="113906" y="162521"/>
                  </a:lnTo>
                  <a:lnTo>
                    <a:pt x="114223" y="161531"/>
                  </a:lnTo>
                  <a:close/>
                </a:path>
                <a:path w="187325" h="752475">
                  <a:moveTo>
                    <a:pt x="115201" y="705904"/>
                  </a:moveTo>
                  <a:lnTo>
                    <a:pt x="114960" y="704900"/>
                  </a:lnTo>
                  <a:lnTo>
                    <a:pt x="112560" y="703643"/>
                  </a:lnTo>
                  <a:lnTo>
                    <a:pt x="111594" y="703999"/>
                  </a:lnTo>
                  <a:lnTo>
                    <a:pt x="109588" y="707771"/>
                  </a:lnTo>
                  <a:lnTo>
                    <a:pt x="106743" y="712978"/>
                  </a:lnTo>
                  <a:lnTo>
                    <a:pt x="106972" y="713994"/>
                  </a:lnTo>
                  <a:lnTo>
                    <a:pt x="108597" y="714883"/>
                  </a:lnTo>
                  <a:lnTo>
                    <a:pt x="109334" y="715289"/>
                  </a:lnTo>
                  <a:lnTo>
                    <a:pt x="110324" y="714946"/>
                  </a:lnTo>
                  <a:lnTo>
                    <a:pt x="112395" y="711174"/>
                  </a:lnTo>
                  <a:lnTo>
                    <a:pt x="115201" y="705904"/>
                  </a:lnTo>
                  <a:close/>
                </a:path>
                <a:path w="187325" h="752475">
                  <a:moveTo>
                    <a:pt x="118364" y="169799"/>
                  </a:moveTo>
                  <a:lnTo>
                    <a:pt x="117754" y="168427"/>
                  </a:lnTo>
                  <a:lnTo>
                    <a:pt x="117144" y="167043"/>
                  </a:lnTo>
                  <a:lnTo>
                    <a:pt x="115646" y="166382"/>
                  </a:lnTo>
                  <a:lnTo>
                    <a:pt x="113182" y="167487"/>
                  </a:lnTo>
                  <a:lnTo>
                    <a:pt x="112687" y="169037"/>
                  </a:lnTo>
                  <a:lnTo>
                    <a:pt x="113893" y="171780"/>
                  </a:lnTo>
                  <a:lnTo>
                    <a:pt x="115379" y="172440"/>
                  </a:lnTo>
                  <a:lnTo>
                    <a:pt x="116624" y="171907"/>
                  </a:lnTo>
                  <a:lnTo>
                    <a:pt x="117856" y="171361"/>
                  </a:lnTo>
                  <a:lnTo>
                    <a:pt x="118364" y="169799"/>
                  </a:lnTo>
                  <a:close/>
                </a:path>
                <a:path w="187325" h="752475">
                  <a:moveTo>
                    <a:pt x="119672" y="698195"/>
                  </a:moveTo>
                  <a:lnTo>
                    <a:pt x="119253" y="696607"/>
                  </a:lnTo>
                  <a:lnTo>
                    <a:pt x="116840" y="695388"/>
                  </a:lnTo>
                  <a:lnTo>
                    <a:pt x="115328" y="695972"/>
                  </a:lnTo>
                  <a:lnTo>
                    <a:pt x="113944" y="698652"/>
                  </a:lnTo>
                  <a:lnTo>
                    <a:pt x="114350" y="700227"/>
                  </a:lnTo>
                  <a:lnTo>
                    <a:pt x="115544" y="700862"/>
                  </a:lnTo>
                  <a:lnTo>
                    <a:pt x="116751" y="701471"/>
                  </a:lnTo>
                  <a:lnTo>
                    <a:pt x="118287" y="700887"/>
                  </a:lnTo>
                  <a:lnTo>
                    <a:pt x="118973" y="699541"/>
                  </a:lnTo>
                  <a:lnTo>
                    <a:pt x="119672" y="698195"/>
                  </a:lnTo>
                  <a:close/>
                </a:path>
                <a:path w="187325" h="752475">
                  <a:moveTo>
                    <a:pt x="124256" y="184683"/>
                  </a:moveTo>
                  <a:lnTo>
                    <a:pt x="122643" y="180746"/>
                  </a:lnTo>
                  <a:lnTo>
                    <a:pt x="120332" y="175298"/>
                  </a:lnTo>
                  <a:lnTo>
                    <a:pt x="119392" y="174866"/>
                  </a:lnTo>
                  <a:lnTo>
                    <a:pt x="116903" y="175933"/>
                  </a:lnTo>
                  <a:lnTo>
                    <a:pt x="116573" y="176923"/>
                  </a:lnTo>
                  <a:lnTo>
                    <a:pt x="118237" y="180809"/>
                  </a:lnTo>
                  <a:lnTo>
                    <a:pt x="120484" y="186232"/>
                  </a:lnTo>
                  <a:lnTo>
                    <a:pt x="121412" y="186677"/>
                  </a:lnTo>
                  <a:lnTo>
                    <a:pt x="123126" y="185978"/>
                  </a:lnTo>
                  <a:lnTo>
                    <a:pt x="123913" y="185661"/>
                  </a:lnTo>
                  <a:lnTo>
                    <a:pt x="124256" y="184683"/>
                  </a:lnTo>
                  <a:close/>
                </a:path>
                <a:path w="187325" h="752475">
                  <a:moveTo>
                    <a:pt x="126606" y="683247"/>
                  </a:moveTo>
                  <a:lnTo>
                    <a:pt x="126301" y="682244"/>
                  </a:lnTo>
                  <a:lnTo>
                    <a:pt x="123875" y="681088"/>
                  </a:lnTo>
                  <a:lnTo>
                    <a:pt x="122910" y="681494"/>
                  </a:lnTo>
                  <a:lnTo>
                    <a:pt x="121081" y="685317"/>
                  </a:lnTo>
                  <a:lnTo>
                    <a:pt x="118465" y="690613"/>
                  </a:lnTo>
                  <a:lnTo>
                    <a:pt x="118732" y="691603"/>
                  </a:lnTo>
                  <a:lnTo>
                    <a:pt x="120396" y="692442"/>
                  </a:lnTo>
                  <a:lnTo>
                    <a:pt x="121158" y="692810"/>
                  </a:lnTo>
                  <a:lnTo>
                    <a:pt x="122123" y="692442"/>
                  </a:lnTo>
                  <a:lnTo>
                    <a:pt x="124028" y="688594"/>
                  </a:lnTo>
                  <a:lnTo>
                    <a:pt x="126606" y="683247"/>
                  </a:lnTo>
                  <a:close/>
                </a:path>
                <a:path w="187325" h="752475">
                  <a:moveTo>
                    <a:pt x="128066" y="193090"/>
                  </a:moveTo>
                  <a:lnTo>
                    <a:pt x="127508" y="191693"/>
                  </a:lnTo>
                  <a:lnTo>
                    <a:pt x="126961" y="190296"/>
                  </a:lnTo>
                  <a:lnTo>
                    <a:pt x="125488" y="189572"/>
                  </a:lnTo>
                  <a:lnTo>
                    <a:pt x="124231" y="190068"/>
                  </a:lnTo>
                  <a:lnTo>
                    <a:pt x="122986" y="190576"/>
                  </a:lnTo>
                  <a:lnTo>
                    <a:pt x="122415" y="192100"/>
                  </a:lnTo>
                  <a:lnTo>
                    <a:pt x="123520" y="194868"/>
                  </a:lnTo>
                  <a:lnTo>
                    <a:pt x="124968" y="195605"/>
                  </a:lnTo>
                  <a:lnTo>
                    <a:pt x="127482" y="194614"/>
                  </a:lnTo>
                  <a:lnTo>
                    <a:pt x="128066" y="193090"/>
                  </a:lnTo>
                  <a:close/>
                </a:path>
                <a:path w="187325" h="752475">
                  <a:moveTo>
                    <a:pt x="130708" y="675386"/>
                  </a:moveTo>
                  <a:lnTo>
                    <a:pt x="130225" y="673823"/>
                  </a:lnTo>
                  <a:lnTo>
                    <a:pt x="128993" y="673265"/>
                  </a:lnTo>
                  <a:lnTo>
                    <a:pt x="127774" y="672693"/>
                  </a:lnTo>
                  <a:lnTo>
                    <a:pt x="126288" y="673354"/>
                  </a:lnTo>
                  <a:lnTo>
                    <a:pt x="125653" y="674700"/>
                  </a:lnTo>
                  <a:lnTo>
                    <a:pt x="125031" y="676059"/>
                  </a:lnTo>
                  <a:lnTo>
                    <a:pt x="125501" y="677621"/>
                  </a:lnTo>
                  <a:lnTo>
                    <a:pt x="127939" y="678776"/>
                  </a:lnTo>
                  <a:lnTo>
                    <a:pt x="129451" y="678129"/>
                  </a:lnTo>
                  <a:lnTo>
                    <a:pt x="130086" y="676757"/>
                  </a:lnTo>
                  <a:lnTo>
                    <a:pt x="130708" y="675386"/>
                  </a:lnTo>
                  <a:close/>
                </a:path>
                <a:path w="187325" h="752475">
                  <a:moveTo>
                    <a:pt x="133311" y="208140"/>
                  </a:moveTo>
                  <a:lnTo>
                    <a:pt x="131864" y="204152"/>
                  </a:lnTo>
                  <a:lnTo>
                    <a:pt x="129768" y="198640"/>
                  </a:lnTo>
                  <a:lnTo>
                    <a:pt x="128854" y="198170"/>
                  </a:lnTo>
                  <a:lnTo>
                    <a:pt x="128054" y="198462"/>
                  </a:lnTo>
                  <a:lnTo>
                    <a:pt x="126326" y="199136"/>
                  </a:lnTo>
                  <a:lnTo>
                    <a:pt x="125958" y="200088"/>
                  </a:lnTo>
                  <a:lnTo>
                    <a:pt x="127457" y="204038"/>
                  </a:lnTo>
                  <a:lnTo>
                    <a:pt x="129463" y="209524"/>
                  </a:lnTo>
                  <a:lnTo>
                    <a:pt x="130365" y="210007"/>
                  </a:lnTo>
                  <a:lnTo>
                    <a:pt x="132118" y="209384"/>
                  </a:lnTo>
                  <a:lnTo>
                    <a:pt x="132918" y="209092"/>
                  </a:lnTo>
                  <a:lnTo>
                    <a:pt x="133311" y="208140"/>
                  </a:lnTo>
                  <a:close/>
                </a:path>
                <a:path w="187325" h="752475">
                  <a:moveTo>
                    <a:pt x="136740" y="216662"/>
                  </a:moveTo>
                  <a:lnTo>
                    <a:pt x="136245" y="215252"/>
                  </a:lnTo>
                  <a:lnTo>
                    <a:pt x="135763" y="213842"/>
                  </a:lnTo>
                  <a:lnTo>
                    <a:pt x="134315" y="213055"/>
                  </a:lnTo>
                  <a:lnTo>
                    <a:pt x="131775" y="213956"/>
                  </a:lnTo>
                  <a:lnTo>
                    <a:pt x="131152" y="215455"/>
                  </a:lnTo>
                  <a:lnTo>
                    <a:pt x="132118" y="218262"/>
                  </a:lnTo>
                  <a:lnTo>
                    <a:pt x="133540" y="219049"/>
                  </a:lnTo>
                  <a:lnTo>
                    <a:pt x="136105" y="218160"/>
                  </a:lnTo>
                  <a:lnTo>
                    <a:pt x="136740" y="216662"/>
                  </a:lnTo>
                  <a:close/>
                </a:path>
                <a:path w="187325" h="752475">
                  <a:moveTo>
                    <a:pt x="137007" y="660209"/>
                  </a:moveTo>
                  <a:lnTo>
                    <a:pt x="136677" y="659231"/>
                  </a:lnTo>
                  <a:lnTo>
                    <a:pt x="135534" y="658736"/>
                  </a:lnTo>
                  <a:lnTo>
                    <a:pt x="135343" y="658672"/>
                  </a:lnTo>
                  <a:lnTo>
                    <a:pt x="134188" y="658177"/>
                  </a:lnTo>
                  <a:lnTo>
                    <a:pt x="133261" y="658609"/>
                  </a:lnTo>
                  <a:lnTo>
                    <a:pt x="131584" y="662495"/>
                  </a:lnTo>
                  <a:lnTo>
                    <a:pt x="129578" y="667016"/>
                  </a:lnTo>
                  <a:lnTo>
                    <a:pt x="129209" y="667880"/>
                  </a:lnTo>
                  <a:lnTo>
                    <a:pt x="129527" y="668858"/>
                  </a:lnTo>
                  <a:lnTo>
                    <a:pt x="131216" y="669620"/>
                  </a:lnTo>
                  <a:lnTo>
                    <a:pt x="131991" y="669975"/>
                  </a:lnTo>
                  <a:lnTo>
                    <a:pt x="132930" y="669544"/>
                  </a:lnTo>
                  <a:lnTo>
                    <a:pt x="134670" y="665657"/>
                  </a:lnTo>
                  <a:lnTo>
                    <a:pt x="137007" y="660209"/>
                  </a:lnTo>
                  <a:close/>
                </a:path>
                <a:path w="187325" h="752475">
                  <a:moveTo>
                    <a:pt x="140779" y="652246"/>
                  </a:moveTo>
                  <a:lnTo>
                    <a:pt x="140220" y="650697"/>
                  </a:lnTo>
                  <a:lnTo>
                    <a:pt x="137731" y="649681"/>
                  </a:lnTo>
                  <a:lnTo>
                    <a:pt x="136271" y="650379"/>
                  </a:lnTo>
                  <a:lnTo>
                    <a:pt x="135128" y="653148"/>
                  </a:lnTo>
                  <a:lnTo>
                    <a:pt x="135661" y="654685"/>
                  </a:lnTo>
                  <a:lnTo>
                    <a:pt x="138150" y="655726"/>
                  </a:lnTo>
                  <a:lnTo>
                    <a:pt x="139623" y="655015"/>
                  </a:lnTo>
                  <a:lnTo>
                    <a:pt x="140208" y="653630"/>
                  </a:lnTo>
                  <a:lnTo>
                    <a:pt x="140779" y="652246"/>
                  </a:lnTo>
                  <a:close/>
                </a:path>
                <a:path w="187325" h="752475">
                  <a:moveTo>
                    <a:pt x="141351" y="231876"/>
                  </a:moveTo>
                  <a:lnTo>
                    <a:pt x="140068" y="227850"/>
                  </a:lnTo>
                  <a:lnTo>
                    <a:pt x="138226" y="222262"/>
                  </a:lnTo>
                  <a:lnTo>
                    <a:pt x="137325" y="221754"/>
                  </a:lnTo>
                  <a:lnTo>
                    <a:pt x="136512" y="222021"/>
                  </a:lnTo>
                  <a:lnTo>
                    <a:pt x="136144" y="222161"/>
                  </a:lnTo>
                  <a:lnTo>
                    <a:pt x="134759" y="222618"/>
                  </a:lnTo>
                  <a:lnTo>
                    <a:pt x="134340" y="223570"/>
                  </a:lnTo>
                  <a:lnTo>
                    <a:pt x="135674" y="227545"/>
                  </a:lnTo>
                  <a:lnTo>
                    <a:pt x="137464" y="233108"/>
                  </a:lnTo>
                  <a:lnTo>
                    <a:pt x="138341" y="233629"/>
                  </a:lnTo>
                  <a:lnTo>
                    <a:pt x="140119" y="233070"/>
                  </a:lnTo>
                  <a:lnTo>
                    <a:pt x="140931" y="232816"/>
                  </a:lnTo>
                  <a:lnTo>
                    <a:pt x="141351" y="231876"/>
                  </a:lnTo>
                  <a:close/>
                </a:path>
                <a:path w="187325" h="752475">
                  <a:moveTo>
                    <a:pt x="144437" y="240525"/>
                  </a:moveTo>
                  <a:lnTo>
                    <a:pt x="144005" y="239090"/>
                  </a:lnTo>
                  <a:lnTo>
                    <a:pt x="143573" y="237655"/>
                  </a:lnTo>
                  <a:lnTo>
                    <a:pt x="142176" y="236829"/>
                  </a:lnTo>
                  <a:lnTo>
                    <a:pt x="139598" y="237617"/>
                  </a:lnTo>
                  <a:lnTo>
                    <a:pt x="138899" y="239090"/>
                  </a:lnTo>
                  <a:lnTo>
                    <a:pt x="139763" y="241922"/>
                  </a:lnTo>
                  <a:lnTo>
                    <a:pt x="141147" y="242760"/>
                  </a:lnTo>
                  <a:lnTo>
                    <a:pt x="142443" y="242379"/>
                  </a:lnTo>
                  <a:lnTo>
                    <a:pt x="143738" y="241985"/>
                  </a:lnTo>
                  <a:lnTo>
                    <a:pt x="144437" y="240525"/>
                  </a:lnTo>
                  <a:close/>
                </a:path>
                <a:path w="187325" h="752475">
                  <a:moveTo>
                    <a:pt x="146431" y="636854"/>
                  </a:moveTo>
                  <a:lnTo>
                    <a:pt x="146050" y="635901"/>
                  </a:lnTo>
                  <a:lnTo>
                    <a:pt x="143522" y="634936"/>
                  </a:lnTo>
                  <a:lnTo>
                    <a:pt x="142608" y="635406"/>
                  </a:lnTo>
                  <a:lnTo>
                    <a:pt x="141109" y="639356"/>
                  </a:lnTo>
                  <a:lnTo>
                    <a:pt x="138950" y="644804"/>
                  </a:lnTo>
                  <a:lnTo>
                    <a:pt x="139319" y="645769"/>
                  </a:lnTo>
                  <a:lnTo>
                    <a:pt x="140093" y="646099"/>
                  </a:lnTo>
                  <a:lnTo>
                    <a:pt x="141033" y="646468"/>
                  </a:lnTo>
                  <a:lnTo>
                    <a:pt x="141820" y="646785"/>
                  </a:lnTo>
                  <a:lnTo>
                    <a:pt x="142748" y="646328"/>
                  </a:lnTo>
                  <a:lnTo>
                    <a:pt x="144322" y="642378"/>
                  </a:lnTo>
                  <a:lnTo>
                    <a:pt x="146431" y="636854"/>
                  </a:lnTo>
                  <a:close/>
                </a:path>
                <a:path w="187325" h="752475">
                  <a:moveTo>
                    <a:pt x="148412" y="255866"/>
                  </a:moveTo>
                  <a:lnTo>
                    <a:pt x="147294" y="251802"/>
                  </a:lnTo>
                  <a:lnTo>
                    <a:pt x="145681" y="246164"/>
                  </a:lnTo>
                  <a:lnTo>
                    <a:pt x="144805" y="245618"/>
                  </a:lnTo>
                  <a:lnTo>
                    <a:pt x="142214" y="246380"/>
                  </a:lnTo>
                  <a:lnTo>
                    <a:pt x="141757" y="247307"/>
                  </a:lnTo>
                  <a:lnTo>
                    <a:pt x="142925" y="251333"/>
                  </a:lnTo>
                  <a:lnTo>
                    <a:pt x="144475" y="256946"/>
                  </a:lnTo>
                  <a:lnTo>
                    <a:pt x="145326" y="257492"/>
                  </a:lnTo>
                  <a:lnTo>
                    <a:pt x="146532" y="257162"/>
                  </a:lnTo>
                  <a:lnTo>
                    <a:pt x="146748" y="257124"/>
                  </a:lnTo>
                  <a:lnTo>
                    <a:pt x="147129" y="257009"/>
                  </a:lnTo>
                  <a:lnTo>
                    <a:pt x="147955" y="256781"/>
                  </a:lnTo>
                  <a:lnTo>
                    <a:pt x="148412" y="255866"/>
                  </a:lnTo>
                  <a:close/>
                </a:path>
                <a:path w="187325" h="752475">
                  <a:moveTo>
                    <a:pt x="149847" y="628764"/>
                  </a:moveTo>
                  <a:lnTo>
                    <a:pt x="149225" y="627253"/>
                  </a:lnTo>
                  <a:lnTo>
                    <a:pt x="146697" y="626325"/>
                  </a:lnTo>
                  <a:lnTo>
                    <a:pt x="145262" y="627100"/>
                  </a:lnTo>
                  <a:lnTo>
                    <a:pt x="144246" y="629894"/>
                  </a:lnTo>
                  <a:lnTo>
                    <a:pt x="144843" y="631393"/>
                  </a:lnTo>
                  <a:lnTo>
                    <a:pt x="147370" y="632345"/>
                  </a:lnTo>
                  <a:lnTo>
                    <a:pt x="148818" y="631583"/>
                  </a:lnTo>
                  <a:lnTo>
                    <a:pt x="149339" y="630174"/>
                  </a:lnTo>
                  <a:lnTo>
                    <a:pt x="149847" y="628764"/>
                  </a:lnTo>
                  <a:close/>
                </a:path>
                <a:path w="187325" h="752475">
                  <a:moveTo>
                    <a:pt x="151130" y="264604"/>
                  </a:moveTo>
                  <a:lnTo>
                    <a:pt x="150761" y="263156"/>
                  </a:lnTo>
                  <a:lnTo>
                    <a:pt x="150393" y="261708"/>
                  </a:lnTo>
                  <a:lnTo>
                    <a:pt x="149021" y="260832"/>
                  </a:lnTo>
                  <a:lnTo>
                    <a:pt x="146405" y="261518"/>
                  </a:lnTo>
                  <a:lnTo>
                    <a:pt x="145669" y="262953"/>
                  </a:lnTo>
                  <a:lnTo>
                    <a:pt x="146405" y="265811"/>
                  </a:lnTo>
                  <a:lnTo>
                    <a:pt x="147751" y="266712"/>
                  </a:lnTo>
                  <a:lnTo>
                    <a:pt x="150368" y="266039"/>
                  </a:lnTo>
                  <a:lnTo>
                    <a:pt x="151130" y="264604"/>
                  </a:lnTo>
                  <a:close/>
                </a:path>
                <a:path w="187325" h="752475">
                  <a:moveTo>
                    <a:pt x="154482" y="280073"/>
                  </a:moveTo>
                  <a:lnTo>
                    <a:pt x="153530" y="275971"/>
                  </a:lnTo>
                  <a:lnTo>
                    <a:pt x="152158" y="270281"/>
                  </a:lnTo>
                  <a:lnTo>
                    <a:pt x="151295" y="269709"/>
                  </a:lnTo>
                  <a:lnTo>
                    <a:pt x="148678" y="270344"/>
                  </a:lnTo>
                  <a:lnTo>
                    <a:pt x="148183" y="271259"/>
                  </a:lnTo>
                  <a:lnTo>
                    <a:pt x="149186" y="275323"/>
                  </a:lnTo>
                  <a:lnTo>
                    <a:pt x="150279" y="280073"/>
                  </a:lnTo>
                  <a:lnTo>
                    <a:pt x="150507" y="280987"/>
                  </a:lnTo>
                  <a:lnTo>
                    <a:pt x="151345" y="281571"/>
                  </a:lnTo>
                  <a:lnTo>
                    <a:pt x="153149" y="281152"/>
                  </a:lnTo>
                  <a:lnTo>
                    <a:pt x="153974" y="280962"/>
                  </a:lnTo>
                  <a:lnTo>
                    <a:pt x="154482" y="280073"/>
                  </a:lnTo>
                  <a:close/>
                </a:path>
                <a:path w="187325" h="752475">
                  <a:moveTo>
                    <a:pt x="154838" y="613232"/>
                  </a:moveTo>
                  <a:lnTo>
                    <a:pt x="154432" y="612292"/>
                  </a:lnTo>
                  <a:lnTo>
                    <a:pt x="151866" y="611428"/>
                  </a:lnTo>
                  <a:lnTo>
                    <a:pt x="150964" y="611936"/>
                  </a:lnTo>
                  <a:lnTo>
                    <a:pt x="149110" y="617474"/>
                  </a:lnTo>
                  <a:lnTo>
                    <a:pt x="147713" y="621449"/>
                  </a:lnTo>
                  <a:lnTo>
                    <a:pt x="148107" y="622388"/>
                  </a:lnTo>
                  <a:lnTo>
                    <a:pt x="149860" y="623011"/>
                  </a:lnTo>
                  <a:lnTo>
                    <a:pt x="150660" y="623290"/>
                  </a:lnTo>
                  <a:lnTo>
                    <a:pt x="151561" y="622808"/>
                  </a:lnTo>
                  <a:lnTo>
                    <a:pt x="152971" y="618807"/>
                  </a:lnTo>
                  <a:lnTo>
                    <a:pt x="154838" y="613232"/>
                  </a:lnTo>
                  <a:close/>
                </a:path>
                <a:path w="187325" h="752475">
                  <a:moveTo>
                    <a:pt x="156845" y="288874"/>
                  </a:moveTo>
                  <a:lnTo>
                    <a:pt x="156527" y="287426"/>
                  </a:lnTo>
                  <a:lnTo>
                    <a:pt x="156210" y="285978"/>
                  </a:lnTo>
                  <a:lnTo>
                    <a:pt x="154889" y="285026"/>
                  </a:lnTo>
                  <a:lnTo>
                    <a:pt x="153568" y="285318"/>
                  </a:lnTo>
                  <a:lnTo>
                    <a:pt x="152247" y="285623"/>
                  </a:lnTo>
                  <a:lnTo>
                    <a:pt x="151447" y="287020"/>
                  </a:lnTo>
                  <a:lnTo>
                    <a:pt x="151765" y="288455"/>
                  </a:lnTo>
                  <a:lnTo>
                    <a:pt x="152069" y="289902"/>
                  </a:lnTo>
                  <a:lnTo>
                    <a:pt x="153390" y="290842"/>
                  </a:lnTo>
                  <a:lnTo>
                    <a:pt x="156019" y="290283"/>
                  </a:lnTo>
                  <a:lnTo>
                    <a:pt x="156845" y="288874"/>
                  </a:lnTo>
                  <a:close/>
                </a:path>
                <a:path w="187325" h="752475">
                  <a:moveTo>
                    <a:pt x="157937" y="605015"/>
                  </a:moveTo>
                  <a:lnTo>
                    <a:pt x="157251" y="603529"/>
                  </a:lnTo>
                  <a:lnTo>
                    <a:pt x="154686" y="602716"/>
                  </a:lnTo>
                  <a:lnTo>
                    <a:pt x="153276" y="603542"/>
                  </a:lnTo>
                  <a:lnTo>
                    <a:pt x="152831" y="604951"/>
                  </a:lnTo>
                  <a:lnTo>
                    <a:pt x="152374" y="606348"/>
                  </a:lnTo>
                  <a:lnTo>
                    <a:pt x="153035" y="607834"/>
                  </a:lnTo>
                  <a:lnTo>
                    <a:pt x="155600" y="608672"/>
                  </a:lnTo>
                  <a:lnTo>
                    <a:pt x="157022" y="607860"/>
                  </a:lnTo>
                  <a:lnTo>
                    <a:pt x="157480" y="606437"/>
                  </a:lnTo>
                  <a:lnTo>
                    <a:pt x="157937" y="605015"/>
                  </a:lnTo>
                  <a:close/>
                </a:path>
                <a:path w="187325" h="752475">
                  <a:moveTo>
                    <a:pt x="159550" y="304444"/>
                  </a:moveTo>
                  <a:lnTo>
                    <a:pt x="158775" y="300304"/>
                  </a:lnTo>
                  <a:lnTo>
                    <a:pt x="157619" y="294576"/>
                  </a:lnTo>
                  <a:lnTo>
                    <a:pt x="156794" y="293966"/>
                  </a:lnTo>
                  <a:lnTo>
                    <a:pt x="154139" y="294525"/>
                  </a:lnTo>
                  <a:lnTo>
                    <a:pt x="153619" y="295402"/>
                  </a:lnTo>
                  <a:lnTo>
                    <a:pt x="154444" y="299491"/>
                  </a:lnTo>
                  <a:lnTo>
                    <a:pt x="155536" y="305193"/>
                  </a:lnTo>
                  <a:lnTo>
                    <a:pt x="156349" y="305816"/>
                  </a:lnTo>
                  <a:lnTo>
                    <a:pt x="158178" y="305473"/>
                  </a:lnTo>
                  <a:lnTo>
                    <a:pt x="159016" y="305320"/>
                  </a:lnTo>
                  <a:lnTo>
                    <a:pt x="159550" y="304444"/>
                  </a:lnTo>
                  <a:close/>
                </a:path>
                <a:path w="187325" h="752475">
                  <a:moveTo>
                    <a:pt x="161556" y="313334"/>
                  </a:moveTo>
                  <a:lnTo>
                    <a:pt x="161302" y="311873"/>
                  </a:lnTo>
                  <a:lnTo>
                    <a:pt x="161048" y="310413"/>
                  </a:lnTo>
                  <a:lnTo>
                    <a:pt x="159753" y="309422"/>
                  </a:lnTo>
                  <a:lnTo>
                    <a:pt x="158432" y="309664"/>
                  </a:lnTo>
                  <a:lnTo>
                    <a:pt x="157111" y="309892"/>
                  </a:lnTo>
                  <a:lnTo>
                    <a:pt x="156248" y="311264"/>
                  </a:lnTo>
                  <a:lnTo>
                    <a:pt x="156502" y="312712"/>
                  </a:lnTo>
                  <a:lnTo>
                    <a:pt x="156743" y="314159"/>
                  </a:lnTo>
                  <a:lnTo>
                    <a:pt x="158026" y="315163"/>
                  </a:lnTo>
                  <a:lnTo>
                    <a:pt x="160680" y="314706"/>
                  </a:lnTo>
                  <a:lnTo>
                    <a:pt x="161556" y="313334"/>
                  </a:lnTo>
                  <a:close/>
                </a:path>
                <a:path w="187325" h="752475">
                  <a:moveTo>
                    <a:pt x="162267" y="589330"/>
                  </a:moveTo>
                  <a:lnTo>
                    <a:pt x="161823" y="588403"/>
                  </a:lnTo>
                  <a:lnTo>
                    <a:pt x="159219" y="587654"/>
                  </a:lnTo>
                  <a:lnTo>
                    <a:pt x="158343" y="588200"/>
                  </a:lnTo>
                  <a:lnTo>
                    <a:pt x="156718" y="593788"/>
                  </a:lnTo>
                  <a:lnTo>
                    <a:pt x="155486" y="597814"/>
                  </a:lnTo>
                  <a:lnTo>
                    <a:pt x="155917" y="598741"/>
                  </a:lnTo>
                  <a:lnTo>
                    <a:pt x="157695" y="599287"/>
                  </a:lnTo>
                  <a:lnTo>
                    <a:pt x="158508" y="599528"/>
                  </a:lnTo>
                  <a:lnTo>
                    <a:pt x="159385" y="599008"/>
                  </a:lnTo>
                  <a:lnTo>
                    <a:pt x="160616" y="594956"/>
                  </a:lnTo>
                  <a:lnTo>
                    <a:pt x="162267" y="589330"/>
                  </a:lnTo>
                  <a:close/>
                </a:path>
                <a:path w="187325" h="752475">
                  <a:moveTo>
                    <a:pt x="163626" y="328968"/>
                  </a:moveTo>
                  <a:lnTo>
                    <a:pt x="163029" y="324815"/>
                  </a:lnTo>
                  <a:lnTo>
                    <a:pt x="162102" y="319049"/>
                  </a:lnTo>
                  <a:lnTo>
                    <a:pt x="161302" y="318414"/>
                  </a:lnTo>
                  <a:lnTo>
                    <a:pt x="158635" y="318858"/>
                  </a:lnTo>
                  <a:lnTo>
                    <a:pt x="158076" y="319722"/>
                  </a:lnTo>
                  <a:lnTo>
                    <a:pt x="158737" y="323824"/>
                  </a:lnTo>
                  <a:lnTo>
                    <a:pt x="159588" y="329565"/>
                  </a:lnTo>
                  <a:lnTo>
                    <a:pt x="160375" y="330212"/>
                  </a:lnTo>
                  <a:lnTo>
                    <a:pt x="162217" y="329946"/>
                  </a:lnTo>
                  <a:lnTo>
                    <a:pt x="163055" y="329819"/>
                  </a:lnTo>
                  <a:lnTo>
                    <a:pt x="163626" y="328968"/>
                  </a:lnTo>
                  <a:close/>
                </a:path>
                <a:path w="187325" h="752475">
                  <a:moveTo>
                    <a:pt x="165011" y="581025"/>
                  </a:moveTo>
                  <a:lnTo>
                    <a:pt x="164261" y="579577"/>
                  </a:lnTo>
                  <a:lnTo>
                    <a:pt x="162966" y="579208"/>
                  </a:lnTo>
                  <a:lnTo>
                    <a:pt x="161671" y="578853"/>
                  </a:lnTo>
                  <a:lnTo>
                    <a:pt x="160299" y="579729"/>
                  </a:lnTo>
                  <a:lnTo>
                    <a:pt x="159524" y="582587"/>
                  </a:lnTo>
                  <a:lnTo>
                    <a:pt x="160235" y="584034"/>
                  </a:lnTo>
                  <a:lnTo>
                    <a:pt x="161544" y="584390"/>
                  </a:lnTo>
                  <a:lnTo>
                    <a:pt x="162839" y="584758"/>
                  </a:lnTo>
                  <a:lnTo>
                    <a:pt x="164223" y="583895"/>
                  </a:lnTo>
                  <a:lnTo>
                    <a:pt x="164617" y="582460"/>
                  </a:lnTo>
                  <a:lnTo>
                    <a:pt x="165011" y="581025"/>
                  </a:lnTo>
                  <a:close/>
                </a:path>
                <a:path w="187325" h="752475">
                  <a:moveTo>
                    <a:pt x="165265" y="337934"/>
                  </a:moveTo>
                  <a:lnTo>
                    <a:pt x="165074" y="336461"/>
                  </a:lnTo>
                  <a:lnTo>
                    <a:pt x="164871" y="335000"/>
                  </a:lnTo>
                  <a:lnTo>
                    <a:pt x="163639" y="333946"/>
                  </a:lnTo>
                  <a:lnTo>
                    <a:pt x="160959" y="334314"/>
                  </a:lnTo>
                  <a:lnTo>
                    <a:pt x="160045" y="335648"/>
                  </a:lnTo>
                  <a:lnTo>
                    <a:pt x="160426" y="338569"/>
                  </a:lnTo>
                  <a:lnTo>
                    <a:pt x="161671" y="339598"/>
                  </a:lnTo>
                  <a:lnTo>
                    <a:pt x="164338" y="339267"/>
                  </a:lnTo>
                  <a:lnTo>
                    <a:pt x="165265" y="337934"/>
                  </a:lnTo>
                  <a:close/>
                </a:path>
                <a:path w="187325" h="752475">
                  <a:moveTo>
                    <a:pt x="166712" y="353618"/>
                  </a:moveTo>
                  <a:lnTo>
                    <a:pt x="166268" y="349453"/>
                  </a:lnTo>
                  <a:lnTo>
                    <a:pt x="165595" y="343662"/>
                  </a:lnTo>
                  <a:lnTo>
                    <a:pt x="164807" y="342988"/>
                  </a:lnTo>
                  <a:lnTo>
                    <a:pt x="162128" y="343319"/>
                  </a:lnTo>
                  <a:lnTo>
                    <a:pt x="161531" y="344157"/>
                  </a:lnTo>
                  <a:lnTo>
                    <a:pt x="162217" y="349897"/>
                  </a:lnTo>
                  <a:lnTo>
                    <a:pt x="162648" y="354050"/>
                  </a:lnTo>
                  <a:lnTo>
                    <a:pt x="163410" y="354723"/>
                  </a:lnTo>
                  <a:lnTo>
                    <a:pt x="165265" y="354533"/>
                  </a:lnTo>
                  <a:lnTo>
                    <a:pt x="166103" y="354444"/>
                  </a:lnTo>
                  <a:lnTo>
                    <a:pt x="166712" y="353618"/>
                  </a:lnTo>
                  <a:close/>
                </a:path>
                <a:path w="187325" h="752475">
                  <a:moveTo>
                    <a:pt x="167982" y="362623"/>
                  </a:moveTo>
                  <a:lnTo>
                    <a:pt x="167855" y="361149"/>
                  </a:lnTo>
                  <a:lnTo>
                    <a:pt x="167728" y="359676"/>
                  </a:lnTo>
                  <a:lnTo>
                    <a:pt x="166509" y="358584"/>
                  </a:lnTo>
                  <a:lnTo>
                    <a:pt x="165176" y="358724"/>
                  </a:lnTo>
                  <a:lnTo>
                    <a:pt x="163830" y="358851"/>
                  </a:lnTo>
                  <a:lnTo>
                    <a:pt x="162864" y="360146"/>
                  </a:lnTo>
                  <a:lnTo>
                    <a:pt x="163144" y="363067"/>
                  </a:lnTo>
                  <a:lnTo>
                    <a:pt x="164325" y="364159"/>
                  </a:lnTo>
                  <a:lnTo>
                    <a:pt x="165671" y="364032"/>
                  </a:lnTo>
                  <a:lnTo>
                    <a:pt x="167005" y="363918"/>
                  </a:lnTo>
                  <a:lnTo>
                    <a:pt x="167982" y="362623"/>
                  </a:lnTo>
                  <a:close/>
                </a:path>
                <a:path w="187325" h="752475">
                  <a:moveTo>
                    <a:pt x="168694" y="565213"/>
                  </a:moveTo>
                  <a:lnTo>
                    <a:pt x="168198" y="564311"/>
                  </a:lnTo>
                  <a:lnTo>
                    <a:pt x="165582" y="563664"/>
                  </a:lnTo>
                  <a:lnTo>
                    <a:pt x="164731" y="564235"/>
                  </a:lnTo>
                  <a:lnTo>
                    <a:pt x="163334" y="569887"/>
                  </a:lnTo>
                  <a:lnTo>
                    <a:pt x="162267" y="573938"/>
                  </a:lnTo>
                  <a:lnTo>
                    <a:pt x="162737" y="574840"/>
                  </a:lnTo>
                  <a:lnTo>
                    <a:pt x="163563" y="575068"/>
                  </a:lnTo>
                  <a:lnTo>
                    <a:pt x="164147" y="575208"/>
                  </a:lnTo>
                  <a:lnTo>
                    <a:pt x="164541" y="575322"/>
                  </a:lnTo>
                  <a:lnTo>
                    <a:pt x="165354" y="575538"/>
                  </a:lnTo>
                  <a:lnTo>
                    <a:pt x="166217" y="574967"/>
                  </a:lnTo>
                  <a:lnTo>
                    <a:pt x="167284" y="570890"/>
                  </a:lnTo>
                  <a:lnTo>
                    <a:pt x="168694" y="565213"/>
                  </a:lnTo>
                  <a:close/>
                </a:path>
                <a:path w="187325" h="752475">
                  <a:moveTo>
                    <a:pt x="168808" y="378358"/>
                  </a:moveTo>
                  <a:lnTo>
                    <a:pt x="168529" y="374167"/>
                  </a:lnTo>
                  <a:lnTo>
                    <a:pt x="168084" y="368363"/>
                  </a:lnTo>
                  <a:lnTo>
                    <a:pt x="167335" y="367665"/>
                  </a:lnTo>
                  <a:lnTo>
                    <a:pt x="164642" y="367893"/>
                  </a:lnTo>
                  <a:lnTo>
                    <a:pt x="164007" y="368693"/>
                  </a:lnTo>
                  <a:lnTo>
                    <a:pt x="164338" y="372846"/>
                  </a:lnTo>
                  <a:lnTo>
                    <a:pt x="164731" y="378612"/>
                  </a:lnTo>
                  <a:lnTo>
                    <a:pt x="165468" y="379336"/>
                  </a:lnTo>
                  <a:lnTo>
                    <a:pt x="167322" y="379209"/>
                  </a:lnTo>
                  <a:lnTo>
                    <a:pt x="168160" y="379158"/>
                  </a:lnTo>
                  <a:lnTo>
                    <a:pt x="168808" y="378358"/>
                  </a:lnTo>
                  <a:close/>
                </a:path>
                <a:path w="187325" h="752475">
                  <a:moveTo>
                    <a:pt x="169722" y="387388"/>
                  </a:moveTo>
                  <a:lnTo>
                    <a:pt x="169646" y="385914"/>
                  </a:lnTo>
                  <a:lnTo>
                    <a:pt x="169570" y="384441"/>
                  </a:lnTo>
                  <a:lnTo>
                    <a:pt x="168414" y="383298"/>
                  </a:lnTo>
                  <a:lnTo>
                    <a:pt x="165722" y="383451"/>
                  </a:lnTo>
                  <a:lnTo>
                    <a:pt x="164706" y="384708"/>
                  </a:lnTo>
                  <a:lnTo>
                    <a:pt x="164769" y="386168"/>
                  </a:lnTo>
                  <a:lnTo>
                    <a:pt x="164846" y="387642"/>
                  </a:lnTo>
                  <a:lnTo>
                    <a:pt x="166001" y="388785"/>
                  </a:lnTo>
                  <a:lnTo>
                    <a:pt x="167347" y="388708"/>
                  </a:lnTo>
                  <a:lnTo>
                    <a:pt x="168681" y="388645"/>
                  </a:lnTo>
                  <a:lnTo>
                    <a:pt x="169722" y="387388"/>
                  </a:lnTo>
                  <a:close/>
                </a:path>
                <a:path w="187325" h="752475">
                  <a:moveTo>
                    <a:pt x="169913" y="403136"/>
                  </a:moveTo>
                  <a:lnTo>
                    <a:pt x="169799" y="398957"/>
                  </a:lnTo>
                  <a:lnTo>
                    <a:pt x="169583" y="393128"/>
                  </a:lnTo>
                  <a:lnTo>
                    <a:pt x="168859" y="392404"/>
                  </a:lnTo>
                  <a:lnTo>
                    <a:pt x="166166" y="392506"/>
                  </a:lnTo>
                  <a:lnTo>
                    <a:pt x="165493" y="393293"/>
                  </a:lnTo>
                  <a:lnTo>
                    <a:pt x="165671" y="397459"/>
                  </a:lnTo>
                  <a:lnTo>
                    <a:pt x="165823" y="403237"/>
                  </a:lnTo>
                  <a:lnTo>
                    <a:pt x="166535" y="403974"/>
                  </a:lnTo>
                  <a:lnTo>
                    <a:pt x="168389" y="403936"/>
                  </a:lnTo>
                  <a:lnTo>
                    <a:pt x="169227" y="403910"/>
                  </a:lnTo>
                  <a:lnTo>
                    <a:pt x="169913" y="403136"/>
                  </a:lnTo>
                  <a:close/>
                </a:path>
                <a:path w="187325" h="752475">
                  <a:moveTo>
                    <a:pt x="170091" y="417931"/>
                  </a:moveTo>
                  <a:lnTo>
                    <a:pt x="169392" y="417182"/>
                  </a:lnTo>
                  <a:lnTo>
                    <a:pt x="166700" y="417182"/>
                  </a:lnTo>
                  <a:lnTo>
                    <a:pt x="166014" y="417931"/>
                  </a:lnTo>
                  <a:lnTo>
                    <a:pt x="166001" y="422097"/>
                  </a:lnTo>
                  <a:lnTo>
                    <a:pt x="165938" y="427875"/>
                  </a:lnTo>
                  <a:lnTo>
                    <a:pt x="166611" y="428650"/>
                  </a:lnTo>
                  <a:lnTo>
                    <a:pt x="168465" y="428675"/>
                  </a:lnTo>
                  <a:lnTo>
                    <a:pt x="169303" y="428688"/>
                  </a:lnTo>
                  <a:lnTo>
                    <a:pt x="170014" y="427951"/>
                  </a:lnTo>
                  <a:lnTo>
                    <a:pt x="170078" y="423760"/>
                  </a:lnTo>
                  <a:lnTo>
                    <a:pt x="170091" y="417931"/>
                  </a:lnTo>
                  <a:close/>
                </a:path>
                <a:path w="187325" h="752475">
                  <a:moveTo>
                    <a:pt x="170459" y="412216"/>
                  </a:moveTo>
                  <a:lnTo>
                    <a:pt x="170446" y="410743"/>
                  </a:lnTo>
                  <a:lnTo>
                    <a:pt x="170434" y="409257"/>
                  </a:lnTo>
                  <a:lnTo>
                    <a:pt x="169316" y="408076"/>
                  </a:lnTo>
                  <a:lnTo>
                    <a:pt x="167970" y="408101"/>
                  </a:lnTo>
                  <a:lnTo>
                    <a:pt x="166611" y="408114"/>
                  </a:lnTo>
                  <a:lnTo>
                    <a:pt x="165544" y="409333"/>
                  </a:lnTo>
                  <a:lnTo>
                    <a:pt x="165569" y="410794"/>
                  </a:lnTo>
                  <a:lnTo>
                    <a:pt x="165582" y="412267"/>
                  </a:lnTo>
                  <a:lnTo>
                    <a:pt x="166687" y="413448"/>
                  </a:lnTo>
                  <a:lnTo>
                    <a:pt x="169379" y="413423"/>
                  </a:lnTo>
                  <a:lnTo>
                    <a:pt x="170459" y="412216"/>
                  </a:lnTo>
                  <a:close/>
                </a:path>
                <a:path w="187325" h="752475">
                  <a:moveTo>
                    <a:pt x="171107" y="556818"/>
                  </a:moveTo>
                  <a:lnTo>
                    <a:pt x="170307" y="555396"/>
                  </a:lnTo>
                  <a:lnTo>
                    <a:pt x="168986" y="555104"/>
                  </a:lnTo>
                  <a:lnTo>
                    <a:pt x="167665" y="554799"/>
                  </a:lnTo>
                  <a:lnTo>
                    <a:pt x="166344" y="555726"/>
                  </a:lnTo>
                  <a:lnTo>
                    <a:pt x="165684" y="558596"/>
                  </a:lnTo>
                  <a:lnTo>
                    <a:pt x="166458" y="560019"/>
                  </a:lnTo>
                  <a:lnTo>
                    <a:pt x="169087" y="560641"/>
                  </a:lnTo>
                  <a:lnTo>
                    <a:pt x="170421" y="559714"/>
                  </a:lnTo>
                  <a:lnTo>
                    <a:pt x="170764" y="558266"/>
                  </a:lnTo>
                  <a:lnTo>
                    <a:pt x="171107" y="556818"/>
                  </a:lnTo>
                  <a:close/>
                </a:path>
                <a:path w="187325" h="752475">
                  <a:moveTo>
                    <a:pt x="174142" y="540893"/>
                  </a:moveTo>
                  <a:lnTo>
                    <a:pt x="173609" y="540004"/>
                  </a:lnTo>
                  <a:lnTo>
                    <a:pt x="171792" y="539648"/>
                  </a:lnTo>
                  <a:lnTo>
                    <a:pt x="170967" y="539470"/>
                  </a:lnTo>
                  <a:lnTo>
                    <a:pt x="170141" y="540080"/>
                  </a:lnTo>
                  <a:lnTo>
                    <a:pt x="169303" y="544169"/>
                  </a:lnTo>
                  <a:lnTo>
                    <a:pt x="168071" y="549846"/>
                  </a:lnTo>
                  <a:lnTo>
                    <a:pt x="168579" y="550748"/>
                  </a:lnTo>
                  <a:lnTo>
                    <a:pt x="170395" y="551141"/>
                  </a:lnTo>
                  <a:lnTo>
                    <a:pt x="171221" y="551319"/>
                  </a:lnTo>
                  <a:lnTo>
                    <a:pt x="172059" y="550735"/>
                  </a:lnTo>
                  <a:lnTo>
                    <a:pt x="172961" y="546620"/>
                  </a:lnTo>
                  <a:lnTo>
                    <a:pt x="174142" y="540893"/>
                  </a:lnTo>
                  <a:close/>
                </a:path>
                <a:path w="187325" h="752475">
                  <a:moveTo>
                    <a:pt x="176199" y="532422"/>
                  </a:moveTo>
                  <a:lnTo>
                    <a:pt x="175336" y="531037"/>
                  </a:lnTo>
                  <a:lnTo>
                    <a:pt x="174015" y="530783"/>
                  </a:lnTo>
                  <a:lnTo>
                    <a:pt x="172694" y="530542"/>
                  </a:lnTo>
                  <a:lnTo>
                    <a:pt x="171399" y="531507"/>
                  </a:lnTo>
                  <a:lnTo>
                    <a:pt x="171132" y="532968"/>
                  </a:lnTo>
                  <a:lnTo>
                    <a:pt x="170853" y="534416"/>
                  </a:lnTo>
                  <a:lnTo>
                    <a:pt x="171691" y="535787"/>
                  </a:lnTo>
                  <a:lnTo>
                    <a:pt x="174345" y="536308"/>
                  </a:lnTo>
                  <a:lnTo>
                    <a:pt x="175641" y="535330"/>
                  </a:lnTo>
                  <a:lnTo>
                    <a:pt x="175920" y="533882"/>
                  </a:lnTo>
                  <a:lnTo>
                    <a:pt x="176199" y="532422"/>
                  </a:lnTo>
                  <a:close/>
                </a:path>
                <a:path w="187325" h="752475">
                  <a:moveTo>
                    <a:pt x="178511" y="516826"/>
                  </a:moveTo>
                  <a:lnTo>
                    <a:pt x="177939" y="515962"/>
                  </a:lnTo>
                  <a:lnTo>
                    <a:pt x="175285" y="515518"/>
                  </a:lnTo>
                  <a:lnTo>
                    <a:pt x="174472" y="516166"/>
                  </a:lnTo>
                  <a:lnTo>
                    <a:pt x="173799" y="520280"/>
                  </a:lnTo>
                  <a:lnTo>
                    <a:pt x="172808" y="525995"/>
                  </a:lnTo>
                  <a:lnTo>
                    <a:pt x="173355" y="526859"/>
                  </a:lnTo>
                  <a:lnTo>
                    <a:pt x="175183" y="527189"/>
                  </a:lnTo>
                  <a:lnTo>
                    <a:pt x="176022" y="527342"/>
                  </a:lnTo>
                  <a:lnTo>
                    <a:pt x="176834" y="526719"/>
                  </a:lnTo>
                  <a:lnTo>
                    <a:pt x="177571" y="522579"/>
                  </a:lnTo>
                  <a:lnTo>
                    <a:pt x="178511" y="516826"/>
                  </a:lnTo>
                  <a:close/>
                </a:path>
                <a:path w="187325" h="752475">
                  <a:moveTo>
                    <a:pt x="180238" y="508292"/>
                  </a:moveTo>
                  <a:lnTo>
                    <a:pt x="179324" y="506945"/>
                  </a:lnTo>
                  <a:lnTo>
                    <a:pt x="177990" y="506742"/>
                  </a:lnTo>
                  <a:lnTo>
                    <a:pt x="176657" y="506552"/>
                  </a:lnTo>
                  <a:lnTo>
                    <a:pt x="175412" y="507580"/>
                  </a:lnTo>
                  <a:lnTo>
                    <a:pt x="174980" y="510476"/>
                  </a:lnTo>
                  <a:lnTo>
                    <a:pt x="175869" y="511835"/>
                  </a:lnTo>
                  <a:lnTo>
                    <a:pt x="178536" y="512241"/>
                  </a:lnTo>
                  <a:lnTo>
                    <a:pt x="179806" y="511213"/>
                  </a:lnTo>
                  <a:lnTo>
                    <a:pt x="180022" y="509752"/>
                  </a:lnTo>
                  <a:lnTo>
                    <a:pt x="180238" y="508292"/>
                  </a:lnTo>
                  <a:close/>
                </a:path>
                <a:path w="187325" h="752475">
                  <a:moveTo>
                    <a:pt x="181965" y="492213"/>
                  </a:moveTo>
                  <a:lnTo>
                    <a:pt x="181381" y="491375"/>
                  </a:lnTo>
                  <a:lnTo>
                    <a:pt x="178701" y="491045"/>
                  </a:lnTo>
                  <a:lnTo>
                    <a:pt x="177927" y="491718"/>
                  </a:lnTo>
                  <a:lnTo>
                    <a:pt x="177419" y="495846"/>
                  </a:lnTo>
                  <a:lnTo>
                    <a:pt x="176657" y="501599"/>
                  </a:lnTo>
                  <a:lnTo>
                    <a:pt x="177228" y="502437"/>
                  </a:lnTo>
                  <a:lnTo>
                    <a:pt x="179070" y="502691"/>
                  </a:lnTo>
                  <a:lnTo>
                    <a:pt x="179908" y="502805"/>
                  </a:lnTo>
                  <a:lnTo>
                    <a:pt x="180695" y="502145"/>
                  </a:lnTo>
                  <a:lnTo>
                    <a:pt x="181470" y="496366"/>
                  </a:lnTo>
                  <a:lnTo>
                    <a:pt x="181965" y="492213"/>
                  </a:lnTo>
                  <a:close/>
                </a:path>
                <a:path w="187325" h="752475">
                  <a:moveTo>
                    <a:pt x="183349" y="483628"/>
                  </a:moveTo>
                  <a:lnTo>
                    <a:pt x="182384" y="482320"/>
                  </a:lnTo>
                  <a:lnTo>
                    <a:pt x="179705" y="482041"/>
                  </a:lnTo>
                  <a:lnTo>
                    <a:pt x="178511" y="483108"/>
                  </a:lnTo>
                  <a:lnTo>
                    <a:pt x="178346" y="484568"/>
                  </a:lnTo>
                  <a:lnTo>
                    <a:pt x="178193" y="486029"/>
                  </a:lnTo>
                  <a:lnTo>
                    <a:pt x="179133" y="487337"/>
                  </a:lnTo>
                  <a:lnTo>
                    <a:pt x="181813" y="487641"/>
                  </a:lnTo>
                  <a:lnTo>
                    <a:pt x="183045" y="486575"/>
                  </a:lnTo>
                  <a:lnTo>
                    <a:pt x="183197" y="485101"/>
                  </a:lnTo>
                  <a:lnTo>
                    <a:pt x="183349" y="483628"/>
                  </a:lnTo>
                  <a:close/>
                </a:path>
                <a:path w="187325" h="752475">
                  <a:moveTo>
                    <a:pt x="184442" y="467499"/>
                  </a:moveTo>
                  <a:lnTo>
                    <a:pt x="183819" y="466686"/>
                  </a:lnTo>
                  <a:lnTo>
                    <a:pt x="182968" y="466636"/>
                  </a:lnTo>
                  <a:lnTo>
                    <a:pt x="181127" y="466483"/>
                  </a:lnTo>
                  <a:lnTo>
                    <a:pt x="180378" y="467169"/>
                  </a:lnTo>
                  <a:lnTo>
                    <a:pt x="180035" y="471335"/>
                  </a:lnTo>
                  <a:lnTo>
                    <a:pt x="179501" y="477088"/>
                  </a:lnTo>
                  <a:lnTo>
                    <a:pt x="180111" y="477913"/>
                  </a:lnTo>
                  <a:lnTo>
                    <a:pt x="181965" y="478091"/>
                  </a:lnTo>
                  <a:lnTo>
                    <a:pt x="182803" y="478180"/>
                  </a:lnTo>
                  <a:lnTo>
                    <a:pt x="183565" y="477481"/>
                  </a:lnTo>
                  <a:lnTo>
                    <a:pt x="184111" y="471690"/>
                  </a:lnTo>
                  <a:lnTo>
                    <a:pt x="184442" y="467499"/>
                  </a:lnTo>
                  <a:close/>
                </a:path>
                <a:path w="187325" h="752475">
                  <a:moveTo>
                    <a:pt x="185140" y="378358"/>
                  </a:moveTo>
                  <a:lnTo>
                    <a:pt x="184861" y="374167"/>
                  </a:lnTo>
                  <a:lnTo>
                    <a:pt x="184416" y="368363"/>
                  </a:lnTo>
                  <a:lnTo>
                    <a:pt x="183667" y="367665"/>
                  </a:lnTo>
                  <a:lnTo>
                    <a:pt x="180975" y="367893"/>
                  </a:lnTo>
                  <a:lnTo>
                    <a:pt x="180352" y="368693"/>
                  </a:lnTo>
                  <a:lnTo>
                    <a:pt x="180682" y="372846"/>
                  </a:lnTo>
                  <a:lnTo>
                    <a:pt x="181063" y="378612"/>
                  </a:lnTo>
                  <a:lnTo>
                    <a:pt x="181800" y="379336"/>
                  </a:lnTo>
                  <a:lnTo>
                    <a:pt x="183654" y="379209"/>
                  </a:lnTo>
                  <a:lnTo>
                    <a:pt x="184505" y="379158"/>
                  </a:lnTo>
                  <a:lnTo>
                    <a:pt x="185140" y="378358"/>
                  </a:lnTo>
                  <a:close/>
                </a:path>
                <a:path w="187325" h="752475">
                  <a:moveTo>
                    <a:pt x="185483" y="458876"/>
                  </a:moveTo>
                  <a:lnTo>
                    <a:pt x="184467" y="457606"/>
                  </a:lnTo>
                  <a:lnTo>
                    <a:pt x="183121" y="457517"/>
                  </a:lnTo>
                  <a:lnTo>
                    <a:pt x="181775" y="457441"/>
                  </a:lnTo>
                  <a:lnTo>
                    <a:pt x="180619" y="458546"/>
                  </a:lnTo>
                  <a:lnTo>
                    <a:pt x="180416" y="461479"/>
                  </a:lnTo>
                  <a:lnTo>
                    <a:pt x="181406" y="462749"/>
                  </a:lnTo>
                  <a:lnTo>
                    <a:pt x="184099" y="462953"/>
                  </a:lnTo>
                  <a:lnTo>
                    <a:pt x="185280" y="461822"/>
                  </a:lnTo>
                  <a:lnTo>
                    <a:pt x="185381" y="460349"/>
                  </a:lnTo>
                  <a:lnTo>
                    <a:pt x="185483" y="458876"/>
                  </a:lnTo>
                  <a:close/>
                </a:path>
                <a:path w="187325" h="752475">
                  <a:moveTo>
                    <a:pt x="185940" y="442734"/>
                  </a:moveTo>
                  <a:lnTo>
                    <a:pt x="185267" y="441960"/>
                  </a:lnTo>
                  <a:lnTo>
                    <a:pt x="182575" y="441858"/>
                  </a:lnTo>
                  <a:lnTo>
                    <a:pt x="181851" y="442582"/>
                  </a:lnTo>
                  <a:lnTo>
                    <a:pt x="181686" y="446735"/>
                  </a:lnTo>
                  <a:lnTo>
                    <a:pt x="181381" y="452513"/>
                  </a:lnTo>
                  <a:lnTo>
                    <a:pt x="182029" y="453301"/>
                  </a:lnTo>
                  <a:lnTo>
                    <a:pt x="183883" y="453415"/>
                  </a:lnTo>
                  <a:lnTo>
                    <a:pt x="184721" y="453466"/>
                  </a:lnTo>
                  <a:lnTo>
                    <a:pt x="185458" y="452742"/>
                  </a:lnTo>
                  <a:lnTo>
                    <a:pt x="185686" y="448551"/>
                  </a:lnTo>
                  <a:lnTo>
                    <a:pt x="185940" y="442734"/>
                  </a:lnTo>
                  <a:close/>
                </a:path>
                <a:path w="187325" h="752475">
                  <a:moveTo>
                    <a:pt x="186055" y="387388"/>
                  </a:moveTo>
                  <a:lnTo>
                    <a:pt x="185978" y="385914"/>
                  </a:lnTo>
                  <a:lnTo>
                    <a:pt x="185902" y="384441"/>
                  </a:lnTo>
                  <a:lnTo>
                    <a:pt x="184746" y="383298"/>
                  </a:lnTo>
                  <a:lnTo>
                    <a:pt x="182054" y="383451"/>
                  </a:lnTo>
                  <a:lnTo>
                    <a:pt x="181038" y="384708"/>
                  </a:lnTo>
                  <a:lnTo>
                    <a:pt x="181102" y="386168"/>
                  </a:lnTo>
                  <a:lnTo>
                    <a:pt x="181178" y="387642"/>
                  </a:lnTo>
                  <a:lnTo>
                    <a:pt x="182333" y="388785"/>
                  </a:lnTo>
                  <a:lnTo>
                    <a:pt x="183680" y="388708"/>
                  </a:lnTo>
                  <a:lnTo>
                    <a:pt x="185026" y="388645"/>
                  </a:lnTo>
                  <a:lnTo>
                    <a:pt x="186055" y="387388"/>
                  </a:lnTo>
                  <a:close/>
                </a:path>
                <a:path w="187325" h="752475">
                  <a:moveTo>
                    <a:pt x="186245" y="403136"/>
                  </a:moveTo>
                  <a:lnTo>
                    <a:pt x="186131" y="398957"/>
                  </a:lnTo>
                  <a:lnTo>
                    <a:pt x="185915" y="393128"/>
                  </a:lnTo>
                  <a:lnTo>
                    <a:pt x="185204" y="392404"/>
                  </a:lnTo>
                  <a:lnTo>
                    <a:pt x="182499" y="392506"/>
                  </a:lnTo>
                  <a:lnTo>
                    <a:pt x="181838" y="393293"/>
                  </a:lnTo>
                  <a:lnTo>
                    <a:pt x="182003" y="397459"/>
                  </a:lnTo>
                  <a:lnTo>
                    <a:pt x="182130" y="402310"/>
                  </a:lnTo>
                  <a:lnTo>
                    <a:pt x="182168" y="403237"/>
                  </a:lnTo>
                  <a:lnTo>
                    <a:pt x="182867" y="403974"/>
                  </a:lnTo>
                  <a:lnTo>
                    <a:pt x="184721" y="403936"/>
                  </a:lnTo>
                  <a:lnTo>
                    <a:pt x="185572" y="403910"/>
                  </a:lnTo>
                  <a:lnTo>
                    <a:pt x="186245" y="403136"/>
                  </a:lnTo>
                  <a:close/>
                </a:path>
                <a:path w="187325" h="752475">
                  <a:moveTo>
                    <a:pt x="186423" y="417931"/>
                  </a:moveTo>
                  <a:lnTo>
                    <a:pt x="185737" y="417182"/>
                  </a:lnTo>
                  <a:lnTo>
                    <a:pt x="183032" y="417182"/>
                  </a:lnTo>
                  <a:lnTo>
                    <a:pt x="182346" y="417931"/>
                  </a:lnTo>
                  <a:lnTo>
                    <a:pt x="182346" y="422097"/>
                  </a:lnTo>
                  <a:lnTo>
                    <a:pt x="182270" y="427875"/>
                  </a:lnTo>
                  <a:lnTo>
                    <a:pt x="182943" y="428650"/>
                  </a:lnTo>
                  <a:lnTo>
                    <a:pt x="184797" y="428675"/>
                  </a:lnTo>
                  <a:lnTo>
                    <a:pt x="185648" y="428688"/>
                  </a:lnTo>
                  <a:lnTo>
                    <a:pt x="186347" y="427951"/>
                  </a:lnTo>
                  <a:lnTo>
                    <a:pt x="186410" y="423760"/>
                  </a:lnTo>
                  <a:lnTo>
                    <a:pt x="186423" y="417931"/>
                  </a:lnTo>
                  <a:close/>
                </a:path>
                <a:path w="187325" h="752475">
                  <a:moveTo>
                    <a:pt x="186613" y="434086"/>
                  </a:moveTo>
                  <a:lnTo>
                    <a:pt x="185547" y="432854"/>
                  </a:lnTo>
                  <a:lnTo>
                    <a:pt x="184200" y="432816"/>
                  </a:lnTo>
                  <a:lnTo>
                    <a:pt x="182854" y="432790"/>
                  </a:lnTo>
                  <a:lnTo>
                    <a:pt x="181737" y="433959"/>
                  </a:lnTo>
                  <a:lnTo>
                    <a:pt x="181660" y="436892"/>
                  </a:lnTo>
                  <a:lnTo>
                    <a:pt x="182702" y="438111"/>
                  </a:lnTo>
                  <a:lnTo>
                    <a:pt x="184048" y="438162"/>
                  </a:lnTo>
                  <a:lnTo>
                    <a:pt x="185394" y="438200"/>
                  </a:lnTo>
                  <a:lnTo>
                    <a:pt x="186524" y="437032"/>
                  </a:lnTo>
                  <a:lnTo>
                    <a:pt x="186575" y="435559"/>
                  </a:lnTo>
                  <a:lnTo>
                    <a:pt x="186613" y="434086"/>
                  </a:lnTo>
                  <a:close/>
                </a:path>
                <a:path w="187325" h="752475">
                  <a:moveTo>
                    <a:pt x="186791" y="412216"/>
                  </a:moveTo>
                  <a:lnTo>
                    <a:pt x="186778" y="410743"/>
                  </a:lnTo>
                  <a:lnTo>
                    <a:pt x="186766" y="409257"/>
                  </a:lnTo>
                  <a:lnTo>
                    <a:pt x="185648" y="408076"/>
                  </a:lnTo>
                  <a:lnTo>
                    <a:pt x="184302" y="408101"/>
                  </a:lnTo>
                  <a:lnTo>
                    <a:pt x="182956" y="408114"/>
                  </a:lnTo>
                  <a:lnTo>
                    <a:pt x="181876" y="409333"/>
                  </a:lnTo>
                  <a:lnTo>
                    <a:pt x="181902" y="410794"/>
                  </a:lnTo>
                  <a:lnTo>
                    <a:pt x="181914" y="412267"/>
                  </a:lnTo>
                  <a:lnTo>
                    <a:pt x="183019" y="413448"/>
                  </a:lnTo>
                  <a:lnTo>
                    <a:pt x="185712" y="413423"/>
                  </a:lnTo>
                  <a:lnTo>
                    <a:pt x="186791" y="412216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197"/>
            <p:cNvSpPr/>
            <p:nvPr/>
          </p:nvSpPr>
          <p:spPr>
            <a:xfrm>
              <a:off x="3303689" y="4019092"/>
              <a:ext cx="175895" cy="741045"/>
            </a:xfrm>
            <a:custGeom>
              <a:avLst/>
              <a:gdLst/>
              <a:ahLst/>
              <a:cxnLst/>
              <a:rect l="l" t="t" r="r" b="b"/>
              <a:pathLst>
                <a:path w="175895" h="741045">
                  <a:moveTo>
                    <a:pt x="5232" y="5092"/>
                  </a:moveTo>
                  <a:lnTo>
                    <a:pt x="5219" y="4025"/>
                  </a:lnTo>
                  <a:lnTo>
                    <a:pt x="1625" y="0"/>
                  </a:lnTo>
                  <a:lnTo>
                    <a:pt x="965" y="1485"/>
                  </a:lnTo>
                  <a:lnTo>
                    <a:pt x="88" y="4025"/>
                  </a:lnTo>
                  <a:lnTo>
                    <a:pt x="0" y="4305"/>
                  </a:lnTo>
                  <a:lnTo>
                    <a:pt x="2159" y="6731"/>
                  </a:lnTo>
                  <a:lnTo>
                    <a:pt x="3352" y="6731"/>
                  </a:lnTo>
                  <a:lnTo>
                    <a:pt x="5232" y="5092"/>
                  </a:lnTo>
                  <a:close/>
                </a:path>
                <a:path w="175895" h="741045">
                  <a:moveTo>
                    <a:pt x="11849" y="11049"/>
                  </a:moveTo>
                  <a:lnTo>
                    <a:pt x="10820" y="9855"/>
                  </a:lnTo>
                  <a:lnTo>
                    <a:pt x="9791" y="8661"/>
                  </a:lnTo>
                  <a:lnTo>
                    <a:pt x="8128" y="8420"/>
                  </a:lnTo>
                  <a:lnTo>
                    <a:pt x="6096" y="10185"/>
                  </a:lnTo>
                  <a:lnTo>
                    <a:pt x="6108" y="11861"/>
                  </a:lnTo>
                  <a:lnTo>
                    <a:pt x="8140" y="14211"/>
                  </a:lnTo>
                  <a:lnTo>
                    <a:pt x="9779" y="14465"/>
                  </a:lnTo>
                  <a:lnTo>
                    <a:pt x="11836" y="12725"/>
                  </a:lnTo>
                  <a:lnTo>
                    <a:pt x="11849" y="11049"/>
                  </a:lnTo>
                  <a:close/>
                </a:path>
                <a:path w="175895" h="741045">
                  <a:moveTo>
                    <a:pt x="22212" y="24079"/>
                  </a:moveTo>
                  <a:lnTo>
                    <a:pt x="18326" y="19316"/>
                  </a:lnTo>
                  <a:lnTo>
                    <a:pt x="15468" y="15925"/>
                  </a:lnTo>
                  <a:lnTo>
                    <a:pt x="14414" y="15748"/>
                  </a:lnTo>
                  <a:lnTo>
                    <a:pt x="12357" y="17487"/>
                  </a:lnTo>
                  <a:lnTo>
                    <a:pt x="12344" y="18542"/>
                  </a:lnTo>
                  <a:lnTo>
                    <a:pt x="15163" y="21920"/>
                  </a:lnTo>
                  <a:lnTo>
                    <a:pt x="19037" y="26644"/>
                  </a:lnTo>
                  <a:lnTo>
                    <a:pt x="20066" y="26835"/>
                  </a:lnTo>
                  <a:lnTo>
                    <a:pt x="21513" y="25666"/>
                  </a:lnTo>
                  <a:lnTo>
                    <a:pt x="22174" y="25133"/>
                  </a:lnTo>
                  <a:lnTo>
                    <a:pt x="22212" y="24079"/>
                  </a:lnTo>
                  <a:close/>
                </a:path>
                <a:path w="175895" h="741045">
                  <a:moveTo>
                    <a:pt x="28486" y="31292"/>
                  </a:moveTo>
                  <a:lnTo>
                    <a:pt x="27520" y="30073"/>
                  </a:lnTo>
                  <a:lnTo>
                    <a:pt x="26555" y="28854"/>
                  </a:lnTo>
                  <a:lnTo>
                    <a:pt x="24904" y="28536"/>
                  </a:lnTo>
                  <a:lnTo>
                    <a:pt x="22796" y="30213"/>
                  </a:lnTo>
                  <a:lnTo>
                    <a:pt x="22720" y="31877"/>
                  </a:lnTo>
                  <a:lnTo>
                    <a:pt x="24638" y="34302"/>
                  </a:lnTo>
                  <a:lnTo>
                    <a:pt x="26276" y="34620"/>
                  </a:lnTo>
                  <a:lnTo>
                    <a:pt x="27343" y="33794"/>
                  </a:lnTo>
                  <a:lnTo>
                    <a:pt x="28397" y="32956"/>
                  </a:lnTo>
                  <a:lnTo>
                    <a:pt x="28486" y="31292"/>
                  </a:lnTo>
                  <a:close/>
                </a:path>
                <a:path w="175895" h="741045">
                  <a:moveTo>
                    <a:pt x="38201" y="44665"/>
                  </a:moveTo>
                  <a:lnTo>
                    <a:pt x="34556" y="39776"/>
                  </a:lnTo>
                  <a:lnTo>
                    <a:pt x="31864" y="36296"/>
                  </a:lnTo>
                  <a:lnTo>
                    <a:pt x="30822" y="36080"/>
                  </a:lnTo>
                  <a:lnTo>
                    <a:pt x="28689" y="37731"/>
                  </a:lnTo>
                  <a:lnTo>
                    <a:pt x="28625" y="38785"/>
                  </a:lnTo>
                  <a:lnTo>
                    <a:pt x="32308" y="43599"/>
                  </a:lnTo>
                  <a:lnTo>
                    <a:pt x="34912" y="47091"/>
                  </a:lnTo>
                  <a:lnTo>
                    <a:pt x="35941" y="47320"/>
                  </a:lnTo>
                  <a:lnTo>
                    <a:pt x="36614" y="46812"/>
                  </a:lnTo>
                  <a:lnTo>
                    <a:pt x="36957" y="46583"/>
                  </a:lnTo>
                  <a:lnTo>
                    <a:pt x="37439" y="46215"/>
                  </a:lnTo>
                  <a:lnTo>
                    <a:pt x="38112" y="45720"/>
                  </a:lnTo>
                  <a:lnTo>
                    <a:pt x="38201" y="44665"/>
                  </a:lnTo>
                  <a:close/>
                </a:path>
                <a:path w="175895" h="741045">
                  <a:moveTo>
                    <a:pt x="44132" y="52095"/>
                  </a:moveTo>
                  <a:lnTo>
                    <a:pt x="43230" y="50838"/>
                  </a:lnTo>
                  <a:lnTo>
                    <a:pt x="42329" y="49580"/>
                  </a:lnTo>
                  <a:lnTo>
                    <a:pt x="40690" y="49212"/>
                  </a:lnTo>
                  <a:lnTo>
                    <a:pt x="38519" y="50800"/>
                  </a:lnTo>
                  <a:lnTo>
                    <a:pt x="38366" y="52451"/>
                  </a:lnTo>
                  <a:lnTo>
                    <a:pt x="40170" y="54940"/>
                  </a:lnTo>
                  <a:lnTo>
                    <a:pt x="41770" y="55308"/>
                  </a:lnTo>
                  <a:lnTo>
                    <a:pt x="42875" y="54533"/>
                  </a:lnTo>
                  <a:lnTo>
                    <a:pt x="43967" y="53746"/>
                  </a:lnTo>
                  <a:lnTo>
                    <a:pt x="44132" y="52095"/>
                  </a:lnTo>
                  <a:close/>
                </a:path>
                <a:path w="175895" h="741045">
                  <a:moveTo>
                    <a:pt x="53225" y="65760"/>
                  </a:moveTo>
                  <a:lnTo>
                    <a:pt x="50761" y="62153"/>
                  </a:lnTo>
                  <a:lnTo>
                    <a:pt x="47282" y="57188"/>
                  </a:lnTo>
                  <a:lnTo>
                    <a:pt x="46253" y="56934"/>
                  </a:lnTo>
                  <a:lnTo>
                    <a:pt x="44043" y="58496"/>
                  </a:lnTo>
                  <a:lnTo>
                    <a:pt x="43942" y="59537"/>
                  </a:lnTo>
                  <a:lnTo>
                    <a:pt x="46431" y="63080"/>
                  </a:lnTo>
                  <a:lnTo>
                    <a:pt x="49834" y="68046"/>
                  </a:lnTo>
                  <a:lnTo>
                    <a:pt x="50850" y="68313"/>
                  </a:lnTo>
                  <a:lnTo>
                    <a:pt x="52387" y="67271"/>
                  </a:lnTo>
                  <a:lnTo>
                    <a:pt x="53086" y="66802"/>
                  </a:lnTo>
                  <a:lnTo>
                    <a:pt x="53225" y="65760"/>
                  </a:lnTo>
                  <a:close/>
                </a:path>
                <a:path w="175895" h="741045">
                  <a:moveTo>
                    <a:pt x="58788" y="73380"/>
                  </a:moveTo>
                  <a:lnTo>
                    <a:pt x="57937" y="72097"/>
                  </a:lnTo>
                  <a:lnTo>
                    <a:pt x="57086" y="70815"/>
                  </a:lnTo>
                  <a:lnTo>
                    <a:pt x="55486" y="70383"/>
                  </a:lnTo>
                  <a:lnTo>
                    <a:pt x="53238" y="71882"/>
                  </a:lnTo>
                  <a:lnTo>
                    <a:pt x="53022" y="73520"/>
                  </a:lnTo>
                  <a:lnTo>
                    <a:pt x="54698" y="76060"/>
                  </a:lnTo>
                  <a:lnTo>
                    <a:pt x="56286" y="76492"/>
                  </a:lnTo>
                  <a:lnTo>
                    <a:pt x="58547" y="75018"/>
                  </a:lnTo>
                  <a:lnTo>
                    <a:pt x="58788" y="73380"/>
                  </a:lnTo>
                  <a:close/>
                </a:path>
                <a:path w="175895" h="741045">
                  <a:moveTo>
                    <a:pt x="67233" y="87337"/>
                  </a:moveTo>
                  <a:lnTo>
                    <a:pt x="64947" y="83654"/>
                  </a:lnTo>
                  <a:lnTo>
                    <a:pt x="61696" y="78574"/>
                  </a:lnTo>
                  <a:lnTo>
                    <a:pt x="60680" y="78282"/>
                  </a:lnTo>
                  <a:lnTo>
                    <a:pt x="58407" y="79756"/>
                  </a:lnTo>
                  <a:lnTo>
                    <a:pt x="58254" y="80784"/>
                  </a:lnTo>
                  <a:lnTo>
                    <a:pt x="61480" y="85826"/>
                  </a:lnTo>
                  <a:lnTo>
                    <a:pt x="63754" y="89484"/>
                  </a:lnTo>
                  <a:lnTo>
                    <a:pt x="64744" y="89789"/>
                  </a:lnTo>
                  <a:lnTo>
                    <a:pt x="66332" y="88811"/>
                  </a:lnTo>
                  <a:lnTo>
                    <a:pt x="67056" y="88366"/>
                  </a:lnTo>
                  <a:lnTo>
                    <a:pt x="67233" y="87337"/>
                  </a:lnTo>
                  <a:close/>
                </a:path>
                <a:path w="175895" h="741045">
                  <a:moveTo>
                    <a:pt x="72453" y="95135"/>
                  </a:moveTo>
                  <a:lnTo>
                    <a:pt x="71666" y="93827"/>
                  </a:lnTo>
                  <a:lnTo>
                    <a:pt x="70878" y="92519"/>
                  </a:lnTo>
                  <a:lnTo>
                    <a:pt x="69291" y="92024"/>
                  </a:lnTo>
                  <a:lnTo>
                    <a:pt x="68148" y="92735"/>
                  </a:lnTo>
                  <a:lnTo>
                    <a:pt x="66992" y="93433"/>
                  </a:lnTo>
                  <a:lnTo>
                    <a:pt x="66700" y="95046"/>
                  </a:lnTo>
                  <a:lnTo>
                    <a:pt x="68275" y="97637"/>
                  </a:lnTo>
                  <a:lnTo>
                    <a:pt x="69824" y="98145"/>
                  </a:lnTo>
                  <a:lnTo>
                    <a:pt x="72148" y="96761"/>
                  </a:lnTo>
                  <a:lnTo>
                    <a:pt x="72453" y="95135"/>
                  </a:lnTo>
                  <a:close/>
                </a:path>
                <a:path w="175895" h="741045">
                  <a:moveTo>
                    <a:pt x="76809" y="740981"/>
                  </a:moveTo>
                  <a:lnTo>
                    <a:pt x="76085" y="740575"/>
                  </a:lnTo>
                  <a:lnTo>
                    <a:pt x="75679" y="740689"/>
                  </a:lnTo>
                  <a:lnTo>
                    <a:pt x="76809" y="740981"/>
                  </a:lnTo>
                  <a:close/>
                </a:path>
                <a:path w="175895" h="741045">
                  <a:moveTo>
                    <a:pt x="80251" y="109347"/>
                  </a:moveTo>
                  <a:lnTo>
                    <a:pt x="79768" y="108521"/>
                  </a:lnTo>
                  <a:lnTo>
                    <a:pt x="77292" y="104140"/>
                  </a:lnTo>
                  <a:lnTo>
                    <a:pt x="75107" y="100418"/>
                  </a:lnTo>
                  <a:lnTo>
                    <a:pt x="74117" y="100088"/>
                  </a:lnTo>
                  <a:lnTo>
                    <a:pt x="71780" y="101460"/>
                  </a:lnTo>
                  <a:lnTo>
                    <a:pt x="71577" y="102476"/>
                  </a:lnTo>
                  <a:lnTo>
                    <a:pt x="73748" y="106184"/>
                  </a:lnTo>
                  <a:lnTo>
                    <a:pt x="76682" y="111353"/>
                  </a:lnTo>
                  <a:lnTo>
                    <a:pt x="77660" y="111683"/>
                  </a:lnTo>
                  <a:lnTo>
                    <a:pt x="79286" y="110782"/>
                  </a:lnTo>
                  <a:lnTo>
                    <a:pt x="80022" y="110363"/>
                  </a:lnTo>
                  <a:lnTo>
                    <a:pt x="80251" y="109347"/>
                  </a:lnTo>
                  <a:close/>
                </a:path>
                <a:path w="175895" h="741045">
                  <a:moveTo>
                    <a:pt x="83654" y="735685"/>
                  </a:moveTo>
                  <a:lnTo>
                    <a:pt x="83375" y="734060"/>
                  </a:lnTo>
                  <a:lnTo>
                    <a:pt x="81076" y="732637"/>
                  </a:lnTo>
                  <a:lnTo>
                    <a:pt x="79502" y="733107"/>
                  </a:lnTo>
                  <a:lnTo>
                    <a:pt x="77901" y="735685"/>
                  </a:lnTo>
                  <a:lnTo>
                    <a:pt x="78155" y="737311"/>
                  </a:lnTo>
                  <a:lnTo>
                    <a:pt x="80441" y="738746"/>
                  </a:lnTo>
                  <a:lnTo>
                    <a:pt x="82029" y="738289"/>
                  </a:lnTo>
                  <a:lnTo>
                    <a:pt x="82842" y="736981"/>
                  </a:lnTo>
                  <a:lnTo>
                    <a:pt x="83654" y="735685"/>
                  </a:lnTo>
                  <a:close/>
                </a:path>
                <a:path w="175895" h="741045">
                  <a:moveTo>
                    <a:pt x="85115" y="117309"/>
                  </a:moveTo>
                  <a:lnTo>
                    <a:pt x="84391" y="115976"/>
                  </a:lnTo>
                  <a:lnTo>
                    <a:pt x="83667" y="114642"/>
                  </a:lnTo>
                  <a:lnTo>
                    <a:pt x="82105" y="114096"/>
                  </a:lnTo>
                  <a:lnTo>
                    <a:pt x="79743" y="115392"/>
                  </a:lnTo>
                  <a:lnTo>
                    <a:pt x="79375" y="116992"/>
                  </a:lnTo>
                  <a:lnTo>
                    <a:pt x="80822" y="119634"/>
                  </a:lnTo>
                  <a:lnTo>
                    <a:pt x="82359" y="120192"/>
                  </a:lnTo>
                  <a:lnTo>
                    <a:pt x="84747" y="118910"/>
                  </a:lnTo>
                  <a:lnTo>
                    <a:pt x="85115" y="117309"/>
                  </a:lnTo>
                  <a:close/>
                </a:path>
                <a:path w="175895" h="741045">
                  <a:moveTo>
                    <a:pt x="91897" y="721207"/>
                  </a:moveTo>
                  <a:lnTo>
                    <a:pt x="91694" y="720178"/>
                  </a:lnTo>
                  <a:lnTo>
                    <a:pt x="89357" y="718820"/>
                  </a:lnTo>
                  <a:lnTo>
                    <a:pt x="88379" y="719137"/>
                  </a:lnTo>
                  <a:lnTo>
                    <a:pt x="85356" y="724293"/>
                  </a:lnTo>
                  <a:lnTo>
                    <a:pt x="83121" y="727964"/>
                  </a:lnTo>
                  <a:lnTo>
                    <a:pt x="83312" y="728980"/>
                  </a:lnTo>
                  <a:lnTo>
                    <a:pt x="84543" y="729742"/>
                  </a:lnTo>
                  <a:lnTo>
                    <a:pt x="84899" y="729945"/>
                  </a:lnTo>
                  <a:lnTo>
                    <a:pt x="85623" y="730389"/>
                  </a:lnTo>
                  <a:lnTo>
                    <a:pt x="86614" y="730072"/>
                  </a:lnTo>
                  <a:lnTo>
                    <a:pt x="88861" y="726376"/>
                  </a:lnTo>
                  <a:lnTo>
                    <a:pt x="91897" y="721207"/>
                  </a:lnTo>
                  <a:close/>
                </a:path>
                <a:path w="175895" h="741045">
                  <a:moveTo>
                    <a:pt x="92278" y="131775"/>
                  </a:moveTo>
                  <a:lnTo>
                    <a:pt x="90322" y="127952"/>
                  </a:lnTo>
                  <a:lnTo>
                    <a:pt x="87541" y="122682"/>
                  </a:lnTo>
                  <a:lnTo>
                    <a:pt x="86563" y="122313"/>
                  </a:lnTo>
                  <a:lnTo>
                    <a:pt x="84175" y="123583"/>
                  </a:lnTo>
                  <a:lnTo>
                    <a:pt x="83921" y="124599"/>
                  </a:lnTo>
                  <a:lnTo>
                    <a:pt x="85928" y="128358"/>
                  </a:lnTo>
                  <a:lnTo>
                    <a:pt x="88620" y="133629"/>
                  </a:lnTo>
                  <a:lnTo>
                    <a:pt x="89598" y="133997"/>
                  </a:lnTo>
                  <a:lnTo>
                    <a:pt x="91249" y="133159"/>
                  </a:lnTo>
                  <a:lnTo>
                    <a:pt x="92011" y="132778"/>
                  </a:lnTo>
                  <a:lnTo>
                    <a:pt x="92278" y="131775"/>
                  </a:lnTo>
                  <a:close/>
                </a:path>
                <a:path w="175895" h="741045">
                  <a:moveTo>
                    <a:pt x="96697" y="713663"/>
                  </a:moveTo>
                  <a:lnTo>
                    <a:pt x="96342" y="712050"/>
                  </a:lnTo>
                  <a:lnTo>
                    <a:pt x="93992" y="710730"/>
                  </a:lnTo>
                  <a:lnTo>
                    <a:pt x="92456" y="711263"/>
                  </a:lnTo>
                  <a:lnTo>
                    <a:pt x="90957" y="713892"/>
                  </a:lnTo>
                  <a:lnTo>
                    <a:pt x="91287" y="715492"/>
                  </a:lnTo>
                  <a:lnTo>
                    <a:pt x="93624" y="716838"/>
                  </a:lnTo>
                  <a:lnTo>
                    <a:pt x="95199" y="716305"/>
                  </a:lnTo>
                  <a:lnTo>
                    <a:pt x="95948" y="714984"/>
                  </a:lnTo>
                  <a:lnTo>
                    <a:pt x="96697" y="713663"/>
                  </a:lnTo>
                  <a:close/>
                </a:path>
                <a:path w="175895" h="741045">
                  <a:moveTo>
                    <a:pt x="96786" y="139890"/>
                  </a:moveTo>
                  <a:lnTo>
                    <a:pt x="96113" y="138531"/>
                  </a:lnTo>
                  <a:lnTo>
                    <a:pt x="95440" y="137172"/>
                  </a:lnTo>
                  <a:lnTo>
                    <a:pt x="93916" y="136563"/>
                  </a:lnTo>
                  <a:lnTo>
                    <a:pt x="91503" y="137769"/>
                  </a:lnTo>
                  <a:lnTo>
                    <a:pt x="91071" y="139344"/>
                  </a:lnTo>
                  <a:lnTo>
                    <a:pt x="92392" y="142036"/>
                  </a:lnTo>
                  <a:lnTo>
                    <a:pt x="93916" y="142646"/>
                  </a:lnTo>
                  <a:lnTo>
                    <a:pt x="96342" y="141465"/>
                  </a:lnTo>
                  <a:lnTo>
                    <a:pt x="96786" y="139890"/>
                  </a:lnTo>
                  <a:close/>
                </a:path>
                <a:path w="175895" h="741045">
                  <a:moveTo>
                    <a:pt x="103314" y="154559"/>
                  </a:moveTo>
                  <a:lnTo>
                    <a:pt x="100825" y="149174"/>
                  </a:lnTo>
                  <a:lnTo>
                    <a:pt x="98971" y="145313"/>
                  </a:lnTo>
                  <a:lnTo>
                    <a:pt x="98018" y="144919"/>
                  </a:lnTo>
                  <a:lnTo>
                    <a:pt x="95580" y="146088"/>
                  </a:lnTo>
                  <a:lnTo>
                    <a:pt x="95288" y="147091"/>
                  </a:lnTo>
                  <a:lnTo>
                    <a:pt x="97828" y="152412"/>
                  </a:lnTo>
                  <a:lnTo>
                    <a:pt x="99593" y="156273"/>
                  </a:lnTo>
                  <a:lnTo>
                    <a:pt x="100545" y="156679"/>
                  </a:lnTo>
                  <a:lnTo>
                    <a:pt x="102235" y="155905"/>
                  </a:lnTo>
                  <a:lnTo>
                    <a:pt x="103009" y="155549"/>
                  </a:lnTo>
                  <a:lnTo>
                    <a:pt x="103314" y="154559"/>
                  </a:lnTo>
                  <a:close/>
                </a:path>
                <a:path w="175895" h="741045">
                  <a:moveTo>
                    <a:pt x="104305" y="698931"/>
                  </a:moveTo>
                  <a:lnTo>
                    <a:pt x="104051" y="697928"/>
                  </a:lnTo>
                  <a:lnTo>
                    <a:pt x="101650" y="696671"/>
                  </a:lnTo>
                  <a:lnTo>
                    <a:pt x="100685" y="697026"/>
                  </a:lnTo>
                  <a:lnTo>
                    <a:pt x="98679" y="700798"/>
                  </a:lnTo>
                  <a:lnTo>
                    <a:pt x="95834" y="706005"/>
                  </a:lnTo>
                  <a:lnTo>
                    <a:pt x="96062" y="707021"/>
                  </a:lnTo>
                  <a:lnTo>
                    <a:pt x="97688" y="707910"/>
                  </a:lnTo>
                  <a:lnTo>
                    <a:pt x="98425" y="708317"/>
                  </a:lnTo>
                  <a:lnTo>
                    <a:pt x="99415" y="707974"/>
                  </a:lnTo>
                  <a:lnTo>
                    <a:pt x="101485" y="704202"/>
                  </a:lnTo>
                  <a:lnTo>
                    <a:pt x="104305" y="698931"/>
                  </a:lnTo>
                  <a:close/>
                </a:path>
                <a:path w="175895" h="741045">
                  <a:moveTo>
                    <a:pt x="107467" y="162826"/>
                  </a:moveTo>
                  <a:lnTo>
                    <a:pt x="106857" y="161455"/>
                  </a:lnTo>
                  <a:lnTo>
                    <a:pt x="106248" y="160070"/>
                  </a:lnTo>
                  <a:lnTo>
                    <a:pt x="104736" y="159410"/>
                  </a:lnTo>
                  <a:lnTo>
                    <a:pt x="102273" y="160515"/>
                  </a:lnTo>
                  <a:lnTo>
                    <a:pt x="101790" y="162064"/>
                  </a:lnTo>
                  <a:lnTo>
                    <a:pt x="102997" y="164807"/>
                  </a:lnTo>
                  <a:lnTo>
                    <a:pt x="104470" y="165468"/>
                  </a:lnTo>
                  <a:lnTo>
                    <a:pt x="106959" y="164388"/>
                  </a:lnTo>
                  <a:lnTo>
                    <a:pt x="107467" y="162826"/>
                  </a:lnTo>
                  <a:close/>
                </a:path>
                <a:path w="175895" h="741045">
                  <a:moveTo>
                    <a:pt x="108762" y="691222"/>
                  </a:moveTo>
                  <a:lnTo>
                    <a:pt x="108331" y="689635"/>
                  </a:lnTo>
                  <a:lnTo>
                    <a:pt x="105930" y="688416"/>
                  </a:lnTo>
                  <a:lnTo>
                    <a:pt x="104419" y="689000"/>
                  </a:lnTo>
                  <a:lnTo>
                    <a:pt x="103720" y="690333"/>
                  </a:lnTo>
                  <a:lnTo>
                    <a:pt x="103035" y="691680"/>
                  </a:lnTo>
                  <a:lnTo>
                    <a:pt x="103441" y="693254"/>
                  </a:lnTo>
                  <a:lnTo>
                    <a:pt x="104635" y="693889"/>
                  </a:lnTo>
                  <a:lnTo>
                    <a:pt x="105829" y="694499"/>
                  </a:lnTo>
                  <a:lnTo>
                    <a:pt x="107365" y="693915"/>
                  </a:lnTo>
                  <a:lnTo>
                    <a:pt x="108064" y="692569"/>
                  </a:lnTo>
                  <a:lnTo>
                    <a:pt x="108762" y="691222"/>
                  </a:lnTo>
                  <a:close/>
                </a:path>
                <a:path w="175895" h="741045">
                  <a:moveTo>
                    <a:pt x="113347" y="177711"/>
                  </a:moveTo>
                  <a:lnTo>
                    <a:pt x="111734" y="173774"/>
                  </a:lnTo>
                  <a:lnTo>
                    <a:pt x="109423" y="168325"/>
                  </a:lnTo>
                  <a:lnTo>
                    <a:pt x="108483" y="167894"/>
                  </a:lnTo>
                  <a:lnTo>
                    <a:pt x="105994" y="168960"/>
                  </a:lnTo>
                  <a:lnTo>
                    <a:pt x="105664" y="169951"/>
                  </a:lnTo>
                  <a:lnTo>
                    <a:pt x="107962" y="175348"/>
                  </a:lnTo>
                  <a:lnTo>
                    <a:pt x="109575" y="179260"/>
                  </a:lnTo>
                  <a:lnTo>
                    <a:pt x="110502" y="179705"/>
                  </a:lnTo>
                  <a:lnTo>
                    <a:pt x="112217" y="179006"/>
                  </a:lnTo>
                  <a:lnTo>
                    <a:pt x="113004" y="178689"/>
                  </a:lnTo>
                  <a:lnTo>
                    <a:pt x="113347" y="177711"/>
                  </a:lnTo>
                  <a:close/>
                </a:path>
                <a:path w="175895" h="741045">
                  <a:moveTo>
                    <a:pt x="115697" y="676275"/>
                  </a:moveTo>
                  <a:lnTo>
                    <a:pt x="115404" y="675271"/>
                  </a:lnTo>
                  <a:lnTo>
                    <a:pt x="114655" y="674903"/>
                  </a:lnTo>
                  <a:lnTo>
                    <a:pt x="112966" y="674116"/>
                  </a:lnTo>
                  <a:lnTo>
                    <a:pt x="112014" y="674522"/>
                  </a:lnTo>
                  <a:lnTo>
                    <a:pt x="110185" y="678345"/>
                  </a:lnTo>
                  <a:lnTo>
                    <a:pt x="107569" y="683641"/>
                  </a:lnTo>
                  <a:lnTo>
                    <a:pt x="107835" y="684631"/>
                  </a:lnTo>
                  <a:lnTo>
                    <a:pt x="109499" y="685469"/>
                  </a:lnTo>
                  <a:lnTo>
                    <a:pt x="110248" y="685838"/>
                  </a:lnTo>
                  <a:lnTo>
                    <a:pt x="111213" y="685469"/>
                  </a:lnTo>
                  <a:lnTo>
                    <a:pt x="113131" y="681621"/>
                  </a:lnTo>
                  <a:lnTo>
                    <a:pt x="115697" y="676275"/>
                  </a:lnTo>
                  <a:close/>
                </a:path>
                <a:path w="175895" h="741045">
                  <a:moveTo>
                    <a:pt x="117144" y="186118"/>
                  </a:moveTo>
                  <a:lnTo>
                    <a:pt x="116598" y="184721"/>
                  </a:lnTo>
                  <a:lnTo>
                    <a:pt x="116039" y="183324"/>
                  </a:lnTo>
                  <a:lnTo>
                    <a:pt x="114579" y="182600"/>
                  </a:lnTo>
                  <a:lnTo>
                    <a:pt x="112064" y="183603"/>
                  </a:lnTo>
                  <a:lnTo>
                    <a:pt x="111506" y="185127"/>
                  </a:lnTo>
                  <a:lnTo>
                    <a:pt x="112598" y="187896"/>
                  </a:lnTo>
                  <a:lnTo>
                    <a:pt x="114058" y="188633"/>
                  </a:lnTo>
                  <a:lnTo>
                    <a:pt x="116573" y="187642"/>
                  </a:lnTo>
                  <a:lnTo>
                    <a:pt x="117144" y="186118"/>
                  </a:lnTo>
                  <a:close/>
                </a:path>
                <a:path w="175895" h="741045">
                  <a:moveTo>
                    <a:pt x="119811" y="668413"/>
                  </a:moveTo>
                  <a:lnTo>
                    <a:pt x="119316" y="666851"/>
                  </a:lnTo>
                  <a:lnTo>
                    <a:pt x="116878" y="665721"/>
                  </a:lnTo>
                  <a:lnTo>
                    <a:pt x="115379" y="666381"/>
                  </a:lnTo>
                  <a:lnTo>
                    <a:pt x="114122" y="669086"/>
                  </a:lnTo>
                  <a:lnTo>
                    <a:pt x="114592" y="670648"/>
                  </a:lnTo>
                  <a:lnTo>
                    <a:pt x="117030" y="671804"/>
                  </a:lnTo>
                  <a:lnTo>
                    <a:pt x="118554" y="671156"/>
                  </a:lnTo>
                  <a:lnTo>
                    <a:pt x="119176" y="669785"/>
                  </a:lnTo>
                  <a:lnTo>
                    <a:pt x="119811" y="668413"/>
                  </a:lnTo>
                  <a:close/>
                </a:path>
                <a:path w="175895" h="741045">
                  <a:moveTo>
                    <a:pt x="122389" y="201168"/>
                  </a:moveTo>
                  <a:lnTo>
                    <a:pt x="120370" y="195630"/>
                  </a:lnTo>
                  <a:lnTo>
                    <a:pt x="118859" y="191668"/>
                  </a:lnTo>
                  <a:lnTo>
                    <a:pt x="117944" y="191198"/>
                  </a:lnTo>
                  <a:lnTo>
                    <a:pt x="117144" y="191490"/>
                  </a:lnTo>
                  <a:lnTo>
                    <a:pt x="115417" y="192163"/>
                  </a:lnTo>
                  <a:lnTo>
                    <a:pt x="115049" y="193116"/>
                  </a:lnTo>
                  <a:lnTo>
                    <a:pt x="116535" y="197065"/>
                  </a:lnTo>
                  <a:lnTo>
                    <a:pt x="118554" y="202552"/>
                  </a:lnTo>
                  <a:lnTo>
                    <a:pt x="119456" y="203034"/>
                  </a:lnTo>
                  <a:lnTo>
                    <a:pt x="121208" y="202412"/>
                  </a:lnTo>
                  <a:lnTo>
                    <a:pt x="122008" y="202120"/>
                  </a:lnTo>
                  <a:lnTo>
                    <a:pt x="122389" y="201168"/>
                  </a:lnTo>
                  <a:close/>
                </a:path>
                <a:path w="175895" h="741045">
                  <a:moveTo>
                    <a:pt x="125831" y="209689"/>
                  </a:moveTo>
                  <a:lnTo>
                    <a:pt x="125349" y="208280"/>
                  </a:lnTo>
                  <a:lnTo>
                    <a:pt x="124853" y="206870"/>
                  </a:lnTo>
                  <a:lnTo>
                    <a:pt x="123418" y="206082"/>
                  </a:lnTo>
                  <a:lnTo>
                    <a:pt x="120878" y="206984"/>
                  </a:lnTo>
                  <a:lnTo>
                    <a:pt x="120243" y="208483"/>
                  </a:lnTo>
                  <a:lnTo>
                    <a:pt x="121221" y="211289"/>
                  </a:lnTo>
                  <a:lnTo>
                    <a:pt x="122643" y="212077"/>
                  </a:lnTo>
                  <a:lnTo>
                    <a:pt x="125196" y="211188"/>
                  </a:lnTo>
                  <a:lnTo>
                    <a:pt x="125831" y="209689"/>
                  </a:lnTo>
                  <a:close/>
                </a:path>
                <a:path w="175895" h="741045">
                  <a:moveTo>
                    <a:pt x="126111" y="653237"/>
                  </a:moveTo>
                  <a:lnTo>
                    <a:pt x="125768" y="652259"/>
                  </a:lnTo>
                  <a:lnTo>
                    <a:pt x="124625" y="651764"/>
                  </a:lnTo>
                  <a:lnTo>
                    <a:pt x="124434" y="651700"/>
                  </a:lnTo>
                  <a:lnTo>
                    <a:pt x="123291" y="651205"/>
                  </a:lnTo>
                  <a:lnTo>
                    <a:pt x="122351" y="651637"/>
                  </a:lnTo>
                  <a:lnTo>
                    <a:pt x="120027" y="657034"/>
                  </a:lnTo>
                  <a:lnTo>
                    <a:pt x="118300" y="660908"/>
                  </a:lnTo>
                  <a:lnTo>
                    <a:pt x="118618" y="661885"/>
                  </a:lnTo>
                  <a:lnTo>
                    <a:pt x="120307" y="662647"/>
                  </a:lnTo>
                  <a:lnTo>
                    <a:pt x="121081" y="663003"/>
                  </a:lnTo>
                  <a:lnTo>
                    <a:pt x="122021" y="662571"/>
                  </a:lnTo>
                  <a:lnTo>
                    <a:pt x="124434" y="657161"/>
                  </a:lnTo>
                  <a:lnTo>
                    <a:pt x="126111" y="653237"/>
                  </a:lnTo>
                  <a:close/>
                </a:path>
                <a:path w="175895" h="741045">
                  <a:moveTo>
                    <a:pt x="129882" y="645274"/>
                  </a:moveTo>
                  <a:lnTo>
                    <a:pt x="129324" y="643724"/>
                  </a:lnTo>
                  <a:lnTo>
                    <a:pt x="126822" y="642708"/>
                  </a:lnTo>
                  <a:lnTo>
                    <a:pt x="125361" y="643407"/>
                  </a:lnTo>
                  <a:lnTo>
                    <a:pt x="124218" y="646176"/>
                  </a:lnTo>
                  <a:lnTo>
                    <a:pt x="124752" y="647712"/>
                  </a:lnTo>
                  <a:lnTo>
                    <a:pt x="127241" y="648754"/>
                  </a:lnTo>
                  <a:lnTo>
                    <a:pt x="128727" y="648042"/>
                  </a:lnTo>
                  <a:lnTo>
                    <a:pt x="129298" y="646658"/>
                  </a:lnTo>
                  <a:lnTo>
                    <a:pt x="129882" y="645274"/>
                  </a:lnTo>
                  <a:close/>
                </a:path>
                <a:path w="175895" h="741045">
                  <a:moveTo>
                    <a:pt x="130441" y="224904"/>
                  </a:moveTo>
                  <a:lnTo>
                    <a:pt x="129171" y="220878"/>
                  </a:lnTo>
                  <a:lnTo>
                    <a:pt x="127317" y="215290"/>
                  </a:lnTo>
                  <a:lnTo>
                    <a:pt x="126415" y="214782"/>
                  </a:lnTo>
                  <a:lnTo>
                    <a:pt x="123850" y="215646"/>
                  </a:lnTo>
                  <a:lnTo>
                    <a:pt x="123444" y="216598"/>
                  </a:lnTo>
                  <a:lnTo>
                    <a:pt x="124777" y="220573"/>
                  </a:lnTo>
                  <a:lnTo>
                    <a:pt x="126555" y="226136"/>
                  </a:lnTo>
                  <a:lnTo>
                    <a:pt x="127431" y="226656"/>
                  </a:lnTo>
                  <a:lnTo>
                    <a:pt x="129209" y="226098"/>
                  </a:lnTo>
                  <a:lnTo>
                    <a:pt x="130022" y="225844"/>
                  </a:lnTo>
                  <a:lnTo>
                    <a:pt x="130441" y="224904"/>
                  </a:lnTo>
                  <a:close/>
                </a:path>
                <a:path w="175895" h="741045">
                  <a:moveTo>
                    <a:pt x="133527" y="233553"/>
                  </a:moveTo>
                  <a:lnTo>
                    <a:pt x="133096" y="232117"/>
                  </a:lnTo>
                  <a:lnTo>
                    <a:pt x="132664" y="230682"/>
                  </a:lnTo>
                  <a:lnTo>
                    <a:pt x="131254" y="229857"/>
                  </a:lnTo>
                  <a:lnTo>
                    <a:pt x="128676" y="230644"/>
                  </a:lnTo>
                  <a:lnTo>
                    <a:pt x="127990" y="232117"/>
                  </a:lnTo>
                  <a:lnTo>
                    <a:pt x="128854" y="234950"/>
                  </a:lnTo>
                  <a:lnTo>
                    <a:pt x="130238" y="235788"/>
                  </a:lnTo>
                  <a:lnTo>
                    <a:pt x="131533" y="235407"/>
                  </a:lnTo>
                  <a:lnTo>
                    <a:pt x="132829" y="235013"/>
                  </a:lnTo>
                  <a:lnTo>
                    <a:pt x="133527" y="233553"/>
                  </a:lnTo>
                  <a:close/>
                </a:path>
                <a:path w="175895" h="741045">
                  <a:moveTo>
                    <a:pt x="135521" y="629881"/>
                  </a:moveTo>
                  <a:lnTo>
                    <a:pt x="135140" y="628929"/>
                  </a:lnTo>
                  <a:lnTo>
                    <a:pt x="132613" y="627964"/>
                  </a:lnTo>
                  <a:lnTo>
                    <a:pt x="131699" y="628434"/>
                  </a:lnTo>
                  <a:lnTo>
                    <a:pt x="130200" y="632383"/>
                  </a:lnTo>
                  <a:lnTo>
                    <a:pt x="128041" y="637832"/>
                  </a:lnTo>
                  <a:lnTo>
                    <a:pt x="128397" y="638797"/>
                  </a:lnTo>
                  <a:lnTo>
                    <a:pt x="130124" y="639495"/>
                  </a:lnTo>
                  <a:lnTo>
                    <a:pt x="130911" y="639813"/>
                  </a:lnTo>
                  <a:lnTo>
                    <a:pt x="131838" y="639356"/>
                  </a:lnTo>
                  <a:lnTo>
                    <a:pt x="134010" y="633857"/>
                  </a:lnTo>
                  <a:lnTo>
                    <a:pt x="135521" y="629881"/>
                  </a:lnTo>
                  <a:close/>
                </a:path>
                <a:path w="175895" h="741045">
                  <a:moveTo>
                    <a:pt x="137515" y="248894"/>
                  </a:moveTo>
                  <a:lnTo>
                    <a:pt x="135953" y="243243"/>
                  </a:lnTo>
                  <a:lnTo>
                    <a:pt x="134772" y="239191"/>
                  </a:lnTo>
                  <a:lnTo>
                    <a:pt x="133896" y="238645"/>
                  </a:lnTo>
                  <a:lnTo>
                    <a:pt x="131305" y="239407"/>
                  </a:lnTo>
                  <a:lnTo>
                    <a:pt x="130848" y="240334"/>
                  </a:lnTo>
                  <a:lnTo>
                    <a:pt x="132016" y="244360"/>
                  </a:lnTo>
                  <a:lnTo>
                    <a:pt x="133565" y="249974"/>
                  </a:lnTo>
                  <a:lnTo>
                    <a:pt x="134429" y="250520"/>
                  </a:lnTo>
                  <a:lnTo>
                    <a:pt x="136220" y="250037"/>
                  </a:lnTo>
                  <a:lnTo>
                    <a:pt x="137045" y="249809"/>
                  </a:lnTo>
                  <a:lnTo>
                    <a:pt x="137515" y="248894"/>
                  </a:lnTo>
                  <a:close/>
                </a:path>
                <a:path w="175895" h="741045">
                  <a:moveTo>
                    <a:pt x="138938" y="621792"/>
                  </a:moveTo>
                  <a:lnTo>
                    <a:pt x="138328" y="620280"/>
                  </a:lnTo>
                  <a:lnTo>
                    <a:pt x="135788" y="619353"/>
                  </a:lnTo>
                  <a:lnTo>
                    <a:pt x="134353" y="620128"/>
                  </a:lnTo>
                  <a:lnTo>
                    <a:pt x="133337" y="622922"/>
                  </a:lnTo>
                  <a:lnTo>
                    <a:pt x="133934" y="624420"/>
                  </a:lnTo>
                  <a:lnTo>
                    <a:pt x="136474" y="625373"/>
                  </a:lnTo>
                  <a:lnTo>
                    <a:pt x="137922" y="624611"/>
                  </a:lnTo>
                  <a:lnTo>
                    <a:pt x="138430" y="623201"/>
                  </a:lnTo>
                  <a:lnTo>
                    <a:pt x="138938" y="621792"/>
                  </a:lnTo>
                  <a:close/>
                </a:path>
                <a:path w="175895" h="741045">
                  <a:moveTo>
                    <a:pt x="140220" y="257632"/>
                  </a:moveTo>
                  <a:lnTo>
                    <a:pt x="139852" y="256184"/>
                  </a:lnTo>
                  <a:lnTo>
                    <a:pt x="139484" y="254736"/>
                  </a:lnTo>
                  <a:lnTo>
                    <a:pt x="138112" y="253860"/>
                  </a:lnTo>
                  <a:lnTo>
                    <a:pt x="135509" y="254546"/>
                  </a:lnTo>
                  <a:lnTo>
                    <a:pt x="134759" y="255981"/>
                  </a:lnTo>
                  <a:lnTo>
                    <a:pt x="135496" y="258838"/>
                  </a:lnTo>
                  <a:lnTo>
                    <a:pt x="136842" y="259740"/>
                  </a:lnTo>
                  <a:lnTo>
                    <a:pt x="139471" y="259067"/>
                  </a:lnTo>
                  <a:lnTo>
                    <a:pt x="140220" y="257632"/>
                  </a:lnTo>
                  <a:close/>
                </a:path>
                <a:path w="175895" h="741045">
                  <a:moveTo>
                    <a:pt x="143573" y="273100"/>
                  </a:moveTo>
                  <a:lnTo>
                    <a:pt x="142621" y="268998"/>
                  </a:lnTo>
                  <a:lnTo>
                    <a:pt x="141249" y="263309"/>
                  </a:lnTo>
                  <a:lnTo>
                    <a:pt x="140385" y="262737"/>
                  </a:lnTo>
                  <a:lnTo>
                    <a:pt x="138595" y="263182"/>
                  </a:lnTo>
                  <a:lnTo>
                    <a:pt x="137769" y="263372"/>
                  </a:lnTo>
                  <a:lnTo>
                    <a:pt x="137287" y="264287"/>
                  </a:lnTo>
                  <a:lnTo>
                    <a:pt x="138277" y="268351"/>
                  </a:lnTo>
                  <a:lnTo>
                    <a:pt x="139598" y="274015"/>
                  </a:lnTo>
                  <a:lnTo>
                    <a:pt x="140436" y="274599"/>
                  </a:lnTo>
                  <a:lnTo>
                    <a:pt x="141643" y="274307"/>
                  </a:lnTo>
                  <a:lnTo>
                    <a:pt x="142240" y="274180"/>
                  </a:lnTo>
                  <a:lnTo>
                    <a:pt x="143065" y="273989"/>
                  </a:lnTo>
                  <a:lnTo>
                    <a:pt x="143573" y="273100"/>
                  </a:lnTo>
                  <a:close/>
                </a:path>
                <a:path w="175895" h="741045">
                  <a:moveTo>
                    <a:pt x="143929" y="606259"/>
                  </a:moveTo>
                  <a:lnTo>
                    <a:pt x="143510" y="605320"/>
                  </a:lnTo>
                  <a:lnTo>
                    <a:pt x="140957" y="604456"/>
                  </a:lnTo>
                  <a:lnTo>
                    <a:pt x="140055" y="604964"/>
                  </a:lnTo>
                  <a:lnTo>
                    <a:pt x="138722" y="608939"/>
                  </a:lnTo>
                  <a:lnTo>
                    <a:pt x="136804" y="614476"/>
                  </a:lnTo>
                  <a:lnTo>
                    <a:pt x="137198" y="615416"/>
                  </a:lnTo>
                  <a:lnTo>
                    <a:pt x="138950" y="616038"/>
                  </a:lnTo>
                  <a:lnTo>
                    <a:pt x="139750" y="616318"/>
                  </a:lnTo>
                  <a:lnTo>
                    <a:pt x="140652" y="615835"/>
                  </a:lnTo>
                  <a:lnTo>
                    <a:pt x="142062" y="611835"/>
                  </a:lnTo>
                  <a:lnTo>
                    <a:pt x="143929" y="606259"/>
                  </a:lnTo>
                  <a:close/>
                </a:path>
                <a:path w="175895" h="741045">
                  <a:moveTo>
                    <a:pt x="145935" y="281901"/>
                  </a:moveTo>
                  <a:lnTo>
                    <a:pt x="145618" y="280454"/>
                  </a:lnTo>
                  <a:lnTo>
                    <a:pt x="145300" y="279006"/>
                  </a:lnTo>
                  <a:lnTo>
                    <a:pt x="143979" y="278053"/>
                  </a:lnTo>
                  <a:lnTo>
                    <a:pt x="142659" y="278345"/>
                  </a:lnTo>
                  <a:lnTo>
                    <a:pt x="141338" y="278650"/>
                  </a:lnTo>
                  <a:lnTo>
                    <a:pt x="140538" y="280047"/>
                  </a:lnTo>
                  <a:lnTo>
                    <a:pt x="141160" y="282930"/>
                  </a:lnTo>
                  <a:lnTo>
                    <a:pt x="142481" y="283870"/>
                  </a:lnTo>
                  <a:lnTo>
                    <a:pt x="145110" y="283311"/>
                  </a:lnTo>
                  <a:lnTo>
                    <a:pt x="145935" y="281901"/>
                  </a:lnTo>
                  <a:close/>
                </a:path>
                <a:path w="175895" h="741045">
                  <a:moveTo>
                    <a:pt x="147027" y="598043"/>
                  </a:moveTo>
                  <a:lnTo>
                    <a:pt x="146342" y="596557"/>
                  </a:lnTo>
                  <a:lnTo>
                    <a:pt x="143776" y="595744"/>
                  </a:lnTo>
                  <a:lnTo>
                    <a:pt x="142379" y="596569"/>
                  </a:lnTo>
                  <a:lnTo>
                    <a:pt x="141465" y="599376"/>
                  </a:lnTo>
                  <a:lnTo>
                    <a:pt x="142138" y="600862"/>
                  </a:lnTo>
                  <a:lnTo>
                    <a:pt x="144691" y="601700"/>
                  </a:lnTo>
                  <a:lnTo>
                    <a:pt x="146113" y="600887"/>
                  </a:lnTo>
                  <a:lnTo>
                    <a:pt x="146570" y="599465"/>
                  </a:lnTo>
                  <a:lnTo>
                    <a:pt x="147027" y="598043"/>
                  </a:lnTo>
                  <a:close/>
                </a:path>
                <a:path w="175895" h="741045">
                  <a:moveTo>
                    <a:pt x="148640" y="297472"/>
                  </a:moveTo>
                  <a:lnTo>
                    <a:pt x="147866" y="293331"/>
                  </a:lnTo>
                  <a:lnTo>
                    <a:pt x="146710" y="287604"/>
                  </a:lnTo>
                  <a:lnTo>
                    <a:pt x="145884" y="286994"/>
                  </a:lnTo>
                  <a:lnTo>
                    <a:pt x="143230" y="287553"/>
                  </a:lnTo>
                  <a:lnTo>
                    <a:pt x="142709" y="288429"/>
                  </a:lnTo>
                  <a:lnTo>
                    <a:pt x="143535" y="292519"/>
                  </a:lnTo>
                  <a:lnTo>
                    <a:pt x="144627" y="298221"/>
                  </a:lnTo>
                  <a:lnTo>
                    <a:pt x="145440" y="298843"/>
                  </a:lnTo>
                  <a:lnTo>
                    <a:pt x="147269" y="298500"/>
                  </a:lnTo>
                  <a:lnTo>
                    <a:pt x="148107" y="298348"/>
                  </a:lnTo>
                  <a:lnTo>
                    <a:pt x="148640" y="297472"/>
                  </a:lnTo>
                  <a:close/>
                </a:path>
                <a:path w="175895" h="741045">
                  <a:moveTo>
                    <a:pt x="150647" y="306362"/>
                  </a:moveTo>
                  <a:lnTo>
                    <a:pt x="150393" y="304901"/>
                  </a:lnTo>
                  <a:lnTo>
                    <a:pt x="150139" y="303441"/>
                  </a:lnTo>
                  <a:lnTo>
                    <a:pt x="148844" y="302450"/>
                  </a:lnTo>
                  <a:lnTo>
                    <a:pt x="146189" y="302920"/>
                  </a:lnTo>
                  <a:lnTo>
                    <a:pt x="145338" y="304292"/>
                  </a:lnTo>
                  <a:lnTo>
                    <a:pt x="145580" y="305739"/>
                  </a:lnTo>
                  <a:lnTo>
                    <a:pt x="145834" y="307187"/>
                  </a:lnTo>
                  <a:lnTo>
                    <a:pt x="147116" y="308190"/>
                  </a:lnTo>
                  <a:lnTo>
                    <a:pt x="149771" y="307733"/>
                  </a:lnTo>
                  <a:lnTo>
                    <a:pt x="150647" y="306362"/>
                  </a:lnTo>
                  <a:close/>
                </a:path>
                <a:path w="175895" h="741045">
                  <a:moveTo>
                    <a:pt x="151358" y="582358"/>
                  </a:moveTo>
                  <a:lnTo>
                    <a:pt x="150901" y="581431"/>
                  </a:lnTo>
                  <a:lnTo>
                    <a:pt x="148310" y="580682"/>
                  </a:lnTo>
                  <a:lnTo>
                    <a:pt x="147434" y="581228"/>
                  </a:lnTo>
                  <a:lnTo>
                    <a:pt x="146265" y="585254"/>
                  </a:lnTo>
                  <a:lnTo>
                    <a:pt x="144576" y="590842"/>
                  </a:lnTo>
                  <a:lnTo>
                    <a:pt x="145008" y="591769"/>
                  </a:lnTo>
                  <a:lnTo>
                    <a:pt x="146786" y="592315"/>
                  </a:lnTo>
                  <a:lnTo>
                    <a:pt x="147599" y="592556"/>
                  </a:lnTo>
                  <a:lnTo>
                    <a:pt x="148475" y="592035"/>
                  </a:lnTo>
                  <a:lnTo>
                    <a:pt x="149707" y="587984"/>
                  </a:lnTo>
                  <a:lnTo>
                    <a:pt x="151358" y="582358"/>
                  </a:lnTo>
                  <a:close/>
                </a:path>
                <a:path w="175895" h="741045">
                  <a:moveTo>
                    <a:pt x="152717" y="321995"/>
                  </a:moveTo>
                  <a:lnTo>
                    <a:pt x="151866" y="316230"/>
                  </a:lnTo>
                  <a:lnTo>
                    <a:pt x="151193" y="312077"/>
                  </a:lnTo>
                  <a:lnTo>
                    <a:pt x="150393" y="311442"/>
                  </a:lnTo>
                  <a:lnTo>
                    <a:pt x="147713" y="311886"/>
                  </a:lnTo>
                  <a:lnTo>
                    <a:pt x="147167" y="312750"/>
                  </a:lnTo>
                  <a:lnTo>
                    <a:pt x="147828" y="316852"/>
                  </a:lnTo>
                  <a:lnTo>
                    <a:pt x="148678" y="322592"/>
                  </a:lnTo>
                  <a:lnTo>
                    <a:pt x="149466" y="323240"/>
                  </a:lnTo>
                  <a:lnTo>
                    <a:pt x="151307" y="322973"/>
                  </a:lnTo>
                  <a:lnTo>
                    <a:pt x="152146" y="322846"/>
                  </a:lnTo>
                  <a:lnTo>
                    <a:pt x="152717" y="321995"/>
                  </a:lnTo>
                  <a:close/>
                </a:path>
                <a:path w="175895" h="741045">
                  <a:moveTo>
                    <a:pt x="154101" y="574052"/>
                  </a:moveTo>
                  <a:lnTo>
                    <a:pt x="153365" y="572604"/>
                  </a:lnTo>
                  <a:lnTo>
                    <a:pt x="152069" y="572236"/>
                  </a:lnTo>
                  <a:lnTo>
                    <a:pt x="150761" y="571881"/>
                  </a:lnTo>
                  <a:lnTo>
                    <a:pt x="149390" y="572757"/>
                  </a:lnTo>
                  <a:lnTo>
                    <a:pt x="148615" y="575614"/>
                  </a:lnTo>
                  <a:lnTo>
                    <a:pt x="149339" y="577062"/>
                  </a:lnTo>
                  <a:lnTo>
                    <a:pt x="150634" y="577418"/>
                  </a:lnTo>
                  <a:lnTo>
                    <a:pt x="151930" y="577786"/>
                  </a:lnTo>
                  <a:lnTo>
                    <a:pt x="153314" y="576922"/>
                  </a:lnTo>
                  <a:lnTo>
                    <a:pt x="153708" y="575487"/>
                  </a:lnTo>
                  <a:lnTo>
                    <a:pt x="154101" y="574052"/>
                  </a:lnTo>
                  <a:close/>
                </a:path>
                <a:path w="175895" h="741045">
                  <a:moveTo>
                    <a:pt x="154355" y="330962"/>
                  </a:moveTo>
                  <a:lnTo>
                    <a:pt x="154165" y="329488"/>
                  </a:lnTo>
                  <a:lnTo>
                    <a:pt x="153974" y="328028"/>
                  </a:lnTo>
                  <a:lnTo>
                    <a:pt x="152730" y="326974"/>
                  </a:lnTo>
                  <a:lnTo>
                    <a:pt x="150050" y="327342"/>
                  </a:lnTo>
                  <a:lnTo>
                    <a:pt x="149136" y="328676"/>
                  </a:lnTo>
                  <a:lnTo>
                    <a:pt x="149517" y="331597"/>
                  </a:lnTo>
                  <a:lnTo>
                    <a:pt x="150761" y="332625"/>
                  </a:lnTo>
                  <a:lnTo>
                    <a:pt x="153428" y="332295"/>
                  </a:lnTo>
                  <a:lnTo>
                    <a:pt x="154355" y="330962"/>
                  </a:lnTo>
                  <a:close/>
                </a:path>
                <a:path w="175895" h="741045">
                  <a:moveTo>
                    <a:pt x="155803" y="346646"/>
                  </a:moveTo>
                  <a:lnTo>
                    <a:pt x="155359" y="342480"/>
                  </a:lnTo>
                  <a:lnTo>
                    <a:pt x="154686" y="336689"/>
                  </a:lnTo>
                  <a:lnTo>
                    <a:pt x="153898" y="336016"/>
                  </a:lnTo>
                  <a:lnTo>
                    <a:pt x="151218" y="336346"/>
                  </a:lnTo>
                  <a:lnTo>
                    <a:pt x="150622" y="337185"/>
                  </a:lnTo>
                  <a:lnTo>
                    <a:pt x="151130" y="341325"/>
                  </a:lnTo>
                  <a:lnTo>
                    <a:pt x="151739" y="347078"/>
                  </a:lnTo>
                  <a:lnTo>
                    <a:pt x="152514" y="347751"/>
                  </a:lnTo>
                  <a:lnTo>
                    <a:pt x="154355" y="347560"/>
                  </a:lnTo>
                  <a:lnTo>
                    <a:pt x="155194" y="347472"/>
                  </a:lnTo>
                  <a:lnTo>
                    <a:pt x="155803" y="346646"/>
                  </a:lnTo>
                  <a:close/>
                </a:path>
                <a:path w="175895" h="741045">
                  <a:moveTo>
                    <a:pt x="156108" y="476656"/>
                  </a:moveTo>
                  <a:lnTo>
                    <a:pt x="155143" y="475348"/>
                  </a:lnTo>
                  <a:lnTo>
                    <a:pt x="152463" y="475068"/>
                  </a:lnTo>
                  <a:lnTo>
                    <a:pt x="151257" y="476135"/>
                  </a:lnTo>
                  <a:lnTo>
                    <a:pt x="150952" y="479056"/>
                  </a:lnTo>
                  <a:lnTo>
                    <a:pt x="151892" y="480364"/>
                  </a:lnTo>
                  <a:lnTo>
                    <a:pt x="154571" y="480669"/>
                  </a:lnTo>
                  <a:lnTo>
                    <a:pt x="155803" y="479602"/>
                  </a:lnTo>
                  <a:lnTo>
                    <a:pt x="155956" y="478129"/>
                  </a:lnTo>
                  <a:lnTo>
                    <a:pt x="156108" y="476656"/>
                  </a:lnTo>
                  <a:close/>
                </a:path>
                <a:path w="175895" h="741045">
                  <a:moveTo>
                    <a:pt x="157073" y="355650"/>
                  </a:moveTo>
                  <a:lnTo>
                    <a:pt x="156946" y="354177"/>
                  </a:lnTo>
                  <a:lnTo>
                    <a:pt x="156806" y="352704"/>
                  </a:lnTo>
                  <a:lnTo>
                    <a:pt x="155600" y="351612"/>
                  </a:lnTo>
                  <a:lnTo>
                    <a:pt x="154266" y="351751"/>
                  </a:lnTo>
                  <a:lnTo>
                    <a:pt x="152920" y="351878"/>
                  </a:lnTo>
                  <a:lnTo>
                    <a:pt x="151955" y="353174"/>
                  </a:lnTo>
                  <a:lnTo>
                    <a:pt x="152082" y="354634"/>
                  </a:lnTo>
                  <a:lnTo>
                    <a:pt x="152222" y="356095"/>
                  </a:lnTo>
                  <a:lnTo>
                    <a:pt x="153416" y="357187"/>
                  </a:lnTo>
                  <a:lnTo>
                    <a:pt x="154762" y="357060"/>
                  </a:lnTo>
                  <a:lnTo>
                    <a:pt x="156095" y="356946"/>
                  </a:lnTo>
                  <a:lnTo>
                    <a:pt x="157073" y="355650"/>
                  </a:lnTo>
                  <a:close/>
                </a:path>
                <a:path w="175895" h="741045">
                  <a:moveTo>
                    <a:pt x="157213" y="460527"/>
                  </a:moveTo>
                  <a:lnTo>
                    <a:pt x="156591" y="459714"/>
                  </a:lnTo>
                  <a:lnTo>
                    <a:pt x="155740" y="459663"/>
                  </a:lnTo>
                  <a:lnTo>
                    <a:pt x="153898" y="459511"/>
                  </a:lnTo>
                  <a:lnTo>
                    <a:pt x="153149" y="460197"/>
                  </a:lnTo>
                  <a:lnTo>
                    <a:pt x="152806" y="464362"/>
                  </a:lnTo>
                  <a:lnTo>
                    <a:pt x="152273" y="470115"/>
                  </a:lnTo>
                  <a:lnTo>
                    <a:pt x="152882" y="470941"/>
                  </a:lnTo>
                  <a:lnTo>
                    <a:pt x="154736" y="471119"/>
                  </a:lnTo>
                  <a:lnTo>
                    <a:pt x="155575" y="471208"/>
                  </a:lnTo>
                  <a:lnTo>
                    <a:pt x="156337" y="470509"/>
                  </a:lnTo>
                  <a:lnTo>
                    <a:pt x="156883" y="464718"/>
                  </a:lnTo>
                  <a:lnTo>
                    <a:pt x="157213" y="460527"/>
                  </a:lnTo>
                  <a:close/>
                </a:path>
                <a:path w="175895" h="741045">
                  <a:moveTo>
                    <a:pt x="157784" y="558241"/>
                  </a:moveTo>
                  <a:lnTo>
                    <a:pt x="157289" y="557339"/>
                  </a:lnTo>
                  <a:lnTo>
                    <a:pt x="154673" y="556691"/>
                  </a:lnTo>
                  <a:lnTo>
                    <a:pt x="153822" y="557263"/>
                  </a:lnTo>
                  <a:lnTo>
                    <a:pt x="152425" y="562914"/>
                  </a:lnTo>
                  <a:lnTo>
                    <a:pt x="151358" y="566966"/>
                  </a:lnTo>
                  <a:lnTo>
                    <a:pt x="151828" y="567867"/>
                  </a:lnTo>
                  <a:lnTo>
                    <a:pt x="152654" y="568096"/>
                  </a:lnTo>
                  <a:lnTo>
                    <a:pt x="153238" y="568236"/>
                  </a:lnTo>
                  <a:lnTo>
                    <a:pt x="153631" y="568350"/>
                  </a:lnTo>
                  <a:lnTo>
                    <a:pt x="154457" y="568566"/>
                  </a:lnTo>
                  <a:lnTo>
                    <a:pt x="155321" y="567994"/>
                  </a:lnTo>
                  <a:lnTo>
                    <a:pt x="156375" y="563918"/>
                  </a:lnTo>
                  <a:lnTo>
                    <a:pt x="157784" y="558241"/>
                  </a:lnTo>
                  <a:close/>
                </a:path>
                <a:path w="175895" h="741045">
                  <a:moveTo>
                    <a:pt x="157899" y="371386"/>
                  </a:moveTo>
                  <a:lnTo>
                    <a:pt x="157619" y="367195"/>
                  </a:lnTo>
                  <a:lnTo>
                    <a:pt x="157175" y="361391"/>
                  </a:lnTo>
                  <a:lnTo>
                    <a:pt x="156425" y="360692"/>
                  </a:lnTo>
                  <a:lnTo>
                    <a:pt x="153733" y="360921"/>
                  </a:lnTo>
                  <a:lnTo>
                    <a:pt x="153111" y="361721"/>
                  </a:lnTo>
                  <a:lnTo>
                    <a:pt x="153441" y="365874"/>
                  </a:lnTo>
                  <a:lnTo>
                    <a:pt x="153822" y="371640"/>
                  </a:lnTo>
                  <a:lnTo>
                    <a:pt x="154559" y="372364"/>
                  </a:lnTo>
                  <a:lnTo>
                    <a:pt x="156413" y="372237"/>
                  </a:lnTo>
                  <a:lnTo>
                    <a:pt x="157264" y="372186"/>
                  </a:lnTo>
                  <a:lnTo>
                    <a:pt x="157899" y="371386"/>
                  </a:lnTo>
                  <a:close/>
                </a:path>
                <a:path w="175895" h="741045">
                  <a:moveTo>
                    <a:pt x="158242" y="451904"/>
                  </a:moveTo>
                  <a:lnTo>
                    <a:pt x="157226" y="450634"/>
                  </a:lnTo>
                  <a:lnTo>
                    <a:pt x="155879" y="450545"/>
                  </a:lnTo>
                  <a:lnTo>
                    <a:pt x="154533" y="450469"/>
                  </a:lnTo>
                  <a:lnTo>
                    <a:pt x="153377" y="451573"/>
                  </a:lnTo>
                  <a:lnTo>
                    <a:pt x="153174" y="454507"/>
                  </a:lnTo>
                  <a:lnTo>
                    <a:pt x="154165" y="455777"/>
                  </a:lnTo>
                  <a:lnTo>
                    <a:pt x="156857" y="455980"/>
                  </a:lnTo>
                  <a:lnTo>
                    <a:pt x="158038" y="454850"/>
                  </a:lnTo>
                  <a:lnTo>
                    <a:pt x="158140" y="453377"/>
                  </a:lnTo>
                  <a:lnTo>
                    <a:pt x="158242" y="451904"/>
                  </a:lnTo>
                  <a:close/>
                </a:path>
                <a:path w="175895" h="741045">
                  <a:moveTo>
                    <a:pt x="158699" y="435762"/>
                  </a:moveTo>
                  <a:lnTo>
                    <a:pt x="158026" y="434987"/>
                  </a:lnTo>
                  <a:lnTo>
                    <a:pt x="155333" y="434886"/>
                  </a:lnTo>
                  <a:lnTo>
                    <a:pt x="154609" y="435610"/>
                  </a:lnTo>
                  <a:lnTo>
                    <a:pt x="154444" y="439762"/>
                  </a:lnTo>
                  <a:lnTo>
                    <a:pt x="154139" y="445541"/>
                  </a:lnTo>
                  <a:lnTo>
                    <a:pt x="154787" y="446328"/>
                  </a:lnTo>
                  <a:lnTo>
                    <a:pt x="156641" y="446443"/>
                  </a:lnTo>
                  <a:lnTo>
                    <a:pt x="157480" y="446493"/>
                  </a:lnTo>
                  <a:lnTo>
                    <a:pt x="158216" y="445770"/>
                  </a:lnTo>
                  <a:lnTo>
                    <a:pt x="158445" y="441579"/>
                  </a:lnTo>
                  <a:lnTo>
                    <a:pt x="158699" y="435762"/>
                  </a:lnTo>
                  <a:close/>
                </a:path>
                <a:path w="175895" h="741045">
                  <a:moveTo>
                    <a:pt x="158813" y="380415"/>
                  </a:moveTo>
                  <a:lnTo>
                    <a:pt x="158737" y="378942"/>
                  </a:lnTo>
                  <a:lnTo>
                    <a:pt x="158661" y="377469"/>
                  </a:lnTo>
                  <a:lnTo>
                    <a:pt x="157505" y="376326"/>
                  </a:lnTo>
                  <a:lnTo>
                    <a:pt x="154813" y="376478"/>
                  </a:lnTo>
                  <a:lnTo>
                    <a:pt x="153797" y="377736"/>
                  </a:lnTo>
                  <a:lnTo>
                    <a:pt x="153860" y="379196"/>
                  </a:lnTo>
                  <a:lnTo>
                    <a:pt x="153936" y="380669"/>
                  </a:lnTo>
                  <a:lnTo>
                    <a:pt x="155092" y="381812"/>
                  </a:lnTo>
                  <a:lnTo>
                    <a:pt x="156438" y="381736"/>
                  </a:lnTo>
                  <a:lnTo>
                    <a:pt x="157784" y="381673"/>
                  </a:lnTo>
                  <a:lnTo>
                    <a:pt x="158813" y="380415"/>
                  </a:lnTo>
                  <a:close/>
                </a:path>
                <a:path w="175895" h="741045">
                  <a:moveTo>
                    <a:pt x="159004" y="396163"/>
                  </a:moveTo>
                  <a:lnTo>
                    <a:pt x="158889" y="391985"/>
                  </a:lnTo>
                  <a:lnTo>
                    <a:pt x="158673" y="386156"/>
                  </a:lnTo>
                  <a:lnTo>
                    <a:pt x="157962" y="385432"/>
                  </a:lnTo>
                  <a:lnTo>
                    <a:pt x="155257" y="385533"/>
                  </a:lnTo>
                  <a:lnTo>
                    <a:pt x="154597" y="386321"/>
                  </a:lnTo>
                  <a:lnTo>
                    <a:pt x="154762" y="390486"/>
                  </a:lnTo>
                  <a:lnTo>
                    <a:pt x="154889" y="395338"/>
                  </a:lnTo>
                  <a:lnTo>
                    <a:pt x="154927" y="396265"/>
                  </a:lnTo>
                  <a:lnTo>
                    <a:pt x="155625" y="397002"/>
                  </a:lnTo>
                  <a:lnTo>
                    <a:pt x="157480" y="396963"/>
                  </a:lnTo>
                  <a:lnTo>
                    <a:pt x="158330" y="396938"/>
                  </a:lnTo>
                  <a:lnTo>
                    <a:pt x="159004" y="396163"/>
                  </a:lnTo>
                  <a:close/>
                </a:path>
                <a:path w="175895" h="741045">
                  <a:moveTo>
                    <a:pt x="159181" y="410959"/>
                  </a:moveTo>
                  <a:lnTo>
                    <a:pt x="158496" y="410210"/>
                  </a:lnTo>
                  <a:lnTo>
                    <a:pt x="155790" y="410210"/>
                  </a:lnTo>
                  <a:lnTo>
                    <a:pt x="155105" y="410959"/>
                  </a:lnTo>
                  <a:lnTo>
                    <a:pt x="155092" y="415124"/>
                  </a:lnTo>
                  <a:lnTo>
                    <a:pt x="155028" y="420903"/>
                  </a:lnTo>
                  <a:lnTo>
                    <a:pt x="155702" y="421678"/>
                  </a:lnTo>
                  <a:lnTo>
                    <a:pt x="157556" y="421703"/>
                  </a:lnTo>
                  <a:lnTo>
                    <a:pt x="158407" y="421716"/>
                  </a:lnTo>
                  <a:lnTo>
                    <a:pt x="159105" y="420979"/>
                  </a:lnTo>
                  <a:lnTo>
                    <a:pt x="159169" y="416788"/>
                  </a:lnTo>
                  <a:lnTo>
                    <a:pt x="159181" y="410959"/>
                  </a:lnTo>
                  <a:close/>
                </a:path>
                <a:path w="175895" h="741045">
                  <a:moveTo>
                    <a:pt x="159372" y="427113"/>
                  </a:moveTo>
                  <a:lnTo>
                    <a:pt x="158318" y="425881"/>
                  </a:lnTo>
                  <a:lnTo>
                    <a:pt x="156959" y="425843"/>
                  </a:lnTo>
                  <a:lnTo>
                    <a:pt x="155613" y="425818"/>
                  </a:lnTo>
                  <a:lnTo>
                    <a:pt x="154508" y="426986"/>
                  </a:lnTo>
                  <a:lnTo>
                    <a:pt x="154457" y="428459"/>
                  </a:lnTo>
                  <a:lnTo>
                    <a:pt x="154419" y="429920"/>
                  </a:lnTo>
                  <a:lnTo>
                    <a:pt x="155473" y="431139"/>
                  </a:lnTo>
                  <a:lnTo>
                    <a:pt x="156819" y="431190"/>
                  </a:lnTo>
                  <a:lnTo>
                    <a:pt x="158165" y="431228"/>
                  </a:lnTo>
                  <a:lnTo>
                    <a:pt x="159296" y="430060"/>
                  </a:lnTo>
                  <a:lnTo>
                    <a:pt x="159334" y="428586"/>
                  </a:lnTo>
                  <a:lnTo>
                    <a:pt x="159372" y="427113"/>
                  </a:lnTo>
                  <a:close/>
                </a:path>
                <a:path w="175895" h="741045">
                  <a:moveTo>
                    <a:pt x="159550" y="405244"/>
                  </a:moveTo>
                  <a:lnTo>
                    <a:pt x="159537" y="403771"/>
                  </a:lnTo>
                  <a:lnTo>
                    <a:pt x="159524" y="402285"/>
                  </a:lnTo>
                  <a:lnTo>
                    <a:pt x="158407" y="401104"/>
                  </a:lnTo>
                  <a:lnTo>
                    <a:pt x="157060" y="401129"/>
                  </a:lnTo>
                  <a:lnTo>
                    <a:pt x="155714" y="401142"/>
                  </a:lnTo>
                  <a:lnTo>
                    <a:pt x="154635" y="402361"/>
                  </a:lnTo>
                  <a:lnTo>
                    <a:pt x="154660" y="403821"/>
                  </a:lnTo>
                  <a:lnTo>
                    <a:pt x="154673" y="405295"/>
                  </a:lnTo>
                  <a:lnTo>
                    <a:pt x="155778" y="406476"/>
                  </a:lnTo>
                  <a:lnTo>
                    <a:pt x="158470" y="406450"/>
                  </a:lnTo>
                  <a:lnTo>
                    <a:pt x="159550" y="405244"/>
                  </a:lnTo>
                  <a:close/>
                </a:path>
                <a:path w="175895" h="741045">
                  <a:moveTo>
                    <a:pt x="160197" y="549846"/>
                  </a:moveTo>
                  <a:lnTo>
                    <a:pt x="159385" y="548424"/>
                  </a:lnTo>
                  <a:lnTo>
                    <a:pt x="156756" y="547827"/>
                  </a:lnTo>
                  <a:lnTo>
                    <a:pt x="155435" y="548754"/>
                  </a:lnTo>
                  <a:lnTo>
                    <a:pt x="155105" y="550189"/>
                  </a:lnTo>
                  <a:lnTo>
                    <a:pt x="154762" y="551624"/>
                  </a:lnTo>
                  <a:lnTo>
                    <a:pt x="155549" y="553046"/>
                  </a:lnTo>
                  <a:lnTo>
                    <a:pt x="158178" y="553669"/>
                  </a:lnTo>
                  <a:lnTo>
                    <a:pt x="159512" y="552742"/>
                  </a:lnTo>
                  <a:lnTo>
                    <a:pt x="159854" y="551294"/>
                  </a:lnTo>
                  <a:lnTo>
                    <a:pt x="160197" y="549846"/>
                  </a:lnTo>
                  <a:close/>
                </a:path>
                <a:path w="175895" h="741045">
                  <a:moveTo>
                    <a:pt x="163220" y="533920"/>
                  </a:moveTo>
                  <a:lnTo>
                    <a:pt x="162699" y="533031"/>
                  </a:lnTo>
                  <a:lnTo>
                    <a:pt x="161277" y="532739"/>
                  </a:lnTo>
                  <a:lnTo>
                    <a:pt x="160870" y="532676"/>
                  </a:lnTo>
                  <a:lnTo>
                    <a:pt x="160045" y="532498"/>
                  </a:lnTo>
                  <a:lnTo>
                    <a:pt x="159219" y="533107"/>
                  </a:lnTo>
                  <a:lnTo>
                    <a:pt x="158394" y="537197"/>
                  </a:lnTo>
                  <a:lnTo>
                    <a:pt x="157162" y="542874"/>
                  </a:lnTo>
                  <a:lnTo>
                    <a:pt x="157670" y="543775"/>
                  </a:lnTo>
                  <a:lnTo>
                    <a:pt x="159486" y="544169"/>
                  </a:lnTo>
                  <a:lnTo>
                    <a:pt x="160312" y="544347"/>
                  </a:lnTo>
                  <a:lnTo>
                    <a:pt x="161150" y="543763"/>
                  </a:lnTo>
                  <a:lnTo>
                    <a:pt x="162052" y="539648"/>
                  </a:lnTo>
                  <a:lnTo>
                    <a:pt x="163220" y="533920"/>
                  </a:lnTo>
                  <a:close/>
                </a:path>
                <a:path w="175895" h="741045">
                  <a:moveTo>
                    <a:pt x="165290" y="525449"/>
                  </a:moveTo>
                  <a:lnTo>
                    <a:pt x="164426" y="524065"/>
                  </a:lnTo>
                  <a:lnTo>
                    <a:pt x="163106" y="523811"/>
                  </a:lnTo>
                  <a:lnTo>
                    <a:pt x="161772" y="523570"/>
                  </a:lnTo>
                  <a:lnTo>
                    <a:pt x="160489" y="524535"/>
                  </a:lnTo>
                  <a:lnTo>
                    <a:pt x="159943" y="527443"/>
                  </a:lnTo>
                  <a:lnTo>
                    <a:pt x="160782" y="528815"/>
                  </a:lnTo>
                  <a:lnTo>
                    <a:pt x="162102" y="529082"/>
                  </a:lnTo>
                  <a:lnTo>
                    <a:pt x="163423" y="529336"/>
                  </a:lnTo>
                  <a:lnTo>
                    <a:pt x="164731" y="528358"/>
                  </a:lnTo>
                  <a:lnTo>
                    <a:pt x="165011" y="526910"/>
                  </a:lnTo>
                  <a:lnTo>
                    <a:pt x="165290" y="525449"/>
                  </a:lnTo>
                  <a:close/>
                </a:path>
                <a:path w="175895" h="741045">
                  <a:moveTo>
                    <a:pt x="167601" y="509854"/>
                  </a:moveTo>
                  <a:lnTo>
                    <a:pt x="167043" y="508990"/>
                  </a:lnTo>
                  <a:lnTo>
                    <a:pt x="164376" y="508546"/>
                  </a:lnTo>
                  <a:lnTo>
                    <a:pt x="163576" y="509193"/>
                  </a:lnTo>
                  <a:lnTo>
                    <a:pt x="162636" y="514908"/>
                  </a:lnTo>
                  <a:lnTo>
                    <a:pt x="161899" y="519023"/>
                  </a:lnTo>
                  <a:lnTo>
                    <a:pt x="162445" y="519887"/>
                  </a:lnTo>
                  <a:lnTo>
                    <a:pt x="164274" y="520217"/>
                  </a:lnTo>
                  <a:lnTo>
                    <a:pt x="165112" y="520369"/>
                  </a:lnTo>
                  <a:lnTo>
                    <a:pt x="165925" y="519747"/>
                  </a:lnTo>
                  <a:lnTo>
                    <a:pt x="166662" y="515607"/>
                  </a:lnTo>
                  <a:lnTo>
                    <a:pt x="167601" y="509854"/>
                  </a:lnTo>
                  <a:close/>
                </a:path>
                <a:path w="175895" h="741045">
                  <a:moveTo>
                    <a:pt x="169316" y="501319"/>
                  </a:moveTo>
                  <a:lnTo>
                    <a:pt x="168414" y="499973"/>
                  </a:lnTo>
                  <a:lnTo>
                    <a:pt x="165735" y="499579"/>
                  </a:lnTo>
                  <a:lnTo>
                    <a:pt x="164490" y="500608"/>
                  </a:lnTo>
                  <a:lnTo>
                    <a:pt x="164058" y="503504"/>
                  </a:lnTo>
                  <a:lnTo>
                    <a:pt x="164960" y="504863"/>
                  </a:lnTo>
                  <a:lnTo>
                    <a:pt x="167614" y="505269"/>
                  </a:lnTo>
                  <a:lnTo>
                    <a:pt x="168884" y="504240"/>
                  </a:lnTo>
                  <a:lnTo>
                    <a:pt x="169100" y="502780"/>
                  </a:lnTo>
                  <a:lnTo>
                    <a:pt x="169316" y="501319"/>
                  </a:lnTo>
                  <a:close/>
                </a:path>
                <a:path w="175895" h="741045">
                  <a:moveTo>
                    <a:pt x="171069" y="485241"/>
                  </a:moveTo>
                  <a:lnTo>
                    <a:pt x="170472" y="484403"/>
                  </a:lnTo>
                  <a:lnTo>
                    <a:pt x="167792" y="484073"/>
                  </a:lnTo>
                  <a:lnTo>
                    <a:pt x="167017" y="484746"/>
                  </a:lnTo>
                  <a:lnTo>
                    <a:pt x="166509" y="488873"/>
                  </a:lnTo>
                  <a:lnTo>
                    <a:pt x="165747" y="494626"/>
                  </a:lnTo>
                  <a:lnTo>
                    <a:pt x="166319" y="495465"/>
                  </a:lnTo>
                  <a:lnTo>
                    <a:pt x="168160" y="495719"/>
                  </a:lnTo>
                  <a:lnTo>
                    <a:pt x="168998" y="495833"/>
                  </a:lnTo>
                  <a:lnTo>
                    <a:pt x="169799" y="495173"/>
                  </a:lnTo>
                  <a:lnTo>
                    <a:pt x="170561" y="489394"/>
                  </a:lnTo>
                  <a:lnTo>
                    <a:pt x="171069" y="485241"/>
                  </a:lnTo>
                  <a:close/>
                </a:path>
                <a:path w="175895" h="741045">
                  <a:moveTo>
                    <a:pt x="172440" y="476656"/>
                  </a:moveTo>
                  <a:lnTo>
                    <a:pt x="171488" y="475348"/>
                  </a:lnTo>
                  <a:lnTo>
                    <a:pt x="168808" y="475068"/>
                  </a:lnTo>
                  <a:lnTo>
                    <a:pt x="167601" y="476135"/>
                  </a:lnTo>
                  <a:lnTo>
                    <a:pt x="167436" y="477596"/>
                  </a:lnTo>
                  <a:lnTo>
                    <a:pt x="167284" y="479056"/>
                  </a:lnTo>
                  <a:lnTo>
                    <a:pt x="168224" y="480364"/>
                  </a:lnTo>
                  <a:lnTo>
                    <a:pt x="170903" y="480669"/>
                  </a:lnTo>
                  <a:lnTo>
                    <a:pt x="172135" y="479602"/>
                  </a:lnTo>
                  <a:lnTo>
                    <a:pt x="172288" y="478129"/>
                  </a:lnTo>
                  <a:lnTo>
                    <a:pt x="172440" y="476656"/>
                  </a:lnTo>
                  <a:close/>
                </a:path>
                <a:path w="175895" h="741045">
                  <a:moveTo>
                    <a:pt x="173545" y="460527"/>
                  </a:moveTo>
                  <a:lnTo>
                    <a:pt x="172910" y="459714"/>
                  </a:lnTo>
                  <a:lnTo>
                    <a:pt x="172072" y="459663"/>
                  </a:lnTo>
                  <a:lnTo>
                    <a:pt x="170218" y="459511"/>
                  </a:lnTo>
                  <a:lnTo>
                    <a:pt x="169468" y="460197"/>
                  </a:lnTo>
                  <a:lnTo>
                    <a:pt x="169138" y="464362"/>
                  </a:lnTo>
                  <a:lnTo>
                    <a:pt x="168605" y="470115"/>
                  </a:lnTo>
                  <a:lnTo>
                    <a:pt x="169214" y="470941"/>
                  </a:lnTo>
                  <a:lnTo>
                    <a:pt x="171056" y="471119"/>
                  </a:lnTo>
                  <a:lnTo>
                    <a:pt x="171894" y="471208"/>
                  </a:lnTo>
                  <a:lnTo>
                    <a:pt x="172669" y="470509"/>
                  </a:lnTo>
                  <a:lnTo>
                    <a:pt x="173062" y="466331"/>
                  </a:lnTo>
                  <a:lnTo>
                    <a:pt x="173456" y="461454"/>
                  </a:lnTo>
                  <a:lnTo>
                    <a:pt x="173545" y="460527"/>
                  </a:lnTo>
                  <a:close/>
                </a:path>
                <a:path w="175895" h="741045">
                  <a:moveTo>
                    <a:pt x="174586" y="451904"/>
                  </a:moveTo>
                  <a:lnTo>
                    <a:pt x="173558" y="450634"/>
                  </a:lnTo>
                  <a:lnTo>
                    <a:pt x="172212" y="450545"/>
                  </a:lnTo>
                  <a:lnTo>
                    <a:pt x="170865" y="450469"/>
                  </a:lnTo>
                  <a:lnTo>
                    <a:pt x="169710" y="451573"/>
                  </a:lnTo>
                  <a:lnTo>
                    <a:pt x="169506" y="454507"/>
                  </a:lnTo>
                  <a:lnTo>
                    <a:pt x="170510" y="455777"/>
                  </a:lnTo>
                  <a:lnTo>
                    <a:pt x="173189" y="455980"/>
                  </a:lnTo>
                  <a:lnTo>
                    <a:pt x="174371" y="454850"/>
                  </a:lnTo>
                  <a:lnTo>
                    <a:pt x="174472" y="453377"/>
                  </a:lnTo>
                  <a:lnTo>
                    <a:pt x="174586" y="451904"/>
                  </a:lnTo>
                  <a:close/>
                </a:path>
                <a:path w="175895" h="741045">
                  <a:moveTo>
                    <a:pt x="175031" y="435762"/>
                  </a:moveTo>
                  <a:lnTo>
                    <a:pt x="174371" y="434987"/>
                  </a:lnTo>
                  <a:lnTo>
                    <a:pt x="171665" y="434886"/>
                  </a:lnTo>
                  <a:lnTo>
                    <a:pt x="170954" y="435610"/>
                  </a:lnTo>
                  <a:lnTo>
                    <a:pt x="170789" y="439762"/>
                  </a:lnTo>
                  <a:lnTo>
                    <a:pt x="170535" y="444627"/>
                  </a:lnTo>
                  <a:lnTo>
                    <a:pt x="170472" y="445541"/>
                  </a:lnTo>
                  <a:lnTo>
                    <a:pt x="171119" y="446328"/>
                  </a:lnTo>
                  <a:lnTo>
                    <a:pt x="172974" y="446443"/>
                  </a:lnTo>
                  <a:lnTo>
                    <a:pt x="173812" y="446493"/>
                  </a:lnTo>
                  <a:lnTo>
                    <a:pt x="174548" y="445770"/>
                  </a:lnTo>
                  <a:lnTo>
                    <a:pt x="174612" y="444842"/>
                  </a:lnTo>
                  <a:lnTo>
                    <a:pt x="174777" y="441579"/>
                  </a:lnTo>
                  <a:lnTo>
                    <a:pt x="175031" y="435762"/>
                  </a:lnTo>
                  <a:close/>
                </a:path>
                <a:path w="175895" h="741045">
                  <a:moveTo>
                    <a:pt x="175514" y="410959"/>
                  </a:moveTo>
                  <a:lnTo>
                    <a:pt x="174815" y="410210"/>
                  </a:lnTo>
                  <a:lnTo>
                    <a:pt x="172123" y="410210"/>
                  </a:lnTo>
                  <a:lnTo>
                    <a:pt x="171437" y="410959"/>
                  </a:lnTo>
                  <a:lnTo>
                    <a:pt x="171424" y="415124"/>
                  </a:lnTo>
                  <a:lnTo>
                    <a:pt x="171361" y="420903"/>
                  </a:lnTo>
                  <a:lnTo>
                    <a:pt x="172034" y="421678"/>
                  </a:lnTo>
                  <a:lnTo>
                    <a:pt x="173888" y="421703"/>
                  </a:lnTo>
                  <a:lnTo>
                    <a:pt x="174726" y="421716"/>
                  </a:lnTo>
                  <a:lnTo>
                    <a:pt x="175437" y="420979"/>
                  </a:lnTo>
                  <a:lnTo>
                    <a:pt x="175501" y="416788"/>
                  </a:lnTo>
                  <a:lnTo>
                    <a:pt x="175514" y="410959"/>
                  </a:lnTo>
                  <a:close/>
                </a:path>
                <a:path w="175895" h="741045">
                  <a:moveTo>
                    <a:pt x="175704" y="427113"/>
                  </a:moveTo>
                  <a:lnTo>
                    <a:pt x="174637" y="425881"/>
                  </a:lnTo>
                  <a:lnTo>
                    <a:pt x="173291" y="425843"/>
                  </a:lnTo>
                  <a:lnTo>
                    <a:pt x="171945" y="425818"/>
                  </a:lnTo>
                  <a:lnTo>
                    <a:pt x="170827" y="426986"/>
                  </a:lnTo>
                  <a:lnTo>
                    <a:pt x="170751" y="429920"/>
                  </a:lnTo>
                  <a:lnTo>
                    <a:pt x="171792" y="431139"/>
                  </a:lnTo>
                  <a:lnTo>
                    <a:pt x="173139" y="431190"/>
                  </a:lnTo>
                  <a:lnTo>
                    <a:pt x="174498" y="431228"/>
                  </a:lnTo>
                  <a:lnTo>
                    <a:pt x="175628" y="430060"/>
                  </a:lnTo>
                  <a:lnTo>
                    <a:pt x="175666" y="428586"/>
                  </a:lnTo>
                  <a:lnTo>
                    <a:pt x="175704" y="427113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8" name="object 198"/>
            <p:cNvSpPr/>
            <p:nvPr/>
          </p:nvSpPr>
          <p:spPr>
            <a:xfrm>
              <a:off x="3299701" y="4034840"/>
              <a:ext cx="160655" cy="722630"/>
            </a:xfrm>
            <a:custGeom>
              <a:avLst/>
              <a:gdLst/>
              <a:ahLst/>
              <a:cxnLst/>
              <a:rect l="l" t="t" r="r" b="b"/>
              <a:pathLst>
                <a:path w="160654" h="722629">
                  <a:moveTo>
                    <a:pt x="9867" y="8331"/>
                  </a:moveTo>
                  <a:lnTo>
                    <a:pt x="7073" y="4902"/>
                  </a:lnTo>
                  <a:lnTo>
                    <a:pt x="3124" y="177"/>
                  </a:lnTo>
                  <a:lnTo>
                    <a:pt x="2070" y="0"/>
                  </a:lnTo>
                  <a:lnTo>
                    <a:pt x="0" y="1739"/>
                  </a:lnTo>
                  <a:lnTo>
                    <a:pt x="0" y="2794"/>
                  </a:lnTo>
                  <a:lnTo>
                    <a:pt x="2819" y="6172"/>
                  </a:lnTo>
                  <a:lnTo>
                    <a:pt x="6680" y="10896"/>
                  </a:lnTo>
                  <a:lnTo>
                    <a:pt x="7721" y="11087"/>
                  </a:lnTo>
                  <a:lnTo>
                    <a:pt x="9169" y="9918"/>
                  </a:lnTo>
                  <a:lnTo>
                    <a:pt x="9829" y="9385"/>
                  </a:lnTo>
                  <a:lnTo>
                    <a:pt x="9867" y="8331"/>
                  </a:lnTo>
                  <a:close/>
                </a:path>
                <a:path w="160654" h="722629">
                  <a:moveTo>
                    <a:pt x="16154" y="15544"/>
                  </a:moveTo>
                  <a:lnTo>
                    <a:pt x="15189" y="14325"/>
                  </a:lnTo>
                  <a:lnTo>
                    <a:pt x="14224" y="13106"/>
                  </a:lnTo>
                  <a:lnTo>
                    <a:pt x="12573" y="12788"/>
                  </a:lnTo>
                  <a:lnTo>
                    <a:pt x="10464" y="14465"/>
                  </a:lnTo>
                  <a:lnTo>
                    <a:pt x="10388" y="16129"/>
                  </a:lnTo>
                  <a:lnTo>
                    <a:pt x="12306" y="18554"/>
                  </a:lnTo>
                  <a:lnTo>
                    <a:pt x="13944" y="18872"/>
                  </a:lnTo>
                  <a:lnTo>
                    <a:pt x="16065" y="17208"/>
                  </a:lnTo>
                  <a:lnTo>
                    <a:pt x="16154" y="15544"/>
                  </a:lnTo>
                  <a:close/>
                </a:path>
                <a:path w="160654" h="722629">
                  <a:moveTo>
                    <a:pt x="25857" y="28917"/>
                  </a:moveTo>
                  <a:lnTo>
                    <a:pt x="22212" y="24028"/>
                  </a:lnTo>
                  <a:lnTo>
                    <a:pt x="19519" y="20548"/>
                  </a:lnTo>
                  <a:lnTo>
                    <a:pt x="18478" y="20332"/>
                  </a:lnTo>
                  <a:lnTo>
                    <a:pt x="16344" y="21983"/>
                  </a:lnTo>
                  <a:lnTo>
                    <a:pt x="16281" y="23037"/>
                  </a:lnTo>
                  <a:lnTo>
                    <a:pt x="18948" y="26504"/>
                  </a:lnTo>
                  <a:lnTo>
                    <a:pt x="22580" y="31343"/>
                  </a:lnTo>
                  <a:lnTo>
                    <a:pt x="23596" y="31572"/>
                  </a:lnTo>
                  <a:lnTo>
                    <a:pt x="25095" y="30467"/>
                  </a:lnTo>
                  <a:lnTo>
                    <a:pt x="25781" y="29972"/>
                  </a:lnTo>
                  <a:lnTo>
                    <a:pt x="25857" y="28917"/>
                  </a:lnTo>
                  <a:close/>
                </a:path>
                <a:path w="160654" h="722629">
                  <a:moveTo>
                    <a:pt x="31788" y="36347"/>
                  </a:moveTo>
                  <a:lnTo>
                    <a:pt x="30886" y="35090"/>
                  </a:lnTo>
                  <a:lnTo>
                    <a:pt x="29984" y="33832"/>
                  </a:lnTo>
                  <a:lnTo>
                    <a:pt x="28359" y="33464"/>
                  </a:lnTo>
                  <a:lnTo>
                    <a:pt x="26174" y="35052"/>
                  </a:lnTo>
                  <a:lnTo>
                    <a:pt x="26022" y="36703"/>
                  </a:lnTo>
                  <a:lnTo>
                    <a:pt x="27825" y="39192"/>
                  </a:lnTo>
                  <a:lnTo>
                    <a:pt x="29438" y="39560"/>
                  </a:lnTo>
                  <a:lnTo>
                    <a:pt x="31623" y="37998"/>
                  </a:lnTo>
                  <a:lnTo>
                    <a:pt x="31788" y="36347"/>
                  </a:lnTo>
                  <a:close/>
                </a:path>
                <a:path w="160654" h="722629">
                  <a:moveTo>
                    <a:pt x="40881" y="50012"/>
                  </a:moveTo>
                  <a:lnTo>
                    <a:pt x="38417" y="46405"/>
                  </a:lnTo>
                  <a:lnTo>
                    <a:pt x="34937" y="41440"/>
                  </a:lnTo>
                  <a:lnTo>
                    <a:pt x="33909" y="41186"/>
                  </a:lnTo>
                  <a:lnTo>
                    <a:pt x="31711" y="42748"/>
                  </a:lnTo>
                  <a:lnTo>
                    <a:pt x="31597" y="43789"/>
                  </a:lnTo>
                  <a:lnTo>
                    <a:pt x="34099" y="47332"/>
                  </a:lnTo>
                  <a:lnTo>
                    <a:pt x="37490" y="52298"/>
                  </a:lnTo>
                  <a:lnTo>
                    <a:pt x="38506" y="52565"/>
                  </a:lnTo>
                  <a:lnTo>
                    <a:pt x="40043" y="51523"/>
                  </a:lnTo>
                  <a:lnTo>
                    <a:pt x="40754" y="51054"/>
                  </a:lnTo>
                  <a:lnTo>
                    <a:pt x="40881" y="50012"/>
                  </a:lnTo>
                  <a:close/>
                </a:path>
                <a:path w="160654" h="722629">
                  <a:moveTo>
                    <a:pt x="46456" y="57632"/>
                  </a:moveTo>
                  <a:lnTo>
                    <a:pt x="45605" y="56349"/>
                  </a:lnTo>
                  <a:lnTo>
                    <a:pt x="44754" y="55067"/>
                  </a:lnTo>
                  <a:lnTo>
                    <a:pt x="43154" y="54635"/>
                  </a:lnTo>
                  <a:lnTo>
                    <a:pt x="40906" y="56134"/>
                  </a:lnTo>
                  <a:lnTo>
                    <a:pt x="40690" y="57772"/>
                  </a:lnTo>
                  <a:lnTo>
                    <a:pt x="42367" y="60312"/>
                  </a:lnTo>
                  <a:lnTo>
                    <a:pt x="43954" y="60744"/>
                  </a:lnTo>
                  <a:lnTo>
                    <a:pt x="46215" y="59270"/>
                  </a:lnTo>
                  <a:lnTo>
                    <a:pt x="46456" y="57632"/>
                  </a:lnTo>
                  <a:close/>
                </a:path>
                <a:path w="160654" h="722629">
                  <a:moveTo>
                    <a:pt x="54889" y="71589"/>
                  </a:moveTo>
                  <a:lnTo>
                    <a:pt x="52603" y="67906"/>
                  </a:lnTo>
                  <a:lnTo>
                    <a:pt x="49352" y="62826"/>
                  </a:lnTo>
                  <a:lnTo>
                    <a:pt x="48336" y="62534"/>
                  </a:lnTo>
                  <a:lnTo>
                    <a:pt x="46062" y="64008"/>
                  </a:lnTo>
                  <a:lnTo>
                    <a:pt x="45910" y="65036"/>
                  </a:lnTo>
                  <a:lnTo>
                    <a:pt x="48247" y="68668"/>
                  </a:lnTo>
                  <a:lnTo>
                    <a:pt x="51409" y="73736"/>
                  </a:lnTo>
                  <a:lnTo>
                    <a:pt x="52412" y="74041"/>
                  </a:lnTo>
                  <a:lnTo>
                    <a:pt x="53987" y="73063"/>
                  </a:lnTo>
                  <a:lnTo>
                    <a:pt x="54711" y="72618"/>
                  </a:lnTo>
                  <a:lnTo>
                    <a:pt x="54889" y="71589"/>
                  </a:lnTo>
                  <a:close/>
                </a:path>
                <a:path w="160654" h="722629">
                  <a:moveTo>
                    <a:pt x="60109" y="79387"/>
                  </a:moveTo>
                  <a:lnTo>
                    <a:pt x="59321" y="78079"/>
                  </a:lnTo>
                  <a:lnTo>
                    <a:pt x="58534" y="76771"/>
                  </a:lnTo>
                  <a:lnTo>
                    <a:pt x="56946" y="76276"/>
                  </a:lnTo>
                  <a:lnTo>
                    <a:pt x="55803" y="76987"/>
                  </a:lnTo>
                  <a:lnTo>
                    <a:pt x="54648" y="77685"/>
                  </a:lnTo>
                  <a:lnTo>
                    <a:pt x="54356" y="79298"/>
                  </a:lnTo>
                  <a:lnTo>
                    <a:pt x="55918" y="81889"/>
                  </a:lnTo>
                  <a:lnTo>
                    <a:pt x="57480" y="82397"/>
                  </a:lnTo>
                  <a:lnTo>
                    <a:pt x="58635" y="81699"/>
                  </a:lnTo>
                  <a:lnTo>
                    <a:pt x="59804" y="81013"/>
                  </a:lnTo>
                  <a:lnTo>
                    <a:pt x="60109" y="79387"/>
                  </a:lnTo>
                  <a:close/>
                </a:path>
                <a:path w="160654" h="722629">
                  <a:moveTo>
                    <a:pt x="67906" y="93599"/>
                  </a:moveTo>
                  <a:lnTo>
                    <a:pt x="65786" y="89852"/>
                  </a:lnTo>
                  <a:lnTo>
                    <a:pt x="62776" y="84670"/>
                  </a:lnTo>
                  <a:lnTo>
                    <a:pt x="61772" y="84340"/>
                  </a:lnTo>
                  <a:lnTo>
                    <a:pt x="59448" y="85712"/>
                  </a:lnTo>
                  <a:lnTo>
                    <a:pt x="59245" y="86728"/>
                  </a:lnTo>
                  <a:lnTo>
                    <a:pt x="62242" y="91884"/>
                  </a:lnTo>
                  <a:lnTo>
                    <a:pt x="64338" y="95605"/>
                  </a:lnTo>
                  <a:lnTo>
                    <a:pt x="65316" y="95935"/>
                  </a:lnTo>
                  <a:lnTo>
                    <a:pt x="66941" y="95034"/>
                  </a:lnTo>
                  <a:lnTo>
                    <a:pt x="67678" y="94615"/>
                  </a:lnTo>
                  <a:lnTo>
                    <a:pt x="67906" y="93599"/>
                  </a:lnTo>
                  <a:close/>
                </a:path>
                <a:path w="160654" h="722629">
                  <a:moveTo>
                    <a:pt x="71310" y="719937"/>
                  </a:moveTo>
                  <a:lnTo>
                    <a:pt x="71031" y="718312"/>
                  </a:lnTo>
                  <a:lnTo>
                    <a:pt x="68732" y="716889"/>
                  </a:lnTo>
                  <a:lnTo>
                    <a:pt x="67157" y="717359"/>
                  </a:lnTo>
                  <a:lnTo>
                    <a:pt x="65557" y="719937"/>
                  </a:lnTo>
                  <a:lnTo>
                    <a:pt x="65773" y="721283"/>
                  </a:lnTo>
                  <a:lnTo>
                    <a:pt x="69811" y="722350"/>
                  </a:lnTo>
                  <a:lnTo>
                    <a:pt x="71310" y="719937"/>
                  </a:lnTo>
                  <a:close/>
                </a:path>
                <a:path w="160654" h="722629">
                  <a:moveTo>
                    <a:pt x="72771" y="101561"/>
                  </a:moveTo>
                  <a:lnTo>
                    <a:pt x="72047" y="100228"/>
                  </a:lnTo>
                  <a:lnTo>
                    <a:pt x="71323" y="98894"/>
                  </a:lnTo>
                  <a:lnTo>
                    <a:pt x="69761" y="98348"/>
                  </a:lnTo>
                  <a:lnTo>
                    <a:pt x="67398" y="99644"/>
                  </a:lnTo>
                  <a:lnTo>
                    <a:pt x="67043" y="101244"/>
                  </a:lnTo>
                  <a:lnTo>
                    <a:pt x="68478" y="103886"/>
                  </a:lnTo>
                  <a:lnTo>
                    <a:pt x="70015" y="104444"/>
                  </a:lnTo>
                  <a:lnTo>
                    <a:pt x="72402" y="103162"/>
                  </a:lnTo>
                  <a:lnTo>
                    <a:pt x="72771" y="101561"/>
                  </a:lnTo>
                  <a:close/>
                </a:path>
                <a:path w="160654" h="722629">
                  <a:moveTo>
                    <a:pt x="79565" y="705459"/>
                  </a:moveTo>
                  <a:lnTo>
                    <a:pt x="79362" y="704430"/>
                  </a:lnTo>
                  <a:lnTo>
                    <a:pt x="77012" y="703072"/>
                  </a:lnTo>
                  <a:lnTo>
                    <a:pt x="76034" y="703402"/>
                  </a:lnTo>
                  <a:lnTo>
                    <a:pt x="73012" y="708545"/>
                  </a:lnTo>
                  <a:lnTo>
                    <a:pt x="70789" y="712216"/>
                  </a:lnTo>
                  <a:lnTo>
                    <a:pt x="70967" y="713232"/>
                  </a:lnTo>
                  <a:lnTo>
                    <a:pt x="72199" y="713994"/>
                  </a:lnTo>
                  <a:lnTo>
                    <a:pt x="72555" y="714197"/>
                  </a:lnTo>
                  <a:lnTo>
                    <a:pt x="73279" y="714641"/>
                  </a:lnTo>
                  <a:lnTo>
                    <a:pt x="74282" y="714324"/>
                  </a:lnTo>
                  <a:lnTo>
                    <a:pt x="76517" y="710628"/>
                  </a:lnTo>
                  <a:lnTo>
                    <a:pt x="79565" y="705459"/>
                  </a:lnTo>
                  <a:close/>
                </a:path>
                <a:path w="160654" h="722629">
                  <a:moveTo>
                    <a:pt x="79933" y="116027"/>
                  </a:moveTo>
                  <a:lnTo>
                    <a:pt x="79514" y="115176"/>
                  </a:lnTo>
                  <a:lnTo>
                    <a:pt x="77990" y="112204"/>
                  </a:lnTo>
                  <a:lnTo>
                    <a:pt x="75209" y="106934"/>
                  </a:lnTo>
                  <a:lnTo>
                    <a:pt x="74231" y="106565"/>
                  </a:lnTo>
                  <a:lnTo>
                    <a:pt x="71831" y="107835"/>
                  </a:lnTo>
                  <a:lnTo>
                    <a:pt x="71589" y="108851"/>
                  </a:lnTo>
                  <a:lnTo>
                    <a:pt x="73583" y="112610"/>
                  </a:lnTo>
                  <a:lnTo>
                    <a:pt x="76288" y="117881"/>
                  </a:lnTo>
                  <a:lnTo>
                    <a:pt x="77266" y="118249"/>
                  </a:lnTo>
                  <a:lnTo>
                    <a:pt x="78917" y="117411"/>
                  </a:lnTo>
                  <a:lnTo>
                    <a:pt x="79667" y="117030"/>
                  </a:lnTo>
                  <a:lnTo>
                    <a:pt x="79933" y="116027"/>
                  </a:lnTo>
                  <a:close/>
                </a:path>
                <a:path w="160654" h="722629">
                  <a:moveTo>
                    <a:pt x="84353" y="697915"/>
                  </a:moveTo>
                  <a:lnTo>
                    <a:pt x="83997" y="696302"/>
                  </a:lnTo>
                  <a:lnTo>
                    <a:pt x="81661" y="694982"/>
                  </a:lnTo>
                  <a:lnTo>
                    <a:pt x="80111" y="695515"/>
                  </a:lnTo>
                  <a:lnTo>
                    <a:pt x="78613" y="698144"/>
                  </a:lnTo>
                  <a:lnTo>
                    <a:pt x="78943" y="699744"/>
                  </a:lnTo>
                  <a:lnTo>
                    <a:pt x="81292" y="701090"/>
                  </a:lnTo>
                  <a:lnTo>
                    <a:pt x="82854" y="700557"/>
                  </a:lnTo>
                  <a:lnTo>
                    <a:pt x="83604" y="699236"/>
                  </a:lnTo>
                  <a:lnTo>
                    <a:pt x="84353" y="697915"/>
                  </a:lnTo>
                  <a:close/>
                </a:path>
                <a:path w="160654" h="722629">
                  <a:moveTo>
                    <a:pt x="84442" y="124142"/>
                  </a:moveTo>
                  <a:lnTo>
                    <a:pt x="83781" y="122783"/>
                  </a:lnTo>
                  <a:lnTo>
                    <a:pt x="83108" y="121424"/>
                  </a:lnTo>
                  <a:lnTo>
                    <a:pt x="81584" y="120815"/>
                  </a:lnTo>
                  <a:lnTo>
                    <a:pt x="80378" y="121424"/>
                  </a:lnTo>
                  <a:lnTo>
                    <a:pt x="79159" y="122021"/>
                  </a:lnTo>
                  <a:lnTo>
                    <a:pt x="78727" y="123596"/>
                  </a:lnTo>
                  <a:lnTo>
                    <a:pt x="80060" y="126288"/>
                  </a:lnTo>
                  <a:lnTo>
                    <a:pt x="81572" y="126898"/>
                  </a:lnTo>
                  <a:lnTo>
                    <a:pt x="82791" y="126314"/>
                  </a:lnTo>
                  <a:lnTo>
                    <a:pt x="83997" y="125717"/>
                  </a:lnTo>
                  <a:lnTo>
                    <a:pt x="84442" y="124142"/>
                  </a:lnTo>
                  <a:close/>
                </a:path>
                <a:path w="160654" h="722629">
                  <a:moveTo>
                    <a:pt x="90970" y="138811"/>
                  </a:moveTo>
                  <a:lnTo>
                    <a:pt x="88480" y="133426"/>
                  </a:lnTo>
                  <a:lnTo>
                    <a:pt x="86639" y="129565"/>
                  </a:lnTo>
                  <a:lnTo>
                    <a:pt x="85674" y="129171"/>
                  </a:lnTo>
                  <a:lnTo>
                    <a:pt x="83235" y="130340"/>
                  </a:lnTo>
                  <a:lnTo>
                    <a:pt x="82956" y="131343"/>
                  </a:lnTo>
                  <a:lnTo>
                    <a:pt x="86868" y="139661"/>
                  </a:lnTo>
                  <a:lnTo>
                    <a:pt x="87249" y="140525"/>
                  </a:lnTo>
                  <a:lnTo>
                    <a:pt x="88201" y="140931"/>
                  </a:lnTo>
                  <a:lnTo>
                    <a:pt x="89890" y="140157"/>
                  </a:lnTo>
                  <a:lnTo>
                    <a:pt x="90665" y="139801"/>
                  </a:lnTo>
                  <a:lnTo>
                    <a:pt x="90970" y="138811"/>
                  </a:lnTo>
                  <a:close/>
                </a:path>
                <a:path w="160654" h="722629">
                  <a:moveTo>
                    <a:pt x="91948" y="683183"/>
                  </a:moveTo>
                  <a:lnTo>
                    <a:pt x="91706" y="682180"/>
                  </a:lnTo>
                  <a:lnTo>
                    <a:pt x="89306" y="680923"/>
                  </a:lnTo>
                  <a:lnTo>
                    <a:pt x="88341" y="681278"/>
                  </a:lnTo>
                  <a:lnTo>
                    <a:pt x="86334" y="685050"/>
                  </a:lnTo>
                  <a:lnTo>
                    <a:pt x="83489" y="690257"/>
                  </a:lnTo>
                  <a:lnTo>
                    <a:pt x="83718" y="691273"/>
                  </a:lnTo>
                  <a:lnTo>
                    <a:pt x="85344" y="692162"/>
                  </a:lnTo>
                  <a:lnTo>
                    <a:pt x="86080" y="692569"/>
                  </a:lnTo>
                  <a:lnTo>
                    <a:pt x="87071" y="692226"/>
                  </a:lnTo>
                  <a:lnTo>
                    <a:pt x="87515" y="691388"/>
                  </a:lnTo>
                  <a:lnTo>
                    <a:pt x="89141" y="688454"/>
                  </a:lnTo>
                  <a:lnTo>
                    <a:pt x="91948" y="683183"/>
                  </a:lnTo>
                  <a:close/>
                </a:path>
                <a:path w="160654" h="722629">
                  <a:moveTo>
                    <a:pt x="95123" y="147078"/>
                  </a:moveTo>
                  <a:lnTo>
                    <a:pt x="94513" y="145707"/>
                  </a:lnTo>
                  <a:lnTo>
                    <a:pt x="93903" y="144322"/>
                  </a:lnTo>
                  <a:lnTo>
                    <a:pt x="92405" y="143662"/>
                  </a:lnTo>
                  <a:lnTo>
                    <a:pt x="89941" y="144767"/>
                  </a:lnTo>
                  <a:lnTo>
                    <a:pt x="89446" y="146316"/>
                  </a:lnTo>
                  <a:lnTo>
                    <a:pt x="90652" y="149059"/>
                  </a:lnTo>
                  <a:lnTo>
                    <a:pt x="92138" y="149720"/>
                  </a:lnTo>
                  <a:lnTo>
                    <a:pt x="93383" y="149186"/>
                  </a:lnTo>
                  <a:lnTo>
                    <a:pt x="94615" y="148640"/>
                  </a:lnTo>
                  <a:lnTo>
                    <a:pt x="95123" y="147078"/>
                  </a:lnTo>
                  <a:close/>
                </a:path>
                <a:path w="160654" h="722629">
                  <a:moveTo>
                    <a:pt x="96418" y="675474"/>
                  </a:moveTo>
                  <a:lnTo>
                    <a:pt x="95999" y="673887"/>
                  </a:lnTo>
                  <a:lnTo>
                    <a:pt x="93586" y="672668"/>
                  </a:lnTo>
                  <a:lnTo>
                    <a:pt x="92075" y="673252"/>
                  </a:lnTo>
                  <a:lnTo>
                    <a:pt x="90690" y="675932"/>
                  </a:lnTo>
                  <a:lnTo>
                    <a:pt x="91097" y="677506"/>
                  </a:lnTo>
                  <a:lnTo>
                    <a:pt x="92290" y="678141"/>
                  </a:lnTo>
                  <a:lnTo>
                    <a:pt x="93497" y="678751"/>
                  </a:lnTo>
                  <a:lnTo>
                    <a:pt x="95034" y="678167"/>
                  </a:lnTo>
                  <a:lnTo>
                    <a:pt x="95719" y="676821"/>
                  </a:lnTo>
                  <a:lnTo>
                    <a:pt x="96418" y="675474"/>
                  </a:lnTo>
                  <a:close/>
                </a:path>
                <a:path w="160654" h="722629">
                  <a:moveTo>
                    <a:pt x="101003" y="161963"/>
                  </a:moveTo>
                  <a:lnTo>
                    <a:pt x="99390" y="158026"/>
                  </a:lnTo>
                  <a:lnTo>
                    <a:pt x="97078" y="152577"/>
                  </a:lnTo>
                  <a:lnTo>
                    <a:pt x="96139" y="152146"/>
                  </a:lnTo>
                  <a:lnTo>
                    <a:pt x="93649" y="153212"/>
                  </a:lnTo>
                  <a:lnTo>
                    <a:pt x="93319" y="154203"/>
                  </a:lnTo>
                  <a:lnTo>
                    <a:pt x="94983" y="158089"/>
                  </a:lnTo>
                  <a:lnTo>
                    <a:pt x="97231" y="163512"/>
                  </a:lnTo>
                  <a:lnTo>
                    <a:pt x="98158" y="163957"/>
                  </a:lnTo>
                  <a:lnTo>
                    <a:pt x="99872" y="163258"/>
                  </a:lnTo>
                  <a:lnTo>
                    <a:pt x="100660" y="162941"/>
                  </a:lnTo>
                  <a:lnTo>
                    <a:pt x="101003" y="161963"/>
                  </a:lnTo>
                  <a:close/>
                </a:path>
                <a:path w="160654" h="722629">
                  <a:moveTo>
                    <a:pt x="103365" y="660527"/>
                  </a:moveTo>
                  <a:lnTo>
                    <a:pt x="103060" y="659523"/>
                  </a:lnTo>
                  <a:lnTo>
                    <a:pt x="102311" y="659155"/>
                  </a:lnTo>
                  <a:lnTo>
                    <a:pt x="100622" y="658368"/>
                  </a:lnTo>
                  <a:lnTo>
                    <a:pt x="99669" y="658774"/>
                  </a:lnTo>
                  <a:lnTo>
                    <a:pt x="97840" y="662597"/>
                  </a:lnTo>
                  <a:lnTo>
                    <a:pt x="95224" y="667893"/>
                  </a:lnTo>
                  <a:lnTo>
                    <a:pt x="95491" y="668883"/>
                  </a:lnTo>
                  <a:lnTo>
                    <a:pt x="97155" y="669721"/>
                  </a:lnTo>
                  <a:lnTo>
                    <a:pt x="97917" y="670090"/>
                  </a:lnTo>
                  <a:lnTo>
                    <a:pt x="98882" y="669721"/>
                  </a:lnTo>
                  <a:lnTo>
                    <a:pt x="100787" y="665873"/>
                  </a:lnTo>
                  <a:lnTo>
                    <a:pt x="103365" y="660527"/>
                  </a:lnTo>
                  <a:close/>
                </a:path>
                <a:path w="160654" h="722629">
                  <a:moveTo>
                    <a:pt x="104813" y="170370"/>
                  </a:moveTo>
                  <a:lnTo>
                    <a:pt x="104254" y="168973"/>
                  </a:lnTo>
                  <a:lnTo>
                    <a:pt x="103708" y="167576"/>
                  </a:lnTo>
                  <a:lnTo>
                    <a:pt x="102235" y="166852"/>
                  </a:lnTo>
                  <a:lnTo>
                    <a:pt x="99720" y="167855"/>
                  </a:lnTo>
                  <a:lnTo>
                    <a:pt x="99161" y="169379"/>
                  </a:lnTo>
                  <a:lnTo>
                    <a:pt x="100266" y="172148"/>
                  </a:lnTo>
                  <a:lnTo>
                    <a:pt x="101714" y="172885"/>
                  </a:lnTo>
                  <a:lnTo>
                    <a:pt x="104228" y="171894"/>
                  </a:lnTo>
                  <a:lnTo>
                    <a:pt x="104813" y="170370"/>
                  </a:lnTo>
                  <a:close/>
                </a:path>
                <a:path w="160654" h="722629">
                  <a:moveTo>
                    <a:pt x="107467" y="652665"/>
                  </a:moveTo>
                  <a:lnTo>
                    <a:pt x="106984" y="651103"/>
                  </a:lnTo>
                  <a:lnTo>
                    <a:pt x="105752" y="650544"/>
                  </a:lnTo>
                  <a:lnTo>
                    <a:pt x="104533" y="649973"/>
                  </a:lnTo>
                  <a:lnTo>
                    <a:pt x="103047" y="650633"/>
                  </a:lnTo>
                  <a:lnTo>
                    <a:pt x="102412" y="651979"/>
                  </a:lnTo>
                  <a:lnTo>
                    <a:pt x="101790" y="653338"/>
                  </a:lnTo>
                  <a:lnTo>
                    <a:pt x="102260" y="654900"/>
                  </a:lnTo>
                  <a:lnTo>
                    <a:pt x="103466" y="655485"/>
                  </a:lnTo>
                  <a:lnTo>
                    <a:pt x="104698" y="656056"/>
                  </a:lnTo>
                  <a:lnTo>
                    <a:pt x="106210" y="655408"/>
                  </a:lnTo>
                  <a:lnTo>
                    <a:pt x="106845" y="654037"/>
                  </a:lnTo>
                  <a:lnTo>
                    <a:pt x="107467" y="652665"/>
                  </a:lnTo>
                  <a:close/>
                </a:path>
                <a:path w="160654" h="722629">
                  <a:moveTo>
                    <a:pt x="110058" y="185420"/>
                  </a:moveTo>
                  <a:lnTo>
                    <a:pt x="108610" y="181432"/>
                  </a:lnTo>
                  <a:lnTo>
                    <a:pt x="106514" y="175920"/>
                  </a:lnTo>
                  <a:lnTo>
                    <a:pt x="105600" y="175450"/>
                  </a:lnTo>
                  <a:lnTo>
                    <a:pt x="104800" y="175742"/>
                  </a:lnTo>
                  <a:lnTo>
                    <a:pt x="103073" y="176415"/>
                  </a:lnTo>
                  <a:lnTo>
                    <a:pt x="102704" y="177368"/>
                  </a:lnTo>
                  <a:lnTo>
                    <a:pt x="104203" y="181317"/>
                  </a:lnTo>
                  <a:lnTo>
                    <a:pt x="106210" y="186804"/>
                  </a:lnTo>
                  <a:lnTo>
                    <a:pt x="107111" y="187286"/>
                  </a:lnTo>
                  <a:lnTo>
                    <a:pt x="108864" y="186664"/>
                  </a:lnTo>
                  <a:lnTo>
                    <a:pt x="109664" y="186372"/>
                  </a:lnTo>
                  <a:lnTo>
                    <a:pt x="110058" y="185420"/>
                  </a:lnTo>
                  <a:close/>
                </a:path>
                <a:path w="160654" h="722629">
                  <a:moveTo>
                    <a:pt x="113499" y="193941"/>
                  </a:moveTo>
                  <a:lnTo>
                    <a:pt x="113004" y="192532"/>
                  </a:lnTo>
                  <a:lnTo>
                    <a:pt x="112522" y="191122"/>
                  </a:lnTo>
                  <a:lnTo>
                    <a:pt x="111074" y="190334"/>
                  </a:lnTo>
                  <a:lnTo>
                    <a:pt x="108534" y="191236"/>
                  </a:lnTo>
                  <a:lnTo>
                    <a:pt x="107899" y="192735"/>
                  </a:lnTo>
                  <a:lnTo>
                    <a:pt x="108877" y="195541"/>
                  </a:lnTo>
                  <a:lnTo>
                    <a:pt x="110299" y="196329"/>
                  </a:lnTo>
                  <a:lnTo>
                    <a:pt x="112864" y="195440"/>
                  </a:lnTo>
                  <a:lnTo>
                    <a:pt x="113499" y="193941"/>
                  </a:lnTo>
                  <a:close/>
                </a:path>
                <a:path w="160654" h="722629">
                  <a:moveTo>
                    <a:pt x="113766" y="637489"/>
                  </a:moveTo>
                  <a:lnTo>
                    <a:pt x="113423" y="636511"/>
                  </a:lnTo>
                  <a:lnTo>
                    <a:pt x="112280" y="636016"/>
                  </a:lnTo>
                  <a:lnTo>
                    <a:pt x="112090" y="635952"/>
                  </a:lnTo>
                  <a:lnTo>
                    <a:pt x="110947" y="635457"/>
                  </a:lnTo>
                  <a:lnTo>
                    <a:pt x="110007" y="635889"/>
                  </a:lnTo>
                  <a:lnTo>
                    <a:pt x="107683" y="641286"/>
                  </a:lnTo>
                  <a:lnTo>
                    <a:pt x="105956" y="645160"/>
                  </a:lnTo>
                  <a:lnTo>
                    <a:pt x="106273" y="646137"/>
                  </a:lnTo>
                  <a:lnTo>
                    <a:pt x="107962" y="646899"/>
                  </a:lnTo>
                  <a:lnTo>
                    <a:pt x="108737" y="647255"/>
                  </a:lnTo>
                  <a:lnTo>
                    <a:pt x="109689" y="646823"/>
                  </a:lnTo>
                  <a:lnTo>
                    <a:pt x="112090" y="641413"/>
                  </a:lnTo>
                  <a:lnTo>
                    <a:pt x="113766" y="637489"/>
                  </a:lnTo>
                  <a:close/>
                </a:path>
                <a:path w="160654" h="722629">
                  <a:moveTo>
                    <a:pt x="117538" y="629526"/>
                  </a:moveTo>
                  <a:lnTo>
                    <a:pt x="116979" y="627976"/>
                  </a:lnTo>
                  <a:lnTo>
                    <a:pt x="114490" y="626960"/>
                  </a:lnTo>
                  <a:lnTo>
                    <a:pt x="113030" y="627659"/>
                  </a:lnTo>
                  <a:lnTo>
                    <a:pt x="111887" y="630428"/>
                  </a:lnTo>
                  <a:lnTo>
                    <a:pt x="112420" y="631964"/>
                  </a:lnTo>
                  <a:lnTo>
                    <a:pt x="114909" y="633006"/>
                  </a:lnTo>
                  <a:lnTo>
                    <a:pt x="116382" y="632294"/>
                  </a:lnTo>
                  <a:lnTo>
                    <a:pt x="116967" y="630910"/>
                  </a:lnTo>
                  <a:lnTo>
                    <a:pt x="117538" y="629526"/>
                  </a:lnTo>
                  <a:close/>
                </a:path>
                <a:path w="160654" h="722629">
                  <a:moveTo>
                    <a:pt x="118097" y="209156"/>
                  </a:moveTo>
                  <a:lnTo>
                    <a:pt x="116814" y="205130"/>
                  </a:lnTo>
                  <a:lnTo>
                    <a:pt x="114973" y="199542"/>
                  </a:lnTo>
                  <a:lnTo>
                    <a:pt x="114071" y="199034"/>
                  </a:lnTo>
                  <a:lnTo>
                    <a:pt x="113258" y="199301"/>
                  </a:lnTo>
                  <a:lnTo>
                    <a:pt x="112890" y="199440"/>
                  </a:lnTo>
                  <a:lnTo>
                    <a:pt x="111506" y="199898"/>
                  </a:lnTo>
                  <a:lnTo>
                    <a:pt x="111086" y="200850"/>
                  </a:lnTo>
                  <a:lnTo>
                    <a:pt x="112420" y="204825"/>
                  </a:lnTo>
                  <a:lnTo>
                    <a:pt x="114211" y="210388"/>
                  </a:lnTo>
                  <a:lnTo>
                    <a:pt x="115087" y="210908"/>
                  </a:lnTo>
                  <a:lnTo>
                    <a:pt x="116865" y="210350"/>
                  </a:lnTo>
                  <a:lnTo>
                    <a:pt x="117678" y="210096"/>
                  </a:lnTo>
                  <a:lnTo>
                    <a:pt x="118097" y="209156"/>
                  </a:lnTo>
                  <a:close/>
                </a:path>
                <a:path w="160654" h="722629">
                  <a:moveTo>
                    <a:pt x="121183" y="217805"/>
                  </a:moveTo>
                  <a:lnTo>
                    <a:pt x="120751" y="216369"/>
                  </a:lnTo>
                  <a:lnTo>
                    <a:pt x="120319" y="214934"/>
                  </a:lnTo>
                  <a:lnTo>
                    <a:pt x="118922" y="214109"/>
                  </a:lnTo>
                  <a:lnTo>
                    <a:pt x="116344" y="214896"/>
                  </a:lnTo>
                  <a:lnTo>
                    <a:pt x="115646" y="216369"/>
                  </a:lnTo>
                  <a:lnTo>
                    <a:pt x="116509" y="219202"/>
                  </a:lnTo>
                  <a:lnTo>
                    <a:pt x="117894" y="220040"/>
                  </a:lnTo>
                  <a:lnTo>
                    <a:pt x="119189" y="219659"/>
                  </a:lnTo>
                  <a:lnTo>
                    <a:pt x="120484" y="219265"/>
                  </a:lnTo>
                  <a:lnTo>
                    <a:pt x="121183" y="217805"/>
                  </a:lnTo>
                  <a:close/>
                </a:path>
                <a:path w="160654" h="722629">
                  <a:moveTo>
                    <a:pt x="123177" y="614133"/>
                  </a:moveTo>
                  <a:lnTo>
                    <a:pt x="122796" y="613181"/>
                  </a:lnTo>
                  <a:lnTo>
                    <a:pt x="120269" y="612216"/>
                  </a:lnTo>
                  <a:lnTo>
                    <a:pt x="119354" y="612686"/>
                  </a:lnTo>
                  <a:lnTo>
                    <a:pt x="117856" y="616635"/>
                  </a:lnTo>
                  <a:lnTo>
                    <a:pt x="115697" y="622084"/>
                  </a:lnTo>
                  <a:lnTo>
                    <a:pt x="116065" y="623049"/>
                  </a:lnTo>
                  <a:lnTo>
                    <a:pt x="116840" y="623379"/>
                  </a:lnTo>
                  <a:lnTo>
                    <a:pt x="117779" y="623747"/>
                  </a:lnTo>
                  <a:lnTo>
                    <a:pt x="118567" y="624065"/>
                  </a:lnTo>
                  <a:lnTo>
                    <a:pt x="119494" y="623608"/>
                  </a:lnTo>
                  <a:lnTo>
                    <a:pt x="121069" y="619658"/>
                  </a:lnTo>
                  <a:lnTo>
                    <a:pt x="123177" y="614133"/>
                  </a:lnTo>
                  <a:close/>
                </a:path>
                <a:path w="160654" h="722629">
                  <a:moveTo>
                    <a:pt x="125158" y="233146"/>
                  </a:moveTo>
                  <a:lnTo>
                    <a:pt x="124040" y="229082"/>
                  </a:lnTo>
                  <a:lnTo>
                    <a:pt x="122428" y="223443"/>
                  </a:lnTo>
                  <a:lnTo>
                    <a:pt x="121551" y="222897"/>
                  </a:lnTo>
                  <a:lnTo>
                    <a:pt x="118960" y="223659"/>
                  </a:lnTo>
                  <a:lnTo>
                    <a:pt x="118503" y="224586"/>
                  </a:lnTo>
                  <a:lnTo>
                    <a:pt x="119672" y="228612"/>
                  </a:lnTo>
                  <a:lnTo>
                    <a:pt x="121221" y="234226"/>
                  </a:lnTo>
                  <a:lnTo>
                    <a:pt x="122072" y="234772"/>
                  </a:lnTo>
                  <a:lnTo>
                    <a:pt x="123278" y="234442"/>
                  </a:lnTo>
                  <a:lnTo>
                    <a:pt x="123482" y="234403"/>
                  </a:lnTo>
                  <a:lnTo>
                    <a:pt x="123875" y="234289"/>
                  </a:lnTo>
                  <a:lnTo>
                    <a:pt x="124701" y="234061"/>
                  </a:lnTo>
                  <a:lnTo>
                    <a:pt x="125158" y="233146"/>
                  </a:lnTo>
                  <a:close/>
                </a:path>
                <a:path w="160654" h="722629">
                  <a:moveTo>
                    <a:pt x="125425" y="558304"/>
                  </a:moveTo>
                  <a:lnTo>
                    <a:pt x="124688" y="556856"/>
                  </a:lnTo>
                  <a:lnTo>
                    <a:pt x="123393" y="556488"/>
                  </a:lnTo>
                  <a:lnTo>
                    <a:pt x="122085" y="556133"/>
                  </a:lnTo>
                  <a:lnTo>
                    <a:pt x="120713" y="557009"/>
                  </a:lnTo>
                  <a:lnTo>
                    <a:pt x="119938" y="559866"/>
                  </a:lnTo>
                  <a:lnTo>
                    <a:pt x="120662" y="561314"/>
                  </a:lnTo>
                  <a:lnTo>
                    <a:pt x="121958" y="561670"/>
                  </a:lnTo>
                  <a:lnTo>
                    <a:pt x="123253" y="562038"/>
                  </a:lnTo>
                  <a:lnTo>
                    <a:pt x="124637" y="561174"/>
                  </a:lnTo>
                  <a:lnTo>
                    <a:pt x="125031" y="559739"/>
                  </a:lnTo>
                  <a:lnTo>
                    <a:pt x="125425" y="558304"/>
                  </a:lnTo>
                  <a:close/>
                </a:path>
                <a:path w="160654" h="722629">
                  <a:moveTo>
                    <a:pt x="126606" y="606044"/>
                  </a:moveTo>
                  <a:lnTo>
                    <a:pt x="125984" y="604532"/>
                  </a:lnTo>
                  <a:lnTo>
                    <a:pt x="123456" y="603605"/>
                  </a:lnTo>
                  <a:lnTo>
                    <a:pt x="122021" y="604380"/>
                  </a:lnTo>
                  <a:lnTo>
                    <a:pt x="121005" y="607174"/>
                  </a:lnTo>
                  <a:lnTo>
                    <a:pt x="121602" y="608672"/>
                  </a:lnTo>
                  <a:lnTo>
                    <a:pt x="124129" y="609625"/>
                  </a:lnTo>
                  <a:lnTo>
                    <a:pt x="125577" y="608863"/>
                  </a:lnTo>
                  <a:lnTo>
                    <a:pt x="126098" y="607453"/>
                  </a:lnTo>
                  <a:lnTo>
                    <a:pt x="126606" y="606044"/>
                  </a:lnTo>
                  <a:close/>
                </a:path>
                <a:path w="160654" h="722629">
                  <a:moveTo>
                    <a:pt x="127876" y="241884"/>
                  </a:moveTo>
                  <a:lnTo>
                    <a:pt x="127508" y="240436"/>
                  </a:lnTo>
                  <a:lnTo>
                    <a:pt x="127139" y="238988"/>
                  </a:lnTo>
                  <a:lnTo>
                    <a:pt x="125768" y="238112"/>
                  </a:lnTo>
                  <a:lnTo>
                    <a:pt x="123151" y="238798"/>
                  </a:lnTo>
                  <a:lnTo>
                    <a:pt x="122415" y="240233"/>
                  </a:lnTo>
                  <a:lnTo>
                    <a:pt x="123151" y="243090"/>
                  </a:lnTo>
                  <a:lnTo>
                    <a:pt x="124498" y="243992"/>
                  </a:lnTo>
                  <a:lnTo>
                    <a:pt x="127114" y="243319"/>
                  </a:lnTo>
                  <a:lnTo>
                    <a:pt x="127876" y="241884"/>
                  </a:lnTo>
                  <a:close/>
                </a:path>
                <a:path w="160654" h="722629">
                  <a:moveTo>
                    <a:pt x="129108" y="542493"/>
                  </a:moveTo>
                  <a:lnTo>
                    <a:pt x="128612" y="541591"/>
                  </a:lnTo>
                  <a:lnTo>
                    <a:pt x="125996" y="540943"/>
                  </a:lnTo>
                  <a:lnTo>
                    <a:pt x="125145" y="541515"/>
                  </a:lnTo>
                  <a:lnTo>
                    <a:pt x="123748" y="547166"/>
                  </a:lnTo>
                  <a:lnTo>
                    <a:pt x="122682" y="551218"/>
                  </a:lnTo>
                  <a:lnTo>
                    <a:pt x="123151" y="552119"/>
                  </a:lnTo>
                  <a:lnTo>
                    <a:pt x="123977" y="552348"/>
                  </a:lnTo>
                  <a:lnTo>
                    <a:pt x="124561" y="552488"/>
                  </a:lnTo>
                  <a:lnTo>
                    <a:pt x="124955" y="552602"/>
                  </a:lnTo>
                  <a:lnTo>
                    <a:pt x="125780" y="552818"/>
                  </a:lnTo>
                  <a:lnTo>
                    <a:pt x="126644" y="552246"/>
                  </a:lnTo>
                  <a:lnTo>
                    <a:pt x="127698" y="548170"/>
                  </a:lnTo>
                  <a:lnTo>
                    <a:pt x="129108" y="542493"/>
                  </a:lnTo>
                  <a:close/>
                </a:path>
                <a:path w="160654" h="722629">
                  <a:moveTo>
                    <a:pt x="131229" y="257352"/>
                  </a:moveTo>
                  <a:lnTo>
                    <a:pt x="130276" y="253250"/>
                  </a:lnTo>
                  <a:lnTo>
                    <a:pt x="128905" y="247561"/>
                  </a:lnTo>
                  <a:lnTo>
                    <a:pt x="128041" y="246989"/>
                  </a:lnTo>
                  <a:lnTo>
                    <a:pt x="125425" y="247624"/>
                  </a:lnTo>
                  <a:lnTo>
                    <a:pt x="124929" y="248539"/>
                  </a:lnTo>
                  <a:lnTo>
                    <a:pt x="125933" y="252603"/>
                  </a:lnTo>
                  <a:lnTo>
                    <a:pt x="127025" y="257352"/>
                  </a:lnTo>
                  <a:lnTo>
                    <a:pt x="127254" y="258267"/>
                  </a:lnTo>
                  <a:lnTo>
                    <a:pt x="128079" y="258851"/>
                  </a:lnTo>
                  <a:lnTo>
                    <a:pt x="129895" y="258432"/>
                  </a:lnTo>
                  <a:lnTo>
                    <a:pt x="130721" y="258241"/>
                  </a:lnTo>
                  <a:lnTo>
                    <a:pt x="131229" y="257352"/>
                  </a:lnTo>
                  <a:close/>
                </a:path>
                <a:path w="160654" h="722629">
                  <a:moveTo>
                    <a:pt x="131521" y="534098"/>
                  </a:moveTo>
                  <a:lnTo>
                    <a:pt x="130708" y="532676"/>
                  </a:lnTo>
                  <a:lnTo>
                    <a:pt x="128079" y="532079"/>
                  </a:lnTo>
                  <a:lnTo>
                    <a:pt x="126758" y="533006"/>
                  </a:lnTo>
                  <a:lnTo>
                    <a:pt x="126428" y="534441"/>
                  </a:lnTo>
                  <a:lnTo>
                    <a:pt x="126085" y="535876"/>
                  </a:lnTo>
                  <a:lnTo>
                    <a:pt x="126873" y="537298"/>
                  </a:lnTo>
                  <a:lnTo>
                    <a:pt x="129501" y="537921"/>
                  </a:lnTo>
                  <a:lnTo>
                    <a:pt x="130835" y="536994"/>
                  </a:lnTo>
                  <a:lnTo>
                    <a:pt x="131178" y="535546"/>
                  </a:lnTo>
                  <a:lnTo>
                    <a:pt x="131521" y="534098"/>
                  </a:lnTo>
                  <a:close/>
                </a:path>
                <a:path w="160654" h="722629">
                  <a:moveTo>
                    <a:pt x="131584" y="590511"/>
                  </a:moveTo>
                  <a:lnTo>
                    <a:pt x="131178" y="589572"/>
                  </a:lnTo>
                  <a:lnTo>
                    <a:pt x="128612" y="588708"/>
                  </a:lnTo>
                  <a:lnTo>
                    <a:pt x="127711" y="589216"/>
                  </a:lnTo>
                  <a:lnTo>
                    <a:pt x="125857" y="594753"/>
                  </a:lnTo>
                  <a:lnTo>
                    <a:pt x="124460" y="598728"/>
                  </a:lnTo>
                  <a:lnTo>
                    <a:pt x="124853" y="599668"/>
                  </a:lnTo>
                  <a:lnTo>
                    <a:pt x="126606" y="600290"/>
                  </a:lnTo>
                  <a:lnTo>
                    <a:pt x="127406" y="600570"/>
                  </a:lnTo>
                  <a:lnTo>
                    <a:pt x="128308" y="600087"/>
                  </a:lnTo>
                  <a:lnTo>
                    <a:pt x="129717" y="596087"/>
                  </a:lnTo>
                  <a:lnTo>
                    <a:pt x="131584" y="590511"/>
                  </a:lnTo>
                  <a:close/>
                </a:path>
                <a:path w="160654" h="722629">
                  <a:moveTo>
                    <a:pt x="133591" y="266153"/>
                  </a:moveTo>
                  <a:lnTo>
                    <a:pt x="133273" y="264706"/>
                  </a:lnTo>
                  <a:lnTo>
                    <a:pt x="132956" y="263258"/>
                  </a:lnTo>
                  <a:lnTo>
                    <a:pt x="131635" y="262305"/>
                  </a:lnTo>
                  <a:lnTo>
                    <a:pt x="130314" y="262597"/>
                  </a:lnTo>
                  <a:lnTo>
                    <a:pt x="128993" y="262902"/>
                  </a:lnTo>
                  <a:lnTo>
                    <a:pt x="128193" y="264299"/>
                  </a:lnTo>
                  <a:lnTo>
                    <a:pt x="128511" y="265734"/>
                  </a:lnTo>
                  <a:lnTo>
                    <a:pt x="128816" y="267182"/>
                  </a:lnTo>
                  <a:lnTo>
                    <a:pt x="130136" y="268122"/>
                  </a:lnTo>
                  <a:lnTo>
                    <a:pt x="132765" y="267563"/>
                  </a:lnTo>
                  <a:lnTo>
                    <a:pt x="133591" y="266153"/>
                  </a:lnTo>
                  <a:close/>
                </a:path>
                <a:path w="160654" h="722629">
                  <a:moveTo>
                    <a:pt x="134543" y="518172"/>
                  </a:moveTo>
                  <a:lnTo>
                    <a:pt x="134023" y="517283"/>
                  </a:lnTo>
                  <a:lnTo>
                    <a:pt x="132600" y="516991"/>
                  </a:lnTo>
                  <a:lnTo>
                    <a:pt x="132194" y="516928"/>
                  </a:lnTo>
                  <a:lnTo>
                    <a:pt x="131368" y="516750"/>
                  </a:lnTo>
                  <a:lnTo>
                    <a:pt x="130543" y="517359"/>
                  </a:lnTo>
                  <a:lnTo>
                    <a:pt x="129717" y="521449"/>
                  </a:lnTo>
                  <a:lnTo>
                    <a:pt x="128485" y="527126"/>
                  </a:lnTo>
                  <a:lnTo>
                    <a:pt x="128993" y="528027"/>
                  </a:lnTo>
                  <a:lnTo>
                    <a:pt x="130810" y="528421"/>
                  </a:lnTo>
                  <a:lnTo>
                    <a:pt x="131635" y="528599"/>
                  </a:lnTo>
                  <a:lnTo>
                    <a:pt x="132473" y="528015"/>
                  </a:lnTo>
                  <a:lnTo>
                    <a:pt x="133375" y="523900"/>
                  </a:lnTo>
                  <a:lnTo>
                    <a:pt x="134543" y="518172"/>
                  </a:lnTo>
                  <a:close/>
                </a:path>
                <a:path w="160654" h="722629">
                  <a:moveTo>
                    <a:pt x="134683" y="582295"/>
                  </a:moveTo>
                  <a:lnTo>
                    <a:pt x="133997" y="580809"/>
                  </a:lnTo>
                  <a:lnTo>
                    <a:pt x="131432" y="579996"/>
                  </a:lnTo>
                  <a:lnTo>
                    <a:pt x="130022" y="580821"/>
                  </a:lnTo>
                  <a:lnTo>
                    <a:pt x="129578" y="582231"/>
                  </a:lnTo>
                  <a:lnTo>
                    <a:pt x="129120" y="583628"/>
                  </a:lnTo>
                  <a:lnTo>
                    <a:pt x="129781" y="585114"/>
                  </a:lnTo>
                  <a:lnTo>
                    <a:pt x="132346" y="585952"/>
                  </a:lnTo>
                  <a:lnTo>
                    <a:pt x="133769" y="585139"/>
                  </a:lnTo>
                  <a:lnTo>
                    <a:pt x="134226" y="583717"/>
                  </a:lnTo>
                  <a:lnTo>
                    <a:pt x="134683" y="582295"/>
                  </a:lnTo>
                  <a:close/>
                </a:path>
                <a:path w="160654" h="722629">
                  <a:moveTo>
                    <a:pt x="136296" y="281724"/>
                  </a:moveTo>
                  <a:lnTo>
                    <a:pt x="135521" y="277583"/>
                  </a:lnTo>
                  <a:lnTo>
                    <a:pt x="134366" y="271856"/>
                  </a:lnTo>
                  <a:lnTo>
                    <a:pt x="133540" y="271246"/>
                  </a:lnTo>
                  <a:lnTo>
                    <a:pt x="130886" y="271805"/>
                  </a:lnTo>
                  <a:lnTo>
                    <a:pt x="130365" y="272681"/>
                  </a:lnTo>
                  <a:lnTo>
                    <a:pt x="131191" y="276771"/>
                  </a:lnTo>
                  <a:lnTo>
                    <a:pt x="132283" y="282473"/>
                  </a:lnTo>
                  <a:lnTo>
                    <a:pt x="133096" y="283095"/>
                  </a:lnTo>
                  <a:lnTo>
                    <a:pt x="134924" y="282752"/>
                  </a:lnTo>
                  <a:lnTo>
                    <a:pt x="135750" y="282600"/>
                  </a:lnTo>
                  <a:lnTo>
                    <a:pt x="136296" y="281724"/>
                  </a:lnTo>
                  <a:close/>
                </a:path>
                <a:path w="160654" h="722629">
                  <a:moveTo>
                    <a:pt x="136613" y="509701"/>
                  </a:moveTo>
                  <a:lnTo>
                    <a:pt x="135750" y="508317"/>
                  </a:lnTo>
                  <a:lnTo>
                    <a:pt x="134429" y="508063"/>
                  </a:lnTo>
                  <a:lnTo>
                    <a:pt x="133096" y="507822"/>
                  </a:lnTo>
                  <a:lnTo>
                    <a:pt x="131813" y="508787"/>
                  </a:lnTo>
                  <a:lnTo>
                    <a:pt x="131267" y="511695"/>
                  </a:lnTo>
                  <a:lnTo>
                    <a:pt x="132105" y="513067"/>
                  </a:lnTo>
                  <a:lnTo>
                    <a:pt x="133426" y="513334"/>
                  </a:lnTo>
                  <a:lnTo>
                    <a:pt x="134747" y="513588"/>
                  </a:lnTo>
                  <a:lnTo>
                    <a:pt x="136055" y="512610"/>
                  </a:lnTo>
                  <a:lnTo>
                    <a:pt x="136334" y="511162"/>
                  </a:lnTo>
                  <a:lnTo>
                    <a:pt x="136613" y="509701"/>
                  </a:lnTo>
                  <a:close/>
                </a:path>
                <a:path w="160654" h="722629">
                  <a:moveTo>
                    <a:pt x="138303" y="290614"/>
                  </a:moveTo>
                  <a:lnTo>
                    <a:pt x="138049" y="289153"/>
                  </a:lnTo>
                  <a:lnTo>
                    <a:pt x="137795" y="287693"/>
                  </a:lnTo>
                  <a:lnTo>
                    <a:pt x="136499" y="286702"/>
                  </a:lnTo>
                  <a:lnTo>
                    <a:pt x="135178" y="286943"/>
                  </a:lnTo>
                  <a:lnTo>
                    <a:pt x="133858" y="287172"/>
                  </a:lnTo>
                  <a:lnTo>
                    <a:pt x="132994" y="288544"/>
                  </a:lnTo>
                  <a:lnTo>
                    <a:pt x="133235" y="289991"/>
                  </a:lnTo>
                  <a:lnTo>
                    <a:pt x="133489" y="291439"/>
                  </a:lnTo>
                  <a:lnTo>
                    <a:pt x="134772" y="292442"/>
                  </a:lnTo>
                  <a:lnTo>
                    <a:pt x="137426" y="291985"/>
                  </a:lnTo>
                  <a:lnTo>
                    <a:pt x="138303" y="290614"/>
                  </a:lnTo>
                  <a:close/>
                </a:path>
                <a:path w="160654" h="722629">
                  <a:moveTo>
                    <a:pt x="138925" y="494106"/>
                  </a:moveTo>
                  <a:lnTo>
                    <a:pt x="138366" y="493242"/>
                  </a:lnTo>
                  <a:lnTo>
                    <a:pt x="135699" y="492798"/>
                  </a:lnTo>
                  <a:lnTo>
                    <a:pt x="134899" y="493445"/>
                  </a:lnTo>
                  <a:lnTo>
                    <a:pt x="133959" y="499160"/>
                  </a:lnTo>
                  <a:lnTo>
                    <a:pt x="133223" y="503275"/>
                  </a:lnTo>
                  <a:lnTo>
                    <a:pt x="133769" y="504139"/>
                  </a:lnTo>
                  <a:lnTo>
                    <a:pt x="135597" y="504469"/>
                  </a:lnTo>
                  <a:lnTo>
                    <a:pt x="136436" y="504621"/>
                  </a:lnTo>
                  <a:lnTo>
                    <a:pt x="137248" y="503999"/>
                  </a:lnTo>
                  <a:lnTo>
                    <a:pt x="137985" y="499859"/>
                  </a:lnTo>
                  <a:lnTo>
                    <a:pt x="138925" y="494106"/>
                  </a:lnTo>
                  <a:close/>
                </a:path>
                <a:path w="160654" h="722629">
                  <a:moveTo>
                    <a:pt x="139014" y="566610"/>
                  </a:moveTo>
                  <a:lnTo>
                    <a:pt x="138569" y="565683"/>
                  </a:lnTo>
                  <a:lnTo>
                    <a:pt x="135966" y="564934"/>
                  </a:lnTo>
                  <a:lnTo>
                    <a:pt x="135089" y="565480"/>
                  </a:lnTo>
                  <a:lnTo>
                    <a:pt x="133464" y="571068"/>
                  </a:lnTo>
                  <a:lnTo>
                    <a:pt x="132232" y="575094"/>
                  </a:lnTo>
                  <a:lnTo>
                    <a:pt x="132664" y="576021"/>
                  </a:lnTo>
                  <a:lnTo>
                    <a:pt x="134442" y="576567"/>
                  </a:lnTo>
                  <a:lnTo>
                    <a:pt x="135255" y="576808"/>
                  </a:lnTo>
                  <a:lnTo>
                    <a:pt x="136131" y="576287"/>
                  </a:lnTo>
                  <a:lnTo>
                    <a:pt x="137363" y="572236"/>
                  </a:lnTo>
                  <a:lnTo>
                    <a:pt x="139014" y="566610"/>
                  </a:lnTo>
                  <a:close/>
                </a:path>
                <a:path w="160654" h="722629">
                  <a:moveTo>
                    <a:pt x="140373" y="306247"/>
                  </a:moveTo>
                  <a:lnTo>
                    <a:pt x="139776" y="302094"/>
                  </a:lnTo>
                  <a:lnTo>
                    <a:pt x="138849" y="296329"/>
                  </a:lnTo>
                  <a:lnTo>
                    <a:pt x="138049" y="295694"/>
                  </a:lnTo>
                  <a:lnTo>
                    <a:pt x="135382" y="296138"/>
                  </a:lnTo>
                  <a:lnTo>
                    <a:pt x="134823" y="297002"/>
                  </a:lnTo>
                  <a:lnTo>
                    <a:pt x="135483" y="301104"/>
                  </a:lnTo>
                  <a:lnTo>
                    <a:pt x="136334" y="306844"/>
                  </a:lnTo>
                  <a:lnTo>
                    <a:pt x="137121" y="307492"/>
                  </a:lnTo>
                  <a:lnTo>
                    <a:pt x="138963" y="307225"/>
                  </a:lnTo>
                  <a:lnTo>
                    <a:pt x="139801" y="307098"/>
                  </a:lnTo>
                  <a:lnTo>
                    <a:pt x="140373" y="306247"/>
                  </a:lnTo>
                  <a:close/>
                </a:path>
                <a:path w="160654" h="722629">
                  <a:moveTo>
                    <a:pt x="140639" y="485571"/>
                  </a:moveTo>
                  <a:lnTo>
                    <a:pt x="139738" y="484225"/>
                  </a:lnTo>
                  <a:lnTo>
                    <a:pt x="137058" y="483831"/>
                  </a:lnTo>
                  <a:lnTo>
                    <a:pt x="135813" y="484860"/>
                  </a:lnTo>
                  <a:lnTo>
                    <a:pt x="135382" y="487756"/>
                  </a:lnTo>
                  <a:lnTo>
                    <a:pt x="136283" y="489115"/>
                  </a:lnTo>
                  <a:lnTo>
                    <a:pt x="138938" y="489521"/>
                  </a:lnTo>
                  <a:lnTo>
                    <a:pt x="140208" y="488492"/>
                  </a:lnTo>
                  <a:lnTo>
                    <a:pt x="140423" y="487032"/>
                  </a:lnTo>
                  <a:lnTo>
                    <a:pt x="140639" y="485571"/>
                  </a:lnTo>
                  <a:close/>
                </a:path>
                <a:path w="160654" h="722629">
                  <a:moveTo>
                    <a:pt x="141757" y="558304"/>
                  </a:moveTo>
                  <a:lnTo>
                    <a:pt x="141008" y="556856"/>
                  </a:lnTo>
                  <a:lnTo>
                    <a:pt x="139712" y="556488"/>
                  </a:lnTo>
                  <a:lnTo>
                    <a:pt x="138417" y="556133"/>
                  </a:lnTo>
                  <a:lnTo>
                    <a:pt x="137045" y="557009"/>
                  </a:lnTo>
                  <a:lnTo>
                    <a:pt x="136664" y="558431"/>
                  </a:lnTo>
                  <a:lnTo>
                    <a:pt x="136258" y="559866"/>
                  </a:lnTo>
                  <a:lnTo>
                    <a:pt x="136982" y="561314"/>
                  </a:lnTo>
                  <a:lnTo>
                    <a:pt x="138290" y="561670"/>
                  </a:lnTo>
                  <a:lnTo>
                    <a:pt x="139585" y="562038"/>
                  </a:lnTo>
                  <a:lnTo>
                    <a:pt x="140970" y="561174"/>
                  </a:lnTo>
                  <a:lnTo>
                    <a:pt x="141363" y="559739"/>
                  </a:lnTo>
                  <a:lnTo>
                    <a:pt x="141757" y="558304"/>
                  </a:lnTo>
                  <a:close/>
                </a:path>
                <a:path w="160654" h="722629">
                  <a:moveTo>
                    <a:pt x="142024" y="315214"/>
                  </a:moveTo>
                  <a:lnTo>
                    <a:pt x="141833" y="313740"/>
                  </a:lnTo>
                  <a:lnTo>
                    <a:pt x="141630" y="312280"/>
                  </a:lnTo>
                  <a:lnTo>
                    <a:pt x="140385" y="311226"/>
                  </a:lnTo>
                  <a:lnTo>
                    <a:pt x="139052" y="311416"/>
                  </a:lnTo>
                  <a:lnTo>
                    <a:pt x="137718" y="311594"/>
                  </a:lnTo>
                  <a:lnTo>
                    <a:pt x="136804" y="312928"/>
                  </a:lnTo>
                  <a:lnTo>
                    <a:pt x="137185" y="315849"/>
                  </a:lnTo>
                  <a:lnTo>
                    <a:pt x="138430" y="316877"/>
                  </a:lnTo>
                  <a:lnTo>
                    <a:pt x="141097" y="316547"/>
                  </a:lnTo>
                  <a:lnTo>
                    <a:pt x="142024" y="315214"/>
                  </a:lnTo>
                  <a:close/>
                </a:path>
                <a:path w="160654" h="722629">
                  <a:moveTo>
                    <a:pt x="142392" y="469493"/>
                  </a:moveTo>
                  <a:lnTo>
                    <a:pt x="141795" y="468655"/>
                  </a:lnTo>
                  <a:lnTo>
                    <a:pt x="139115" y="468325"/>
                  </a:lnTo>
                  <a:lnTo>
                    <a:pt x="138341" y="468998"/>
                  </a:lnTo>
                  <a:lnTo>
                    <a:pt x="137833" y="473125"/>
                  </a:lnTo>
                  <a:lnTo>
                    <a:pt x="137071" y="478878"/>
                  </a:lnTo>
                  <a:lnTo>
                    <a:pt x="137642" y="479717"/>
                  </a:lnTo>
                  <a:lnTo>
                    <a:pt x="139484" y="479971"/>
                  </a:lnTo>
                  <a:lnTo>
                    <a:pt x="140322" y="480085"/>
                  </a:lnTo>
                  <a:lnTo>
                    <a:pt x="141122" y="479425"/>
                  </a:lnTo>
                  <a:lnTo>
                    <a:pt x="141884" y="473646"/>
                  </a:lnTo>
                  <a:lnTo>
                    <a:pt x="142392" y="469493"/>
                  </a:lnTo>
                  <a:close/>
                </a:path>
                <a:path w="160654" h="722629">
                  <a:moveTo>
                    <a:pt x="143459" y="330898"/>
                  </a:moveTo>
                  <a:lnTo>
                    <a:pt x="143014" y="326732"/>
                  </a:lnTo>
                  <a:lnTo>
                    <a:pt x="142341" y="320941"/>
                  </a:lnTo>
                  <a:lnTo>
                    <a:pt x="141554" y="320268"/>
                  </a:lnTo>
                  <a:lnTo>
                    <a:pt x="138874" y="320598"/>
                  </a:lnTo>
                  <a:lnTo>
                    <a:pt x="138277" y="321437"/>
                  </a:lnTo>
                  <a:lnTo>
                    <a:pt x="138963" y="327177"/>
                  </a:lnTo>
                  <a:lnTo>
                    <a:pt x="139395" y="331330"/>
                  </a:lnTo>
                  <a:lnTo>
                    <a:pt x="140157" y="332003"/>
                  </a:lnTo>
                  <a:lnTo>
                    <a:pt x="142011" y="331812"/>
                  </a:lnTo>
                  <a:lnTo>
                    <a:pt x="142849" y="331724"/>
                  </a:lnTo>
                  <a:lnTo>
                    <a:pt x="143459" y="330898"/>
                  </a:lnTo>
                  <a:close/>
                </a:path>
                <a:path w="160654" h="722629">
                  <a:moveTo>
                    <a:pt x="143764" y="460908"/>
                  </a:moveTo>
                  <a:lnTo>
                    <a:pt x="142811" y="459600"/>
                  </a:lnTo>
                  <a:lnTo>
                    <a:pt x="140131" y="459320"/>
                  </a:lnTo>
                  <a:lnTo>
                    <a:pt x="138925" y="460387"/>
                  </a:lnTo>
                  <a:lnTo>
                    <a:pt x="138760" y="461848"/>
                  </a:lnTo>
                  <a:lnTo>
                    <a:pt x="138607" y="463308"/>
                  </a:lnTo>
                  <a:lnTo>
                    <a:pt x="139547" y="464616"/>
                  </a:lnTo>
                  <a:lnTo>
                    <a:pt x="142227" y="464921"/>
                  </a:lnTo>
                  <a:lnTo>
                    <a:pt x="143459" y="463854"/>
                  </a:lnTo>
                  <a:lnTo>
                    <a:pt x="143611" y="462381"/>
                  </a:lnTo>
                  <a:lnTo>
                    <a:pt x="143764" y="460908"/>
                  </a:lnTo>
                  <a:close/>
                </a:path>
                <a:path w="160654" h="722629">
                  <a:moveTo>
                    <a:pt x="144729" y="339902"/>
                  </a:moveTo>
                  <a:lnTo>
                    <a:pt x="144602" y="338429"/>
                  </a:lnTo>
                  <a:lnTo>
                    <a:pt x="144475" y="336956"/>
                  </a:lnTo>
                  <a:lnTo>
                    <a:pt x="143256" y="335864"/>
                  </a:lnTo>
                  <a:lnTo>
                    <a:pt x="141922" y="336003"/>
                  </a:lnTo>
                  <a:lnTo>
                    <a:pt x="140576" y="336130"/>
                  </a:lnTo>
                  <a:lnTo>
                    <a:pt x="139611" y="337426"/>
                  </a:lnTo>
                  <a:lnTo>
                    <a:pt x="139750" y="338886"/>
                  </a:lnTo>
                  <a:lnTo>
                    <a:pt x="139877" y="340347"/>
                  </a:lnTo>
                  <a:lnTo>
                    <a:pt x="141071" y="341439"/>
                  </a:lnTo>
                  <a:lnTo>
                    <a:pt x="142417" y="341312"/>
                  </a:lnTo>
                  <a:lnTo>
                    <a:pt x="143751" y="341198"/>
                  </a:lnTo>
                  <a:lnTo>
                    <a:pt x="144729" y="339902"/>
                  </a:lnTo>
                  <a:close/>
                </a:path>
                <a:path w="160654" h="722629">
                  <a:moveTo>
                    <a:pt x="144868" y="444779"/>
                  </a:moveTo>
                  <a:lnTo>
                    <a:pt x="144233" y="443966"/>
                  </a:lnTo>
                  <a:lnTo>
                    <a:pt x="143395" y="443915"/>
                  </a:lnTo>
                  <a:lnTo>
                    <a:pt x="141541" y="443763"/>
                  </a:lnTo>
                  <a:lnTo>
                    <a:pt x="140792" y="444449"/>
                  </a:lnTo>
                  <a:lnTo>
                    <a:pt x="140449" y="448614"/>
                  </a:lnTo>
                  <a:lnTo>
                    <a:pt x="139928" y="454367"/>
                  </a:lnTo>
                  <a:lnTo>
                    <a:pt x="140538" y="455193"/>
                  </a:lnTo>
                  <a:lnTo>
                    <a:pt x="142379" y="455371"/>
                  </a:lnTo>
                  <a:lnTo>
                    <a:pt x="143217" y="455460"/>
                  </a:lnTo>
                  <a:lnTo>
                    <a:pt x="143992" y="454761"/>
                  </a:lnTo>
                  <a:lnTo>
                    <a:pt x="144386" y="450583"/>
                  </a:lnTo>
                  <a:lnTo>
                    <a:pt x="144868" y="444779"/>
                  </a:lnTo>
                  <a:close/>
                </a:path>
                <a:path w="160654" h="722629">
                  <a:moveTo>
                    <a:pt x="145440" y="542493"/>
                  </a:moveTo>
                  <a:lnTo>
                    <a:pt x="144957" y="541591"/>
                  </a:lnTo>
                  <a:lnTo>
                    <a:pt x="142328" y="540943"/>
                  </a:lnTo>
                  <a:lnTo>
                    <a:pt x="141478" y="541515"/>
                  </a:lnTo>
                  <a:lnTo>
                    <a:pt x="140081" y="547166"/>
                  </a:lnTo>
                  <a:lnTo>
                    <a:pt x="139014" y="551218"/>
                  </a:lnTo>
                  <a:lnTo>
                    <a:pt x="139496" y="552119"/>
                  </a:lnTo>
                  <a:lnTo>
                    <a:pt x="140309" y="552348"/>
                  </a:lnTo>
                  <a:lnTo>
                    <a:pt x="140906" y="552488"/>
                  </a:lnTo>
                  <a:lnTo>
                    <a:pt x="141287" y="552602"/>
                  </a:lnTo>
                  <a:lnTo>
                    <a:pt x="142113" y="552818"/>
                  </a:lnTo>
                  <a:lnTo>
                    <a:pt x="142976" y="552246"/>
                  </a:lnTo>
                  <a:lnTo>
                    <a:pt x="144043" y="548170"/>
                  </a:lnTo>
                  <a:lnTo>
                    <a:pt x="145440" y="542493"/>
                  </a:lnTo>
                  <a:close/>
                </a:path>
                <a:path w="160654" h="722629">
                  <a:moveTo>
                    <a:pt x="145554" y="355638"/>
                  </a:moveTo>
                  <a:lnTo>
                    <a:pt x="145275" y="351447"/>
                  </a:lnTo>
                  <a:lnTo>
                    <a:pt x="144830" y="345643"/>
                  </a:lnTo>
                  <a:lnTo>
                    <a:pt x="144081" y="344944"/>
                  </a:lnTo>
                  <a:lnTo>
                    <a:pt x="141389" y="345173"/>
                  </a:lnTo>
                  <a:lnTo>
                    <a:pt x="140754" y="345973"/>
                  </a:lnTo>
                  <a:lnTo>
                    <a:pt x="141084" y="350126"/>
                  </a:lnTo>
                  <a:lnTo>
                    <a:pt x="141478" y="355892"/>
                  </a:lnTo>
                  <a:lnTo>
                    <a:pt x="142214" y="356616"/>
                  </a:lnTo>
                  <a:lnTo>
                    <a:pt x="144068" y="356489"/>
                  </a:lnTo>
                  <a:lnTo>
                    <a:pt x="144907" y="356438"/>
                  </a:lnTo>
                  <a:lnTo>
                    <a:pt x="145554" y="355638"/>
                  </a:lnTo>
                  <a:close/>
                </a:path>
                <a:path w="160654" h="722629">
                  <a:moveTo>
                    <a:pt x="145910" y="436156"/>
                  </a:moveTo>
                  <a:lnTo>
                    <a:pt x="144881" y="434886"/>
                  </a:lnTo>
                  <a:lnTo>
                    <a:pt x="143535" y="434797"/>
                  </a:lnTo>
                  <a:lnTo>
                    <a:pt x="142189" y="434721"/>
                  </a:lnTo>
                  <a:lnTo>
                    <a:pt x="141033" y="435825"/>
                  </a:lnTo>
                  <a:lnTo>
                    <a:pt x="140830" y="438759"/>
                  </a:lnTo>
                  <a:lnTo>
                    <a:pt x="141833" y="440029"/>
                  </a:lnTo>
                  <a:lnTo>
                    <a:pt x="144513" y="440232"/>
                  </a:lnTo>
                  <a:lnTo>
                    <a:pt x="145694" y="439102"/>
                  </a:lnTo>
                  <a:lnTo>
                    <a:pt x="145796" y="437629"/>
                  </a:lnTo>
                  <a:lnTo>
                    <a:pt x="145910" y="436156"/>
                  </a:lnTo>
                  <a:close/>
                </a:path>
                <a:path w="160654" h="722629">
                  <a:moveTo>
                    <a:pt x="146354" y="420014"/>
                  </a:moveTo>
                  <a:lnTo>
                    <a:pt x="145694" y="419239"/>
                  </a:lnTo>
                  <a:lnTo>
                    <a:pt x="142989" y="419138"/>
                  </a:lnTo>
                  <a:lnTo>
                    <a:pt x="142278" y="419862"/>
                  </a:lnTo>
                  <a:lnTo>
                    <a:pt x="142100" y="424014"/>
                  </a:lnTo>
                  <a:lnTo>
                    <a:pt x="141795" y="429793"/>
                  </a:lnTo>
                  <a:lnTo>
                    <a:pt x="142443" y="430580"/>
                  </a:lnTo>
                  <a:lnTo>
                    <a:pt x="144297" y="430695"/>
                  </a:lnTo>
                  <a:lnTo>
                    <a:pt x="145135" y="430745"/>
                  </a:lnTo>
                  <a:lnTo>
                    <a:pt x="145872" y="430022"/>
                  </a:lnTo>
                  <a:lnTo>
                    <a:pt x="145935" y="429094"/>
                  </a:lnTo>
                  <a:lnTo>
                    <a:pt x="146100" y="425831"/>
                  </a:lnTo>
                  <a:lnTo>
                    <a:pt x="146354" y="420014"/>
                  </a:lnTo>
                  <a:close/>
                </a:path>
                <a:path w="160654" h="722629">
                  <a:moveTo>
                    <a:pt x="146469" y="364667"/>
                  </a:moveTo>
                  <a:lnTo>
                    <a:pt x="146392" y="363194"/>
                  </a:lnTo>
                  <a:lnTo>
                    <a:pt x="146316" y="361721"/>
                  </a:lnTo>
                  <a:lnTo>
                    <a:pt x="145161" y="360578"/>
                  </a:lnTo>
                  <a:lnTo>
                    <a:pt x="142468" y="360730"/>
                  </a:lnTo>
                  <a:lnTo>
                    <a:pt x="141452" y="361988"/>
                  </a:lnTo>
                  <a:lnTo>
                    <a:pt x="141516" y="363448"/>
                  </a:lnTo>
                  <a:lnTo>
                    <a:pt x="141592" y="364921"/>
                  </a:lnTo>
                  <a:lnTo>
                    <a:pt x="142748" y="366064"/>
                  </a:lnTo>
                  <a:lnTo>
                    <a:pt x="144081" y="365988"/>
                  </a:lnTo>
                  <a:lnTo>
                    <a:pt x="145427" y="365925"/>
                  </a:lnTo>
                  <a:lnTo>
                    <a:pt x="146469" y="364667"/>
                  </a:lnTo>
                  <a:close/>
                </a:path>
                <a:path w="160654" h="722629">
                  <a:moveTo>
                    <a:pt x="146659" y="380415"/>
                  </a:moveTo>
                  <a:lnTo>
                    <a:pt x="146545" y="376237"/>
                  </a:lnTo>
                  <a:lnTo>
                    <a:pt x="146329" y="370408"/>
                  </a:lnTo>
                  <a:lnTo>
                    <a:pt x="145605" y="369684"/>
                  </a:lnTo>
                  <a:lnTo>
                    <a:pt x="142913" y="369785"/>
                  </a:lnTo>
                  <a:lnTo>
                    <a:pt x="142240" y="370573"/>
                  </a:lnTo>
                  <a:lnTo>
                    <a:pt x="142417" y="374738"/>
                  </a:lnTo>
                  <a:lnTo>
                    <a:pt x="142570" y="380517"/>
                  </a:lnTo>
                  <a:lnTo>
                    <a:pt x="143281" y="381254"/>
                  </a:lnTo>
                  <a:lnTo>
                    <a:pt x="145135" y="381215"/>
                  </a:lnTo>
                  <a:lnTo>
                    <a:pt x="145973" y="381190"/>
                  </a:lnTo>
                  <a:lnTo>
                    <a:pt x="146659" y="380415"/>
                  </a:lnTo>
                  <a:close/>
                </a:path>
                <a:path w="160654" h="722629">
                  <a:moveTo>
                    <a:pt x="146837" y="395211"/>
                  </a:moveTo>
                  <a:lnTo>
                    <a:pt x="146138" y="394462"/>
                  </a:lnTo>
                  <a:lnTo>
                    <a:pt x="143433" y="394462"/>
                  </a:lnTo>
                  <a:lnTo>
                    <a:pt x="142760" y="395211"/>
                  </a:lnTo>
                  <a:lnTo>
                    <a:pt x="142748" y="399376"/>
                  </a:lnTo>
                  <a:lnTo>
                    <a:pt x="142684" y="405155"/>
                  </a:lnTo>
                  <a:lnTo>
                    <a:pt x="143357" y="405930"/>
                  </a:lnTo>
                  <a:lnTo>
                    <a:pt x="145211" y="405955"/>
                  </a:lnTo>
                  <a:lnTo>
                    <a:pt x="146050" y="405968"/>
                  </a:lnTo>
                  <a:lnTo>
                    <a:pt x="146761" y="405231"/>
                  </a:lnTo>
                  <a:lnTo>
                    <a:pt x="146824" y="401040"/>
                  </a:lnTo>
                  <a:lnTo>
                    <a:pt x="146837" y="395211"/>
                  </a:lnTo>
                  <a:close/>
                </a:path>
                <a:path w="160654" h="722629">
                  <a:moveTo>
                    <a:pt x="147027" y="411365"/>
                  </a:moveTo>
                  <a:lnTo>
                    <a:pt x="145961" y="410133"/>
                  </a:lnTo>
                  <a:lnTo>
                    <a:pt x="144614" y="410095"/>
                  </a:lnTo>
                  <a:lnTo>
                    <a:pt x="143268" y="410070"/>
                  </a:lnTo>
                  <a:lnTo>
                    <a:pt x="142151" y="411238"/>
                  </a:lnTo>
                  <a:lnTo>
                    <a:pt x="142074" y="414172"/>
                  </a:lnTo>
                  <a:lnTo>
                    <a:pt x="143116" y="415391"/>
                  </a:lnTo>
                  <a:lnTo>
                    <a:pt x="144462" y="415442"/>
                  </a:lnTo>
                  <a:lnTo>
                    <a:pt x="145821" y="415480"/>
                  </a:lnTo>
                  <a:lnTo>
                    <a:pt x="146951" y="414312"/>
                  </a:lnTo>
                  <a:lnTo>
                    <a:pt x="146989" y="412838"/>
                  </a:lnTo>
                  <a:lnTo>
                    <a:pt x="147027" y="411365"/>
                  </a:lnTo>
                  <a:close/>
                </a:path>
                <a:path w="160654" h="722629">
                  <a:moveTo>
                    <a:pt x="147205" y="389496"/>
                  </a:moveTo>
                  <a:lnTo>
                    <a:pt x="147193" y="388023"/>
                  </a:lnTo>
                  <a:lnTo>
                    <a:pt x="147180" y="386537"/>
                  </a:lnTo>
                  <a:lnTo>
                    <a:pt x="146062" y="385356"/>
                  </a:lnTo>
                  <a:lnTo>
                    <a:pt x="144716" y="385381"/>
                  </a:lnTo>
                  <a:lnTo>
                    <a:pt x="143357" y="385394"/>
                  </a:lnTo>
                  <a:lnTo>
                    <a:pt x="142290" y="386613"/>
                  </a:lnTo>
                  <a:lnTo>
                    <a:pt x="142316" y="388073"/>
                  </a:lnTo>
                  <a:lnTo>
                    <a:pt x="142328" y="389547"/>
                  </a:lnTo>
                  <a:lnTo>
                    <a:pt x="143433" y="390728"/>
                  </a:lnTo>
                  <a:lnTo>
                    <a:pt x="146126" y="390702"/>
                  </a:lnTo>
                  <a:lnTo>
                    <a:pt x="147205" y="389496"/>
                  </a:lnTo>
                  <a:close/>
                </a:path>
                <a:path w="160654" h="722629">
                  <a:moveTo>
                    <a:pt x="147853" y="534098"/>
                  </a:moveTo>
                  <a:lnTo>
                    <a:pt x="147053" y="532676"/>
                  </a:lnTo>
                  <a:lnTo>
                    <a:pt x="145732" y="532384"/>
                  </a:lnTo>
                  <a:lnTo>
                    <a:pt x="144411" y="532079"/>
                  </a:lnTo>
                  <a:lnTo>
                    <a:pt x="143090" y="533006"/>
                  </a:lnTo>
                  <a:lnTo>
                    <a:pt x="142430" y="535876"/>
                  </a:lnTo>
                  <a:lnTo>
                    <a:pt x="143205" y="537298"/>
                  </a:lnTo>
                  <a:lnTo>
                    <a:pt x="145834" y="537921"/>
                  </a:lnTo>
                  <a:lnTo>
                    <a:pt x="147167" y="536994"/>
                  </a:lnTo>
                  <a:lnTo>
                    <a:pt x="147510" y="535546"/>
                  </a:lnTo>
                  <a:lnTo>
                    <a:pt x="147853" y="534098"/>
                  </a:lnTo>
                  <a:close/>
                </a:path>
                <a:path w="160654" h="722629">
                  <a:moveTo>
                    <a:pt x="150888" y="518172"/>
                  </a:moveTo>
                  <a:lnTo>
                    <a:pt x="150355" y="517283"/>
                  </a:lnTo>
                  <a:lnTo>
                    <a:pt x="148539" y="516928"/>
                  </a:lnTo>
                  <a:lnTo>
                    <a:pt x="147713" y="516750"/>
                  </a:lnTo>
                  <a:lnTo>
                    <a:pt x="146888" y="517359"/>
                  </a:lnTo>
                  <a:lnTo>
                    <a:pt x="146050" y="521449"/>
                  </a:lnTo>
                  <a:lnTo>
                    <a:pt x="144818" y="527126"/>
                  </a:lnTo>
                  <a:lnTo>
                    <a:pt x="145326" y="528027"/>
                  </a:lnTo>
                  <a:lnTo>
                    <a:pt x="147142" y="528421"/>
                  </a:lnTo>
                  <a:lnTo>
                    <a:pt x="147980" y="528599"/>
                  </a:lnTo>
                  <a:lnTo>
                    <a:pt x="148805" y="528015"/>
                  </a:lnTo>
                  <a:lnTo>
                    <a:pt x="149707" y="523900"/>
                  </a:lnTo>
                  <a:lnTo>
                    <a:pt x="150888" y="518172"/>
                  </a:lnTo>
                  <a:close/>
                </a:path>
                <a:path w="160654" h="722629">
                  <a:moveTo>
                    <a:pt x="152946" y="509701"/>
                  </a:moveTo>
                  <a:lnTo>
                    <a:pt x="152082" y="508317"/>
                  </a:lnTo>
                  <a:lnTo>
                    <a:pt x="150761" y="508063"/>
                  </a:lnTo>
                  <a:lnTo>
                    <a:pt x="149440" y="507822"/>
                  </a:lnTo>
                  <a:lnTo>
                    <a:pt x="148145" y="508787"/>
                  </a:lnTo>
                  <a:lnTo>
                    <a:pt x="147599" y="511695"/>
                  </a:lnTo>
                  <a:lnTo>
                    <a:pt x="148437" y="513067"/>
                  </a:lnTo>
                  <a:lnTo>
                    <a:pt x="151091" y="513588"/>
                  </a:lnTo>
                  <a:lnTo>
                    <a:pt x="152387" y="512610"/>
                  </a:lnTo>
                  <a:lnTo>
                    <a:pt x="152666" y="511162"/>
                  </a:lnTo>
                  <a:lnTo>
                    <a:pt x="152946" y="509701"/>
                  </a:lnTo>
                  <a:close/>
                </a:path>
                <a:path w="160654" h="722629">
                  <a:moveTo>
                    <a:pt x="155257" y="494106"/>
                  </a:moveTo>
                  <a:lnTo>
                    <a:pt x="154686" y="493242"/>
                  </a:lnTo>
                  <a:lnTo>
                    <a:pt x="152031" y="492798"/>
                  </a:lnTo>
                  <a:lnTo>
                    <a:pt x="151218" y="493445"/>
                  </a:lnTo>
                  <a:lnTo>
                    <a:pt x="150545" y="497560"/>
                  </a:lnTo>
                  <a:lnTo>
                    <a:pt x="149555" y="503275"/>
                  </a:lnTo>
                  <a:lnTo>
                    <a:pt x="150101" y="504139"/>
                  </a:lnTo>
                  <a:lnTo>
                    <a:pt x="151930" y="504469"/>
                  </a:lnTo>
                  <a:lnTo>
                    <a:pt x="152768" y="504621"/>
                  </a:lnTo>
                  <a:lnTo>
                    <a:pt x="153581" y="503999"/>
                  </a:lnTo>
                  <a:lnTo>
                    <a:pt x="154317" y="499859"/>
                  </a:lnTo>
                  <a:lnTo>
                    <a:pt x="155257" y="494106"/>
                  </a:lnTo>
                  <a:close/>
                </a:path>
                <a:path w="160654" h="722629">
                  <a:moveTo>
                    <a:pt x="156984" y="485571"/>
                  </a:moveTo>
                  <a:lnTo>
                    <a:pt x="156070" y="484225"/>
                  </a:lnTo>
                  <a:lnTo>
                    <a:pt x="154736" y="484022"/>
                  </a:lnTo>
                  <a:lnTo>
                    <a:pt x="153403" y="483831"/>
                  </a:lnTo>
                  <a:lnTo>
                    <a:pt x="152158" y="484860"/>
                  </a:lnTo>
                  <a:lnTo>
                    <a:pt x="151726" y="487756"/>
                  </a:lnTo>
                  <a:lnTo>
                    <a:pt x="152615" y="489115"/>
                  </a:lnTo>
                  <a:lnTo>
                    <a:pt x="155282" y="489521"/>
                  </a:lnTo>
                  <a:lnTo>
                    <a:pt x="156540" y="488492"/>
                  </a:lnTo>
                  <a:lnTo>
                    <a:pt x="156768" y="487032"/>
                  </a:lnTo>
                  <a:lnTo>
                    <a:pt x="156984" y="485571"/>
                  </a:lnTo>
                  <a:close/>
                </a:path>
                <a:path w="160654" h="722629">
                  <a:moveTo>
                    <a:pt x="158724" y="469493"/>
                  </a:moveTo>
                  <a:lnTo>
                    <a:pt x="158140" y="468655"/>
                  </a:lnTo>
                  <a:lnTo>
                    <a:pt x="155460" y="468325"/>
                  </a:lnTo>
                  <a:lnTo>
                    <a:pt x="154686" y="468998"/>
                  </a:lnTo>
                  <a:lnTo>
                    <a:pt x="154178" y="473125"/>
                  </a:lnTo>
                  <a:lnTo>
                    <a:pt x="153416" y="478878"/>
                  </a:lnTo>
                  <a:lnTo>
                    <a:pt x="153987" y="479717"/>
                  </a:lnTo>
                  <a:lnTo>
                    <a:pt x="155829" y="479971"/>
                  </a:lnTo>
                  <a:lnTo>
                    <a:pt x="156667" y="480085"/>
                  </a:lnTo>
                  <a:lnTo>
                    <a:pt x="157454" y="479425"/>
                  </a:lnTo>
                  <a:lnTo>
                    <a:pt x="158229" y="473646"/>
                  </a:lnTo>
                  <a:lnTo>
                    <a:pt x="158724" y="469493"/>
                  </a:lnTo>
                  <a:close/>
                </a:path>
                <a:path w="160654" h="722629">
                  <a:moveTo>
                    <a:pt x="160096" y="460908"/>
                  </a:moveTo>
                  <a:lnTo>
                    <a:pt x="159131" y="459600"/>
                  </a:lnTo>
                  <a:lnTo>
                    <a:pt x="156451" y="459320"/>
                  </a:lnTo>
                  <a:lnTo>
                    <a:pt x="155244" y="460387"/>
                  </a:lnTo>
                  <a:lnTo>
                    <a:pt x="154940" y="463308"/>
                  </a:lnTo>
                  <a:lnTo>
                    <a:pt x="155879" y="464616"/>
                  </a:lnTo>
                  <a:lnTo>
                    <a:pt x="158559" y="464921"/>
                  </a:lnTo>
                  <a:lnTo>
                    <a:pt x="159791" y="463854"/>
                  </a:lnTo>
                  <a:lnTo>
                    <a:pt x="159943" y="462381"/>
                  </a:lnTo>
                  <a:lnTo>
                    <a:pt x="160096" y="460908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199"/>
            <p:cNvSpPr/>
            <p:nvPr/>
          </p:nvSpPr>
          <p:spPr>
            <a:xfrm>
              <a:off x="3294329" y="4047629"/>
              <a:ext cx="136525" cy="705485"/>
            </a:xfrm>
            <a:custGeom>
              <a:avLst/>
              <a:gdLst/>
              <a:ahLst/>
              <a:cxnLst/>
              <a:rect l="l" t="t" r="r" b="b"/>
              <a:pathLst>
                <a:path w="136525" h="705485">
                  <a:moveTo>
                    <a:pt x="5181" y="2755"/>
                  </a:moveTo>
                  <a:lnTo>
                    <a:pt x="3251" y="317"/>
                  </a:lnTo>
                  <a:lnTo>
                    <a:pt x="1600" y="0"/>
                  </a:lnTo>
                  <a:lnTo>
                    <a:pt x="1079" y="419"/>
                  </a:lnTo>
                  <a:lnTo>
                    <a:pt x="0" y="4076"/>
                  </a:lnTo>
                  <a:lnTo>
                    <a:pt x="1333" y="5765"/>
                  </a:lnTo>
                  <a:lnTo>
                    <a:pt x="2971" y="6083"/>
                  </a:lnTo>
                  <a:lnTo>
                    <a:pt x="4038" y="5257"/>
                  </a:lnTo>
                  <a:lnTo>
                    <a:pt x="5092" y="4419"/>
                  </a:lnTo>
                  <a:lnTo>
                    <a:pt x="5181" y="2755"/>
                  </a:lnTo>
                  <a:close/>
                </a:path>
                <a:path w="136525" h="705485">
                  <a:moveTo>
                    <a:pt x="14909" y="16129"/>
                  </a:moveTo>
                  <a:lnTo>
                    <a:pt x="11252" y="11239"/>
                  </a:lnTo>
                  <a:lnTo>
                    <a:pt x="8572" y="7759"/>
                  </a:lnTo>
                  <a:lnTo>
                    <a:pt x="7531" y="7543"/>
                  </a:lnTo>
                  <a:lnTo>
                    <a:pt x="5397" y="9194"/>
                  </a:lnTo>
                  <a:lnTo>
                    <a:pt x="5334" y="10248"/>
                  </a:lnTo>
                  <a:lnTo>
                    <a:pt x="9017" y="15062"/>
                  </a:lnTo>
                  <a:lnTo>
                    <a:pt x="11620" y="18554"/>
                  </a:lnTo>
                  <a:lnTo>
                    <a:pt x="12649" y="18783"/>
                  </a:lnTo>
                  <a:lnTo>
                    <a:pt x="13322" y="18275"/>
                  </a:lnTo>
                  <a:lnTo>
                    <a:pt x="13665" y="18046"/>
                  </a:lnTo>
                  <a:lnTo>
                    <a:pt x="14147" y="17678"/>
                  </a:lnTo>
                  <a:lnTo>
                    <a:pt x="14820" y="17183"/>
                  </a:lnTo>
                  <a:lnTo>
                    <a:pt x="14909" y="16129"/>
                  </a:lnTo>
                  <a:close/>
                </a:path>
                <a:path w="136525" h="705485">
                  <a:moveTo>
                    <a:pt x="20828" y="23558"/>
                  </a:moveTo>
                  <a:lnTo>
                    <a:pt x="19926" y="22301"/>
                  </a:lnTo>
                  <a:lnTo>
                    <a:pt x="19024" y="21043"/>
                  </a:lnTo>
                  <a:lnTo>
                    <a:pt x="17386" y="20675"/>
                  </a:lnTo>
                  <a:lnTo>
                    <a:pt x="15214" y="22263"/>
                  </a:lnTo>
                  <a:lnTo>
                    <a:pt x="15062" y="23914"/>
                  </a:lnTo>
                  <a:lnTo>
                    <a:pt x="16865" y="26403"/>
                  </a:lnTo>
                  <a:lnTo>
                    <a:pt x="18478" y="26771"/>
                  </a:lnTo>
                  <a:lnTo>
                    <a:pt x="20662" y="25209"/>
                  </a:lnTo>
                  <a:lnTo>
                    <a:pt x="20828" y="23558"/>
                  </a:lnTo>
                  <a:close/>
                </a:path>
                <a:path w="136525" h="705485">
                  <a:moveTo>
                    <a:pt x="29921" y="37223"/>
                  </a:moveTo>
                  <a:lnTo>
                    <a:pt x="27457" y="33616"/>
                  </a:lnTo>
                  <a:lnTo>
                    <a:pt x="23977" y="28651"/>
                  </a:lnTo>
                  <a:lnTo>
                    <a:pt x="22948" y="28397"/>
                  </a:lnTo>
                  <a:lnTo>
                    <a:pt x="20739" y="29959"/>
                  </a:lnTo>
                  <a:lnTo>
                    <a:pt x="20637" y="31000"/>
                  </a:lnTo>
                  <a:lnTo>
                    <a:pt x="23126" y="34544"/>
                  </a:lnTo>
                  <a:lnTo>
                    <a:pt x="26530" y="39509"/>
                  </a:lnTo>
                  <a:lnTo>
                    <a:pt x="27546" y="39776"/>
                  </a:lnTo>
                  <a:lnTo>
                    <a:pt x="29083" y="38735"/>
                  </a:lnTo>
                  <a:lnTo>
                    <a:pt x="29781" y="38265"/>
                  </a:lnTo>
                  <a:lnTo>
                    <a:pt x="29921" y="37223"/>
                  </a:lnTo>
                  <a:close/>
                </a:path>
                <a:path w="136525" h="705485">
                  <a:moveTo>
                    <a:pt x="35496" y="44843"/>
                  </a:moveTo>
                  <a:lnTo>
                    <a:pt x="34645" y="43561"/>
                  </a:lnTo>
                  <a:lnTo>
                    <a:pt x="33794" y="42278"/>
                  </a:lnTo>
                  <a:lnTo>
                    <a:pt x="32194" y="41846"/>
                  </a:lnTo>
                  <a:lnTo>
                    <a:pt x="29946" y="43345"/>
                  </a:lnTo>
                  <a:lnTo>
                    <a:pt x="29730" y="44983"/>
                  </a:lnTo>
                  <a:lnTo>
                    <a:pt x="31407" y="47523"/>
                  </a:lnTo>
                  <a:lnTo>
                    <a:pt x="32994" y="47955"/>
                  </a:lnTo>
                  <a:lnTo>
                    <a:pt x="35255" y="46482"/>
                  </a:lnTo>
                  <a:lnTo>
                    <a:pt x="35496" y="44843"/>
                  </a:lnTo>
                  <a:close/>
                </a:path>
                <a:path w="136525" h="705485">
                  <a:moveTo>
                    <a:pt x="43929" y="58801"/>
                  </a:moveTo>
                  <a:lnTo>
                    <a:pt x="41643" y="55118"/>
                  </a:lnTo>
                  <a:lnTo>
                    <a:pt x="38392" y="50038"/>
                  </a:lnTo>
                  <a:lnTo>
                    <a:pt x="37376" y="49745"/>
                  </a:lnTo>
                  <a:lnTo>
                    <a:pt x="35102" y="51219"/>
                  </a:lnTo>
                  <a:lnTo>
                    <a:pt x="34950" y="52247"/>
                  </a:lnTo>
                  <a:lnTo>
                    <a:pt x="38176" y="57289"/>
                  </a:lnTo>
                  <a:lnTo>
                    <a:pt x="40449" y="60947"/>
                  </a:lnTo>
                  <a:lnTo>
                    <a:pt x="41440" y="61252"/>
                  </a:lnTo>
                  <a:lnTo>
                    <a:pt x="43027" y="60274"/>
                  </a:lnTo>
                  <a:lnTo>
                    <a:pt x="43751" y="59829"/>
                  </a:lnTo>
                  <a:lnTo>
                    <a:pt x="43929" y="58801"/>
                  </a:lnTo>
                  <a:close/>
                </a:path>
                <a:path w="136525" h="705485">
                  <a:moveTo>
                    <a:pt x="49149" y="66598"/>
                  </a:moveTo>
                  <a:lnTo>
                    <a:pt x="48361" y="65290"/>
                  </a:lnTo>
                  <a:lnTo>
                    <a:pt x="47574" y="63982"/>
                  </a:lnTo>
                  <a:lnTo>
                    <a:pt x="45986" y="63487"/>
                  </a:lnTo>
                  <a:lnTo>
                    <a:pt x="44843" y="64198"/>
                  </a:lnTo>
                  <a:lnTo>
                    <a:pt x="43688" y="64897"/>
                  </a:lnTo>
                  <a:lnTo>
                    <a:pt x="43395" y="66509"/>
                  </a:lnTo>
                  <a:lnTo>
                    <a:pt x="44970" y="69100"/>
                  </a:lnTo>
                  <a:lnTo>
                    <a:pt x="46520" y="69608"/>
                  </a:lnTo>
                  <a:lnTo>
                    <a:pt x="48844" y="68224"/>
                  </a:lnTo>
                  <a:lnTo>
                    <a:pt x="49149" y="66598"/>
                  </a:lnTo>
                  <a:close/>
                </a:path>
                <a:path w="136525" h="705485">
                  <a:moveTo>
                    <a:pt x="56959" y="80810"/>
                  </a:moveTo>
                  <a:lnTo>
                    <a:pt x="56476" y="79984"/>
                  </a:lnTo>
                  <a:lnTo>
                    <a:pt x="54000" y="75603"/>
                  </a:lnTo>
                  <a:lnTo>
                    <a:pt x="51816" y="71882"/>
                  </a:lnTo>
                  <a:lnTo>
                    <a:pt x="50825" y="71551"/>
                  </a:lnTo>
                  <a:lnTo>
                    <a:pt x="48488" y="72923"/>
                  </a:lnTo>
                  <a:lnTo>
                    <a:pt x="48285" y="73939"/>
                  </a:lnTo>
                  <a:lnTo>
                    <a:pt x="50457" y="77647"/>
                  </a:lnTo>
                  <a:lnTo>
                    <a:pt x="53390" y="82816"/>
                  </a:lnTo>
                  <a:lnTo>
                    <a:pt x="54368" y="83146"/>
                  </a:lnTo>
                  <a:lnTo>
                    <a:pt x="55994" y="82245"/>
                  </a:lnTo>
                  <a:lnTo>
                    <a:pt x="56730" y="81826"/>
                  </a:lnTo>
                  <a:lnTo>
                    <a:pt x="56959" y="80810"/>
                  </a:lnTo>
                  <a:close/>
                </a:path>
                <a:path w="136525" h="705485">
                  <a:moveTo>
                    <a:pt x="59575" y="705205"/>
                  </a:moveTo>
                  <a:lnTo>
                    <a:pt x="57785" y="704100"/>
                  </a:lnTo>
                  <a:lnTo>
                    <a:pt x="56756" y="704405"/>
                  </a:lnTo>
                  <a:lnTo>
                    <a:pt x="59575" y="705205"/>
                  </a:lnTo>
                  <a:close/>
                </a:path>
                <a:path w="136525" h="705485">
                  <a:moveTo>
                    <a:pt x="61810" y="88773"/>
                  </a:moveTo>
                  <a:lnTo>
                    <a:pt x="61087" y="87439"/>
                  </a:lnTo>
                  <a:lnTo>
                    <a:pt x="60363" y="86106"/>
                  </a:lnTo>
                  <a:lnTo>
                    <a:pt x="58801" y="85559"/>
                  </a:lnTo>
                  <a:lnTo>
                    <a:pt x="56438" y="86855"/>
                  </a:lnTo>
                  <a:lnTo>
                    <a:pt x="56070" y="88455"/>
                  </a:lnTo>
                  <a:lnTo>
                    <a:pt x="57518" y="91097"/>
                  </a:lnTo>
                  <a:lnTo>
                    <a:pt x="59055" y="91655"/>
                  </a:lnTo>
                  <a:lnTo>
                    <a:pt x="61442" y="90373"/>
                  </a:lnTo>
                  <a:lnTo>
                    <a:pt x="61810" y="88773"/>
                  </a:lnTo>
                  <a:close/>
                </a:path>
                <a:path w="136525" h="705485">
                  <a:moveTo>
                    <a:pt x="68592" y="692670"/>
                  </a:moveTo>
                  <a:lnTo>
                    <a:pt x="68389" y="691642"/>
                  </a:lnTo>
                  <a:lnTo>
                    <a:pt x="66052" y="690283"/>
                  </a:lnTo>
                  <a:lnTo>
                    <a:pt x="65074" y="690613"/>
                  </a:lnTo>
                  <a:lnTo>
                    <a:pt x="62052" y="695756"/>
                  </a:lnTo>
                  <a:lnTo>
                    <a:pt x="59817" y="699427"/>
                  </a:lnTo>
                  <a:lnTo>
                    <a:pt x="60007" y="700443"/>
                  </a:lnTo>
                  <a:lnTo>
                    <a:pt x="61239" y="701205"/>
                  </a:lnTo>
                  <a:lnTo>
                    <a:pt x="61595" y="701408"/>
                  </a:lnTo>
                  <a:lnTo>
                    <a:pt x="62318" y="701852"/>
                  </a:lnTo>
                  <a:lnTo>
                    <a:pt x="63309" y="701535"/>
                  </a:lnTo>
                  <a:lnTo>
                    <a:pt x="65557" y="697839"/>
                  </a:lnTo>
                  <a:lnTo>
                    <a:pt x="68592" y="692670"/>
                  </a:lnTo>
                  <a:close/>
                </a:path>
                <a:path w="136525" h="705485">
                  <a:moveTo>
                    <a:pt x="68973" y="103238"/>
                  </a:moveTo>
                  <a:lnTo>
                    <a:pt x="67017" y="99415"/>
                  </a:lnTo>
                  <a:lnTo>
                    <a:pt x="64236" y="94145"/>
                  </a:lnTo>
                  <a:lnTo>
                    <a:pt x="63258" y="93776"/>
                  </a:lnTo>
                  <a:lnTo>
                    <a:pt x="60858" y="95046"/>
                  </a:lnTo>
                  <a:lnTo>
                    <a:pt x="60617" y="96062"/>
                  </a:lnTo>
                  <a:lnTo>
                    <a:pt x="62623" y="99822"/>
                  </a:lnTo>
                  <a:lnTo>
                    <a:pt x="65316" y="105092"/>
                  </a:lnTo>
                  <a:lnTo>
                    <a:pt x="66294" y="105460"/>
                  </a:lnTo>
                  <a:lnTo>
                    <a:pt x="67945" y="104622"/>
                  </a:lnTo>
                  <a:lnTo>
                    <a:pt x="68707" y="104241"/>
                  </a:lnTo>
                  <a:lnTo>
                    <a:pt x="68973" y="103238"/>
                  </a:lnTo>
                  <a:close/>
                </a:path>
                <a:path w="136525" h="705485">
                  <a:moveTo>
                    <a:pt x="73406" y="685126"/>
                  </a:moveTo>
                  <a:lnTo>
                    <a:pt x="73050" y="683514"/>
                  </a:lnTo>
                  <a:lnTo>
                    <a:pt x="70700" y="682193"/>
                  </a:lnTo>
                  <a:lnTo>
                    <a:pt x="69164" y="682726"/>
                  </a:lnTo>
                  <a:lnTo>
                    <a:pt x="67665" y="685355"/>
                  </a:lnTo>
                  <a:lnTo>
                    <a:pt x="67995" y="686955"/>
                  </a:lnTo>
                  <a:lnTo>
                    <a:pt x="70332" y="688301"/>
                  </a:lnTo>
                  <a:lnTo>
                    <a:pt x="71907" y="687768"/>
                  </a:lnTo>
                  <a:lnTo>
                    <a:pt x="72656" y="686447"/>
                  </a:lnTo>
                  <a:lnTo>
                    <a:pt x="73406" y="685126"/>
                  </a:lnTo>
                  <a:close/>
                </a:path>
                <a:path w="136525" h="705485">
                  <a:moveTo>
                    <a:pt x="73482" y="111353"/>
                  </a:moveTo>
                  <a:lnTo>
                    <a:pt x="72809" y="109994"/>
                  </a:lnTo>
                  <a:lnTo>
                    <a:pt x="72136" y="108635"/>
                  </a:lnTo>
                  <a:lnTo>
                    <a:pt x="70612" y="108026"/>
                  </a:lnTo>
                  <a:lnTo>
                    <a:pt x="69405" y="108635"/>
                  </a:lnTo>
                  <a:lnTo>
                    <a:pt x="68186" y="109232"/>
                  </a:lnTo>
                  <a:lnTo>
                    <a:pt x="67767" y="110807"/>
                  </a:lnTo>
                  <a:lnTo>
                    <a:pt x="69088" y="113499"/>
                  </a:lnTo>
                  <a:lnTo>
                    <a:pt x="70612" y="114109"/>
                  </a:lnTo>
                  <a:lnTo>
                    <a:pt x="73037" y="112928"/>
                  </a:lnTo>
                  <a:lnTo>
                    <a:pt x="73482" y="111353"/>
                  </a:lnTo>
                  <a:close/>
                </a:path>
                <a:path w="136525" h="705485">
                  <a:moveTo>
                    <a:pt x="76073" y="647738"/>
                  </a:moveTo>
                  <a:lnTo>
                    <a:pt x="75768" y="646734"/>
                  </a:lnTo>
                  <a:lnTo>
                    <a:pt x="75018" y="646366"/>
                  </a:lnTo>
                  <a:lnTo>
                    <a:pt x="73329" y="645579"/>
                  </a:lnTo>
                  <a:lnTo>
                    <a:pt x="72390" y="645985"/>
                  </a:lnTo>
                  <a:lnTo>
                    <a:pt x="70548" y="649808"/>
                  </a:lnTo>
                  <a:lnTo>
                    <a:pt x="67932" y="655104"/>
                  </a:lnTo>
                  <a:lnTo>
                    <a:pt x="68199" y="656094"/>
                  </a:lnTo>
                  <a:lnTo>
                    <a:pt x="69862" y="656932"/>
                  </a:lnTo>
                  <a:lnTo>
                    <a:pt x="70624" y="657301"/>
                  </a:lnTo>
                  <a:lnTo>
                    <a:pt x="71589" y="656932"/>
                  </a:lnTo>
                  <a:lnTo>
                    <a:pt x="73494" y="653084"/>
                  </a:lnTo>
                  <a:lnTo>
                    <a:pt x="76073" y="647738"/>
                  </a:lnTo>
                  <a:close/>
                </a:path>
                <a:path w="136525" h="705485">
                  <a:moveTo>
                    <a:pt x="80010" y="126022"/>
                  </a:moveTo>
                  <a:lnTo>
                    <a:pt x="77520" y="120637"/>
                  </a:lnTo>
                  <a:lnTo>
                    <a:pt x="75679" y="116776"/>
                  </a:lnTo>
                  <a:lnTo>
                    <a:pt x="74714" y="116382"/>
                  </a:lnTo>
                  <a:lnTo>
                    <a:pt x="72275" y="117551"/>
                  </a:lnTo>
                  <a:lnTo>
                    <a:pt x="71983" y="118554"/>
                  </a:lnTo>
                  <a:lnTo>
                    <a:pt x="74523" y="123875"/>
                  </a:lnTo>
                  <a:lnTo>
                    <a:pt x="76288" y="127736"/>
                  </a:lnTo>
                  <a:lnTo>
                    <a:pt x="77241" y="128143"/>
                  </a:lnTo>
                  <a:lnTo>
                    <a:pt x="78930" y="127368"/>
                  </a:lnTo>
                  <a:lnTo>
                    <a:pt x="79705" y="127012"/>
                  </a:lnTo>
                  <a:lnTo>
                    <a:pt x="80010" y="126022"/>
                  </a:lnTo>
                  <a:close/>
                </a:path>
                <a:path w="136525" h="705485">
                  <a:moveTo>
                    <a:pt x="80175" y="639876"/>
                  </a:moveTo>
                  <a:lnTo>
                    <a:pt x="79692" y="638314"/>
                  </a:lnTo>
                  <a:lnTo>
                    <a:pt x="78460" y="637755"/>
                  </a:lnTo>
                  <a:lnTo>
                    <a:pt x="77241" y="637184"/>
                  </a:lnTo>
                  <a:lnTo>
                    <a:pt x="75755" y="637844"/>
                  </a:lnTo>
                  <a:lnTo>
                    <a:pt x="75120" y="639191"/>
                  </a:lnTo>
                  <a:lnTo>
                    <a:pt x="74498" y="640549"/>
                  </a:lnTo>
                  <a:lnTo>
                    <a:pt x="74968" y="642112"/>
                  </a:lnTo>
                  <a:lnTo>
                    <a:pt x="76174" y="642696"/>
                  </a:lnTo>
                  <a:lnTo>
                    <a:pt x="77406" y="643267"/>
                  </a:lnTo>
                  <a:lnTo>
                    <a:pt x="78917" y="642620"/>
                  </a:lnTo>
                  <a:lnTo>
                    <a:pt x="79552" y="641248"/>
                  </a:lnTo>
                  <a:lnTo>
                    <a:pt x="80175" y="639876"/>
                  </a:lnTo>
                  <a:close/>
                </a:path>
                <a:path w="136525" h="705485">
                  <a:moveTo>
                    <a:pt x="81000" y="670394"/>
                  </a:moveTo>
                  <a:lnTo>
                    <a:pt x="80746" y="669391"/>
                  </a:lnTo>
                  <a:lnTo>
                    <a:pt x="78346" y="668134"/>
                  </a:lnTo>
                  <a:lnTo>
                    <a:pt x="77381" y="668489"/>
                  </a:lnTo>
                  <a:lnTo>
                    <a:pt x="75374" y="672261"/>
                  </a:lnTo>
                  <a:lnTo>
                    <a:pt x="72529" y="677468"/>
                  </a:lnTo>
                  <a:lnTo>
                    <a:pt x="72758" y="678484"/>
                  </a:lnTo>
                  <a:lnTo>
                    <a:pt x="74383" y="679373"/>
                  </a:lnTo>
                  <a:lnTo>
                    <a:pt x="75120" y="679780"/>
                  </a:lnTo>
                  <a:lnTo>
                    <a:pt x="76111" y="679437"/>
                  </a:lnTo>
                  <a:lnTo>
                    <a:pt x="78181" y="675665"/>
                  </a:lnTo>
                  <a:lnTo>
                    <a:pt x="81000" y="670394"/>
                  </a:lnTo>
                  <a:close/>
                </a:path>
                <a:path w="136525" h="705485">
                  <a:moveTo>
                    <a:pt x="84162" y="134289"/>
                  </a:moveTo>
                  <a:lnTo>
                    <a:pt x="83553" y="132918"/>
                  </a:lnTo>
                  <a:lnTo>
                    <a:pt x="82943" y="131533"/>
                  </a:lnTo>
                  <a:lnTo>
                    <a:pt x="81432" y="130873"/>
                  </a:lnTo>
                  <a:lnTo>
                    <a:pt x="80200" y="131419"/>
                  </a:lnTo>
                  <a:lnTo>
                    <a:pt x="78981" y="131978"/>
                  </a:lnTo>
                  <a:lnTo>
                    <a:pt x="78486" y="133527"/>
                  </a:lnTo>
                  <a:lnTo>
                    <a:pt x="79692" y="136271"/>
                  </a:lnTo>
                  <a:lnTo>
                    <a:pt x="81165" y="136931"/>
                  </a:lnTo>
                  <a:lnTo>
                    <a:pt x="83654" y="135851"/>
                  </a:lnTo>
                  <a:lnTo>
                    <a:pt x="84162" y="134289"/>
                  </a:lnTo>
                  <a:close/>
                </a:path>
                <a:path w="136525" h="705485">
                  <a:moveTo>
                    <a:pt x="85445" y="662686"/>
                  </a:moveTo>
                  <a:lnTo>
                    <a:pt x="85026" y="661098"/>
                  </a:lnTo>
                  <a:lnTo>
                    <a:pt x="82626" y="659879"/>
                  </a:lnTo>
                  <a:lnTo>
                    <a:pt x="81114" y="660463"/>
                  </a:lnTo>
                  <a:lnTo>
                    <a:pt x="80416" y="661797"/>
                  </a:lnTo>
                  <a:lnTo>
                    <a:pt x="79730" y="663143"/>
                  </a:lnTo>
                  <a:lnTo>
                    <a:pt x="80137" y="664718"/>
                  </a:lnTo>
                  <a:lnTo>
                    <a:pt x="81330" y="665353"/>
                  </a:lnTo>
                  <a:lnTo>
                    <a:pt x="82524" y="665962"/>
                  </a:lnTo>
                  <a:lnTo>
                    <a:pt x="84061" y="665378"/>
                  </a:lnTo>
                  <a:lnTo>
                    <a:pt x="84759" y="664032"/>
                  </a:lnTo>
                  <a:lnTo>
                    <a:pt x="85445" y="662686"/>
                  </a:lnTo>
                  <a:close/>
                </a:path>
                <a:path w="136525" h="705485">
                  <a:moveTo>
                    <a:pt x="86474" y="624700"/>
                  </a:moveTo>
                  <a:lnTo>
                    <a:pt x="86131" y="623722"/>
                  </a:lnTo>
                  <a:lnTo>
                    <a:pt x="84988" y="623227"/>
                  </a:lnTo>
                  <a:lnTo>
                    <a:pt x="84797" y="623163"/>
                  </a:lnTo>
                  <a:lnTo>
                    <a:pt x="83654" y="622668"/>
                  </a:lnTo>
                  <a:lnTo>
                    <a:pt x="82715" y="623100"/>
                  </a:lnTo>
                  <a:lnTo>
                    <a:pt x="80391" y="628497"/>
                  </a:lnTo>
                  <a:lnTo>
                    <a:pt x="78663" y="632371"/>
                  </a:lnTo>
                  <a:lnTo>
                    <a:pt x="78981" y="633349"/>
                  </a:lnTo>
                  <a:lnTo>
                    <a:pt x="80670" y="634111"/>
                  </a:lnTo>
                  <a:lnTo>
                    <a:pt x="81445" y="634466"/>
                  </a:lnTo>
                  <a:lnTo>
                    <a:pt x="82397" y="634034"/>
                  </a:lnTo>
                  <a:lnTo>
                    <a:pt x="84797" y="628624"/>
                  </a:lnTo>
                  <a:lnTo>
                    <a:pt x="86474" y="624700"/>
                  </a:lnTo>
                  <a:close/>
                </a:path>
                <a:path w="136525" h="705485">
                  <a:moveTo>
                    <a:pt x="90043" y="149174"/>
                  </a:moveTo>
                  <a:lnTo>
                    <a:pt x="88430" y="145237"/>
                  </a:lnTo>
                  <a:lnTo>
                    <a:pt x="86118" y="139788"/>
                  </a:lnTo>
                  <a:lnTo>
                    <a:pt x="85178" y="139357"/>
                  </a:lnTo>
                  <a:lnTo>
                    <a:pt x="82689" y="140423"/>
                  </a:lnTo>
                  <a:lnTo>
                    <a:pt x="82359" y="141414"/>
                  </a:lnTo>
                  <a:lnTo>
                    <a:pt x="84658" y="146812"/>
                  </a:lnTo>
                  <a:lnTo>
                    <a:pt x="86271" y="150723"/>
                  </a:lnTo>
                  <a:lnTo>
                    <a:pt x="87198" y="151168"/>
                  </a:lnTo>
                  <a:lnTo>
                    <a:pt x="88912" y="150469"/>
                  </a:lnTo>
                  <a:lnTo>
                    <a:pt x="89700" y="150152"/>
                  </a:lnTo>
                  <a:lnTo>
                    <a:pt x="90043" y="149174"/>
                  </a:lnTo>
                  <a:close/>
                </a:path>
                <a:path w="136525" h="705485">
                  <a:moveTo>
                    <a:pt x="90246" y="616737"/>
                  </a:moveTo>
                  <a:lnTo>
                    <a:pt x="89687" y="615188"/>
                  </a:lnTo>
                  <a:lnTo>
                    <a:pt x="87198" y="614172"/>
                  </a:lnTo>
                  <a:lnTo>
                    <a:pt x="85737" y="614870"/>
                  </a:lnTo>
                  <a:lnTo>
                    <a:pt x="84594" y="617639"/>
                  </a:lnTo>
                  <a:lnTo>
                    <a:pt x="85128" y="619175"/>
                  </a:lnTo>
                  <a:lnTo>
                    <a:pt x="87617" y="620217"/>
                  </a:lnTo>
                  <a:lnTo>
                    <a:pt x="89090" y="619506"/>
                  </a:lnTo>
                  <a:lnTo>
                    <a:pt x="89674" y="618121"/>
                  </a:lnTo>
                  <a:lnTo>
                    <a:pt x="90246" y="616737"/>
                  </a:lnTo>
                  <a:close/>
                </a:path>
                <a:path w="136525" h="705485">
                  <a:moveTo>
                    <a:pt x="92392" y="647738"/>
                  </a:moveTo>
                  <a:lnTo>
                    <a:pt x="92100" y="646734"/>
                  </a:lnTo>
                  <a:lnTo>
                    <a:pt x="91351" y="646366"/>
                  </a:lnTo>
                  <a:lnTo>
                    <a:pt x="89662" y="645579"/>
                  </a:lnTo>
                  <a:lnTo>
                    <a:pt x="88709" y="645985"/>
                  </a:lnTo>
                  <a:lnTo>
                    <a:pt x="86880" y="649808"/>
                  </a:lnTo>
                  <a:lnTo>
                    <a:pt x="84264" y="655104"/>
                  </a:lnTo>
                  <a:lnTo>
                    <a:pt x="84531" y="656094"/>
                  </a:lnTo>
                  <a:lnTo>
                    <a:pt x="86194" y="656932"/>
                  </a:lnTo>
                  <a:lnTo>
                    <a:pt x="86944" y="657301"/>
                  </a:lnTo>
                  <a:lnTo>
                    <a:pt x="87909" y="656932"/>
                  </a:lnTo>
                  <a:lnTo>
                    <a:pt x="90551" y="651586"/>
                  </a:lnTo>
                  <a:lnTo>
                    <a:pt x="92392" y="647738"/>
                  </a:lnTo>
                  <a:close/>
                </a:path>
                <a:path w="136525" h="705485">
                  <a:moveTo>
                    <a:pt x="93840" y="157581"/>
                  </a:moveTo>
                  <a:lnTo>
                    <a:pt x="93294" y="156184"/>
                  </a:lnTo>
                  <a:lnTo>
                    <a:pt x="92735" y="154787"/>
                  </a:lnTo>
                  <a:lnTo>
                    <a:pt x="91262" y="154063"/>
                  </a:lnTo>
                  <a:lnTo>
                    <a:pt x="88760" y="155067"/>
                  </a:lnTo>
                  <a:lnTo>
                    <a:pt x="88201" y="156591"/>
                  </a:lnTo>
                  <a:lnTo>
                    <a:pt x="89293" y="159359"/>
                  </a:lnTo>
                  <a:lnTo>
                    <a:pt x="90754" y="160096"/>
                  </a:lnTo>
                  <a:lnTo>
                    <a:pt x="93268" y="159105"/>
                  </a:lnTo>
                  <a:lnTo>
                    <a:pt x="93840" y="157581"/>
                  </a:lnTo>
                  <a:close/>
                </a:path>
                <a:path w="136525" h="705485">
                  <a:moveTo>
                    <a:pt x="95885" y="601345"/>
                  </a:moveTo>
                  <a:lnTo>
                    <a:pt x="95504" y="600392"/>
                  </a:lnTo>
                  <a:lnTo>
                    <a:pt x="92976" y="599427"/>
                  </a:lnTo>
                  <a:lnTo>
                    <a:pt x="92062" y="599897"/>
                  </a:lnTo>
                  <a:lnTo>
                    <a:pt x="90563" y="603846"/>
                  </a:lnTo>
                  <a:lnTo>
                    <a:pt x="88404" y="609295"/>
                  </a:lnTo>
                  <a:lnTo>
                    <a:pt x="88773" y="610260"/>
                  </a:lnTo>
                  <a:lnTo>
                    <a:pt x="89547" y="610590"/>
                  </a:lnTo>
                  <a:lnTo>
                    <a:pt x="90487" y="610958"/>
                  </a:lnTo>
                  <a:lnTo>
                    <a:pt x="91274" y="611276"/>
                  </a:lnTo>
                  <a:lnTo>
                    <a:pt x="92202" y="610819"/>
                  </a:lnTo>
                  <a:lnTo>
                    <a:pt x="93776" y="606869"/>
                  </a:lnTo>
                  <a:lnTo>
                    <a:pt x="95885" y="601345"/>
                  </a:lnTo>
                  <a:close/>
                </a:path>
                <a:path w="136525" h="705485">
                  <a:moveTo>
                    <a:pt x="96507" y="639876"/>
                  </a:moveTo>
                  <a:lnTo>
                    <a:pt x="96012" y="638314"/>
                  </a:lnTo>
                  <a:lnTo>
                    <a:pt x="93573" y="637184"/>
                  </a:lnTo>
                  <a:lnTo>
                    <a:pt x="92075" y="637844"/>
                  </a:lnTo>
                  <a:lnTo>
                    <a:pt x="90817" y="640549"/>
                  </a:lnTo>
                  <a:lnTo>
                    <a:pt x="91287" y="642112"/>
                  </a:lnTo>
                  <a:lnTo>
                    <a:pt x="93726" y="643267"/>
                  </a:lnTo>
                  <a:lnTo>
                    <a:pt x="95250" y="642620"/>
                  </a:lnTo>
                  <a:lnTo>
                    <a:pt x="95872" y="641248"/>
                  </a:lnTo>
                  <a:lnTo>
                    <a:pt x="96507" y="639876"/>
                  </a:lnTo>
                  <a:close/>
                </a:path>
                <a:path w="136525" h="705485">
                  <a:moveTo>
                    <a:pt x="99085" y="172631"/>
                  </a:moveTo>
                  <a:lnTo>
                    <a:pt x="97066" y="167093"/>
                  </a:lnTo>
                  <a:lnTo>
                    <a:pt x="95554" y="163131"/>
                  </a:lnTo>
                  <a:lnTo>
                    <a:pt x="94640" y="162661"/>
                  </a:lnTo>
                  <a:lnTo>
                    <a:pt x="93840" y="162953"/>
                  </a:lnTo>
                  <a:lnTo>
                    <a:pt x="92113" y="163626"/>
                  </a:lnTo>
                  <a:lnTo>
                    <a:pt x="91744" y="164579"/>
                  </a:lnTo>
                  <a:lnTo>
                    <a:pt x="93230" y="168529"/>
                  </a:lnTo>
                  <a:lnTo>
                    <a:pt x="95250" y="174015"/>
                  </a:lnTo>
                  <a:lnTo>
                    <a:pt x="96151" y="174498"/>
                  </a:lnTo>
                  <a:lnTo>
                    <a:pt x="97904" y="173875"/>
                  </a:lnTo>
                  <a:lnTo>
                    <a:pt x="98704" y="173583"/>
                  </a:lnTo>
                  <a:lnTo>
                    <a:pt x="99085" y="172631"/>
                  </a:lnTo>
                  <a:close/>
                </a:path>
                <a:path w="136525" h="705485">
                  <a:moveTo>
                    <a:pt x="99314" y="593255"/>
                  </a:moveTo>
                  <a:lnTo>
                    <a:pt x="98691" y="591743"/>
                  </a:lnTo>
                  <a:lnTo>
                    <a:pt x="96151" y="590816"/>
                  </a:lnTo>
                  <a:lnTo>
                    <a:pt x="94716" y="591591"/>
                  </a:lnTo>
                  <a:lnTo>
                    <a:pt x="93700" y="594385"/>
                  </a:lnTo>
                  <a:lnTo>
                    <a:pt x="94310" y="595884"/>
                  </a:lnTo>
                  <a:lnTo>
                    <a:pt x="96837" y="596836"/>
                  </a:lnTo>
                  <a:lnTo>
                    <a:pt x="98285" y="596074"/>
                  </a:lnTo>
                  <a:lnTo>
                    <a:pt x="98793" y="594664"/>
                  </a:lnTo>
                  <a:lnTo>
                    <a:pt x="99314" y="593255"/>
                  </a:lnTo>
                  <a:close/>
                </a:path>
                <a:path w="136525" h="705485">
                  <a:moveTo>
                    <a:pt x="102527" y="181152"/>
                  </a:moveTo>
                  <a:lnTo>
                    <a:pt x="102044" y="179743"/>
                  </a:lnTo>
                  <a:lnTo>
                    <a:pt x="101549" y="178333"/>
                  </a:lnTo>
                  <a:lnTo>
                    <a:pt x="100114" y="177546"/>
                  </a:lnTo>
                  <a:lnTo>
                    <a:pt x="97574" y="178447"/>
                  </a:lnTo>
                  <a:lnTo>
                    <a:pt x="96939" y="179946"/>
                  </a:lnTo>
                  <a:lnTo>
                    <a:pt x="97917" y="182753"/>
                  </a:lnTo>
                  <a:lnTo>
                    <a:pt x="99339" y="183540"/>
                  </a:lnTo>
                  <a:lnTo>
                    <a:pt x="101892" y="182651"/>
                  </a:lnTo>
                  <a:lnTo>
                    <a:pt x="102527" y="181152"/>
                  </a:lnTo>
                  <a:close/>
                </a:path>
                <a:path w="136525" h="705485">
                  <a:moveTo>
                    <a:pt x="102806" y="624700"/>
                  </a:moveTo>
                  <a:lnTo>
                    <a:pt x="102463" y="623722"/>
                  </a:lnTo>
                  <a:lnTo>
                    <a:pt x="101320" y="623227"/>
                  </a:lnTo>
                  <a:lnTo>
                    <a:pt x="101130" y="623163"/>
                  </a:lnTo>
                  <a:lnTo>
                    <a:pt x="99987" y="622668"/>
                  </a:lnTo>
                  <a:lnTo>
                    <a:pt x="99047" y="623100"/>
                  </a:lnTo>
                  <a:lnTo>
                    <a:pt x="96723" y="628497"/>
                  </a:lnTo>
                  <a:lnTo>
                    <a:pt x="94996" y="632371"/>
                  </a:lnTo>
                  <a:lnTo>
                    <a:pt x="95313" y="633349"/>
                  </a:lnTo>
                  <a:lnTo>
                    <a:pt x="97002" y="634111"/>
                  </a:lnTo>
                  <a:lnTo>
                    <a:pt x="97777" y="634466"/>
                  </a:lnTo>
                  <a:lnTo>
                    <a:pt x="98717" y="634034"/>
                  </a:lnTo>
                  <a:lnTo>
                    <a:pt x="100457" y="630148"/>
                  </a:lnTo>
                  <a:lnTo>
                    <a:pt x="102806" y="624700"/>
                  </a:lnTo>
                  <a:close/>
                </a:path>
                <a:path w="136525" h="705485">
                  <a:moveTo>
                    <a:pt x="104292" y="577723"/>
                  </a:moveTo>
                  <a:lnTo>
                    <a:pt x="103886" y="576783"/>
                  </a:lnTo>
                  <a:lnTo>
                    <a:pt x="101320" y="575919"/>
                  </a:lnTo>
                  <a:lnTo>
                    <a:pt x="100418" y="576427"/>
                  </a:lnTo>
                  <a:lnTo>
                    <a:pt x="99085" y="580402"/>
                  </a:lnTo>
                  <a:lnTo>
                    <a:pt x="97167" y="585939"/>
                  </a:lnTo>
                  <a:lnTo>
                    <a:pt x="97561" y="586879"/>
                  </a:lnTo>
                  <a:lnTo>
                    <a:pt x="99314" y="587502"/>
                  </a:lnTo>
                  <a:lnTo>
                    <a:pt x="100114" y="587781"/>
                  </a:lnTo>
                  <a:lnTo>
                    <a:pt x="101015" y="587298"/>
                  </a:lnTo>
                  <a:lnTo>
                    <a:pt x="102425" y="583298"/>
                  </a:lnTo>
                  <a:lnTo>
                    <a:pt x="104292" y="577723"/>
                  </a:lnTo>
                  <a:close/>
                </a:path>
                <a:path w="136525" h="705485">
                  <a:moveTo>
                    <a:pt x="106591" y="616737"/>
                  </a:moveTo>
                  <a:lnTo>
                    <a:pt x="106032" y="615188"/>
                  </a:lnTo>
                  <a:lnTo>
                    <a:pt x="103530" y="614172"/>
                  </a:lnTo>
                  <a:lnTo>
                    <a:pt x="102069" y="614870"/>
                  </a:lnTo>
                  <a:lnTo>
                    <a:pt x="100926" y="617639"/>
                  </a:lnTo>
                  <a:lnTo>
                    <a:pt x="101460" y="619175"/>
                  </a:lnTo>
                  <a:lnTo>
                    <a:pt x="103949" y="620217"/>
                  </a:lnTo>
                  <a:lnTo>
                    <a:pt x="105435" y="619506"/>
                  </a:lnTo>
                  <a:lnTo>
                    <a:pt x="106006" y="618121"/>
                  </a:lnTo>
                  <a:lnTo>
                    <a:pt x="106591" y="616737"/>
                  </a:lnTo>
                  <a:close/>
                </a:path>
                <a:path w="136525" h="705485">
                  <a:moveTo>
                    <a:pt x="107137" y="196367"/>
                  </a:moveTo>
                  <a:lnTo>
                    <a:pt x="105867" y="192341"/>
                  </a:lnTo>
                  <a:lnTo>
                    <a:pt x="104013" y="186753"/>
                  </a:lnTo>
                  <a:lnTo>
                    <a:pt x="103111" y="186245"/>
                  </a:lnTo>
                  <a:lnTo>
                    <a:pt x="100545" y="187109"/>
                  </a:lnTo>
                  <a:lnTo>
                    <a:pt x="100139" y="188061"/>
                  </a:lnTo>
                  <a:lnTo>
                    <a:pt x="101460" y="192036"/>
                  </a:lnTo>
                  <a:lnTo>
                    <a:pt x="103251" y="197599"/>
                  </a:lnTo>
                  <a:lnTo>
                    <a:pt x="104127" y="198120"/>
                  </a:lnTo>
                  <a:lnTo>
                    <a:pt x="105905" y="197561"/>
                  </a:lnTo>
                  <a:lnTo>
                    <a:pt x="106718" y="197307"/>
                  </a:lnTo>
                  <a:lnTo>
                    <a:pt x="107137" y="196367"/>
                  </a:lnTo>
                  <a:close/>
                </a:path>
                <a:path w="136525" h="705485">
                  <a:moveTo>
                    <a:pt x="107391" y="569506"/>
                  </a:moveTo>
                  <a:lnTo>
                    <a:pt x="106705" y="568020"/>
                  </a:lnTo>
                  <a:lnTo>
                    <a:pt x="104140" y="567207"/>
                  </a:lnTo>
                  <a:lnTo>
                    <a:pt x="102730" y="568032"/>
                  </a:lnTo>
                  <a:lnTo>
                    <a:pt x="102285" y="569442"/>
                  </a:lnTo>
                  <a:lnTo>
                    <a:pt x="101828" y="570839"/>
                  </a:lnTo>
                  <a:lnTo>
                    <a:pt x="102489" y="572325"/>
                  </a:lnTo>
                  <a:lnTo>
                    <a:pt x="105054" y="573163"/>
                  </a:lnTo>
                  <a:lnTo>
                    <a:pt x="106476" y="572350"/>
                  </a:lnTo>
                  <a:lnTo>
                    <a:pt x="106934" y="570928"/>
                  </a:lnTo>
                  <a:lnTo>
                    <a:pt x="107391" y="569506"/>
                  </a:lnTo>
                  <a:close/>
                </a:path>
                <a:path w="136525" h="705485">
                  <a:moveTo>
                    <a:pt x="110223" y="205016"/>
                  </a:moveTo>
                  <a:lnTo>
                    <a:pt x="109791" y="203581"/>
                  </a:lnTo>
                  <a:lnTo>
                    <a:pt x="109359" y="202145"/>
                  </a:lnTo>
                  <a:lnTo>
                    <a:pt x="107950" y="201320"/>
                  </a:lnTo>
                  <a:lnTo>
                    <a:pt x="105371" y="202107"/>
                  </a:lnTo>
                  <a:lnTo>
                    <a:pt x="104686" y="203581"/>
                  </a:lnTo>
                  <a:lnTo>
                    <a:pt x="105549" y="206413"/>
                  </a:lnTo>
                  <a:lnTo>
                    <a:pt x="106934" y="207251"/>
                  </a:lnTo>
                  <a:lnTo>
                    <a:pt x="108229" y="206870"/>
                  </a:lnTo>
                  <a:lnTo>
                    <a:pt x="109524" y="206476"/>
                  </a:lnTo>
                  <a:lnTo>
                    <a:pt x="110223" y="205016"/>
                  </a:lnTo>
                  <a:close/>
                </a:path>
                <a:path w="136525" h="705485">
                  <a:moveTo>
                    <a:pt x="111721" y="553821"/>
                  </a:moveTo>
                  <a:lnTo>
                    <a:pt x="111264" y="552894"/>
                  </a:lnTo>
                  <a:lnTo>
                    <a:pt x="108673" y="552145"/>
                  </a:lnTo>
                  <a:lnTo>
                    <a:pt x="107797" y="552691"/>
                  </a:lnTo>
                  <a:lnTo>
                    <a:pt x="106172" y="558279"/>
                  </a:lnTo>
                  <a:lnTo>
                    <a:pt x="104940" y="562305"/>
                  </a:lnTo>
                  <a:lnTo>
                    <a:pt x="105371" y="563232"/>
                  </a:lnTo>
                  <a:lnTo>
                    <a:pt x="107149" y="563778"/>
                  </a:lnTo>
                  <a:lnTo>
                    <a:pt x="107962" y="564019"/>
                  </a:lnTo>
                  <a:lnTo>
                    <a:pt x="108839" y="563499"/>
                  </a:lnTo>
                  <a:lnTo>
                    <a:pt x="110070" y="559447"/>
                  </a:lnTo>
                  <a:lnTo>
                    <a:pt x="111721" y="553821"/>
                  </a:lnTo>
                  <a:close/>
                </a:path>
                <a:path w="136525" h="705485">
                  <a:moveTo>
                    <a:pt x="112217" y="601345"/>
                  </a:moveTo>
                  <a:lnTo>
                    <a:pt x="111836" y="600392"/>
                  </a:lnTo>
                  <a:lnTo>
                    <a:pt x="109308" y="599427"/>
                  </a:lnTo>
                  <a:lnTo>
                    <a:pt x="108394" y="599897"/>
                  </a:lnTo>
                  <a:lnTo>
                    <a:pt x="106895" y="603846"/>
                  </a:lnTo>
                  <a:lnTo>
                    <a:pt x="104736" y="609295"/>
                  </a:lnTo>
                  <a:lnTo>
                    <a:pt x="105092" y="610260"/>
                  </a:lnTo>
                  <a:lnTo>
                    <a:pt x="106819" y="610958"/>
                  </a:lnTo>
                  <a:lnTo>
                    <a:pt x="107607" y="611276"/>
                  </a:lnTo>
                  <a:lnTo>
                    <a:pt x="108534" y="610819"/>
                  </a:lnTo>
                  <a:lnTo>
                    <a:pt x="110705" y="605320"/>
                  </a:lnTo>
                  <a:lnTo>
                    <a:pt x="112217" y="601345"/>
                  </a:lnTo>
                  <a:close/>
                </a:path>
                <a:path w="136525" h="705485">
                  <a:moveTo>
                    <a:pt x="114211" y="220357"/>
                  </a:moveTo>
                  <a:lnTo>
                    <a:pt x="112649" y="214706"/>
                  </a:lnTo>
                  <a:lnTo>
                    <a:pt x="111467" y="210654"/>
                  </a:lnTo>
                  <a:lnTo>
                    <a:pt x="110591" y="210108"/>
                  </a:lnTo>
                  <a:lnTo>
                    <a:pt x="108000" y="210870"/>
                  </a:lnTo>
                  <a:lnTo>
                    <a:pt x="107543" y="211797"/>
                  </a:lnTo>
                  <a:lnTo>
                    <a:pt x="108712" y="215823"/>
                  </a:lnTo>
                  <a:lnTo>
                    <a:pt x="110261" y="221437"/>
                  </a:lnTo>
                  <a:lnTo>
                    <a:pt x="111125" y="221983"/>
                  </a:lnTo>
                  <a:lnTo>
                    <a:pt x="112331" y="221653"/>
                  </a:lnTo>
                  <a:lnTo>
                    <a:pt x="112534" y="221615"/>
                  </a:lnTo>
                  <a:lnTo>
                    <a:pt x="112915" y="221500"/>
                  </a:lnTo>
                  <a:lnTo>
                    <a:pt x="113741" y="221272"/>
                  </a:lnTo>
                  <a:lnTo>
                    <a:pt x="114211" y="220357"/>
                  </a:lnTo>
                  <a:close/>
                </a:path>
                <a:path w="136525" h="705485">
                  <a:moveTo>
                    <a:pt x="114477" y="545515"/>
                  </a:moveTo>
                  <a:lnTo>
                    <a:pt x="113728" y="544068"/>
                  </a:lnTo>
                  <a:lnTo>
                    <a:pt x="112433" y="543699"/>
                  </a:lnTo>
                  <a:lnTo>
                    <a:pt x="111137" y="543344"/>
                  </a:lnTo>
                  <a:lnTo>
                    <a:pt x="109766" y="544220"/>
                  </a:lnTo>
                  <a:lnTo>
                    <a:pt x="109385" y="545642"/>
                  </a:lnTo>
                  <a:lnTo>
                    <a:pt x="108978" y="547077"/>
                  </a:lnTo>
                  <a:lnTo>
                    <a:pt x="109702" y="548525"/>
                  </a:lnTo>
                  <a:lnTo>
                    <a:pt x="111010" y="548881"/>
                  </a:lnTo>
                  <a:lnTo>
                    <a:pt x="112306" y="549249"/>
                  </a:lnTo>
                  <a:lnTo>
                    <a:pt x="113690" y="548386"/>
                  </a:lnTo>
                  <a:lnTo>
                    <a:pt x="114084" y="546950"/>
                  </a:lnTo>
                  <a:lnTo>
                    <a:pt x="114477" y="545515"/>
                  </a:lnTo>
                  <a:close/>
                </a:path>
                <a:path w="136525" h="705485">
                  <a:moveTo>
                    <a:pt x="115646" y="593255"/>
                  </a:moveTo>
                  <a:lnTo>
                    <a:pt x="115023" y="591743"/>
                  </a:lnTo>
                  <a:lnTo>
                    <a:pt x="112496" y="590816"/>
                  </a:lnTo>
                  <a:lnTo>
                    <a:pt x="111061" y="591591"/>
                  </a:lnTo>
                  <a:lnTo>
                    <a:pt x="110045" y="594385"/>
                  </a:lnTo>
                  <a:lnTo>
                    <a:pt x="110642" y="595884"/>
                  </a:lnTo>
                  <a:lnTo>
                    <a:pt x="113182" y="596836"/>
                  </a:lnTo>
                  <a:lnTo>
                    <a:pt x="114630" y="596074"/>
                  </a:lnTo>
                  <a:lnTo>
                    <a:pt x="115138" y="594664"/>
                  </a:lnTo>
                  <a:lnTo>
                    <a:pt x="115646" y="593255"/>
                  </a:lnTo>
                  <a:close/>
                </a:path>
                <a:path w="136525" h="705485">
                  <a:moveTo>
                    <a:pt x="116916" y="229095"/>
                  </a:moveTo>
                  <a:lnTo>
                    <a:pt x="116547" y="227647"/>
                  </a:lnTo>
                  <a:lnTo>
                    <a:pt x="116179" y="226199"/>
                  </a:lnTo>
                  <a:lnTo>
                    <a:pt x="114808" y="225323"/>
                  </a:lnTo>
                  <a:lnTo>
                    <a:pt x="112204" y="226009"/>
                  </a:lnTo>
                  <a:lnTo>
                    <a:pt x="111455" y="227444"/>
                  </a:lnTo>
                  <a:lnTo>
                    <a:pt x="112191" y="230301"/>
                  </a:lnTo>
                  <a:lnTo>
                    <a:pt x="113538" y="231203"/>
                  </a:lnTo>
                  <a:lnTo>
                    <a:pt x="116166" y="230530"/>
                  </a:lnTo>
                  <a:lnTo>
                    <a:pt x="116916" y="229095"/>
                  </a:lnTo>
                  <a:close/>
                </a:path>
                <a:path w="136525" h="705485">
                  <a:moveTo>
                    <a:pt x="118148" y="529704"/>
                  </a:moveTo>
                  <a:lnTo>
                    <a:pt x="117665" y="528802"/>
                  </a:lnTo>
                  <a:lnTo>
                    <a:pt x="115036" y="528154"/>
                  </a:lnTo>
                  <a:lnTo>
                    <a:pt x="114185" y="528726"/>
                  </a:lnTo>
                  <a:lnTo>
                    <a:pt x="112788" y="534377"/>
                  </a:lnTo>
                  <a:lnTo>
                    <a:pt x="111721" y="538429"/>
                  </a:lnTo>
                  <a:lnTo>
                    <a:pt x="112191" y="539330"/>
                  </a:lnTo>
                  <a:lnTo>
                    <a:pt x="113017" y="539559"/>
                  </a:lnTo>
                  <a:lnTo>
                    <a:pt x="113614" y="539699"/>
                  </a:lnTo>
                  <a:lnTo>
                    <a:pt x="113995" y="539813"/>
                  </a:lnTo>
                  <a:lnTo>
                    <a:pt x="114820" y="540029"/>
                  </a:lnTo>
                  <a:lnTo>
                    <a:pt x="115684" y="539457"/>
                  </a:lnTo>
                  <a:lnTo>
                    <a:pt x="116751" y="535381"/>
                  </a:lnTo>
                  <a:lnTo>
                    <a:pt x="118148" y="529704"/>
                  </a:lnTo>
                  <a:close/>
                </a:path>
                <a:path w="136525" h="705485">
                  <a:moveTo>
                    <a:pt x="120269" y="244563"/>
                  </a:moveTo>
                  <a:lnTo>
                    <a:pt x="119316" y="240461"/>
                  </a:lnTo>
                  <a:lnTo>
                    <a:pt x="117944" y="234772"/>
                  </a:lnTo>
                  <a:lnTo>
                    <a:pt x="117081" y="234200"/>
                  </a:lnTo>
                  <a:lnTo>
                    <a:pt x="114465" y="234835"/>
                  </a:lnTo>
                  <a:lnTo>
                    <a:pt x="113982" y="235750"/>
                  </a:lnTo>
                  <a:lnTo>
                    <a:pt x="114973" y="239814"/>
                  </a:lnTo>
                  <a:lnTo>
                    <a:pt x="116293" y="245478"/>
                  </a:lnTo>
                  <a:lnTo>
                    <a:pt x="117132" y="246062"/>
                  </a:lnTo>
                  <a:lnTo>
                    <a:pt x="118338" y="245770"/>
                  </a:lnTo>
                  <a:lnTo>
                    <a:pt x="118935" y="245643"/>
                  </a:lnTo>
                  <a:lnTo>
                    <a:pt x="119761" y="245452"/>
                  </a:lnTo>
                  <a:lnTo>
                    <a:pt x="120269" y="244563"/>
                  </a:lnTo>
                  <a:close/>
                </a:path>
                <a:path w="136525" h="705485">
                  <a:moveTo>
                    <a:pt x="120561" y="521309"/>
                  </a:moveTo>
                  <a:lnTo>
                    <a:pt x="119761" y="519887"/>
                  </a:lnTo>
                  <a:lnTo>
                    <a:pt x="118440" y="519595"/>
                  </a:lnTo>
                  <a:lnTo>
                    <a:pt x="117119" y="519290"/>
                  </a:lnTo>
                  <a:lnTo>
                    <a:pt x="115798" y="520217"/>
                  </a:lnTo>
                  <a:lnTo>
                    <a:pt x="115138" y="523087"/>
                  </a:lnTo>
                  <a:lnTo>
                    <a:pt x="115912" y="524510"/>
                  </a:lnTo>
                  <a:lnTo>
                    <a:pt x="118541" y="525132"/>
                  </a:lnTo>
                  <a:lnTo>
                    <a:pt x="119875" y="524205"/>
                  </a:lnTo>
                  <a:lnTo>
                    <a:pt x="120218" y="522757"/>
                  </a:lnTo>
                  <a:lnTo>
                    <a:pt x="120561" y="521309"/>
                  </a:lnTo>
                  <a:close/>
                </a:path>
                <a:path w="136525" h="705485">
                  <a:moveTo>
                    <a:pt x="120637" y="577723"/>
                  </a:moveTo>
                  <a:lnTo>
                    <a:pt x="120218" y="576783"/>
                  </a:lnTo>
                  <a:lnTo>
                    <a:pt x="117652" y="575919"/>
                  </a:lnTo>
                  <a:lnTo>
                    <a:pt x="116763" y="576427"/>
                  </a:lnTo>
                  <a:lnTo>
                    <a:pt x="114896" y="581964"/>
                  </a:lnTo>
                  <a:lnTo>
                    <a:pt x="113499" y="585939"/>
                  </a:lnTo>
                  <a:lnTo>
                    <a:pt x="113893" y="586879"/>
                  </a:lnTo>
                  <a:lnTo>
                    <a:pt x="115646" y="587502"/>
                  </a:lnTo>
                  <a:lnTo>
                    <a:pt x="116446" y="587781"/>
                  </a:lnTo>
                  <a:lnTo>
                    <a:pt x="117348" y="587298"/>
                  </a:lnTo>
                  <a:lnTo>
                    <a:pt x="118757" y="583298"/>
                  </a:lnTo>
                  <a:lnTo>
                    <a:pt x="120637" y="577723"/>
                  </a:lnTo>
                  <a:close/>
                </a:path>
                <a:path w="136525" h="705485">
                  <a:moveTo>
                    <a:pt x="122631" y="253365"/>
                  </a:moveTo>
                  <a:lnTo>
                    <a:pt x="122313" y="251917"/>
                  </a:lnTo>
                  <a:lnTo>
                    <a:pt x="121996" y="250469"/>
                  </a:lnTo>
                  <a:lnTo>
                    <a:pt x="120675" y="249516"/>
                  </a:lnTo>
                  <a:lnTo>
                    <a:pt x="119354" y="249809"/>
                  </a:lnTo>
                  <a:lnTo>
                    <a:pt x="118033" y="250113"/>
                  </a:lnTo>
                  <a:lnTo>
                    <a:pt x="117233" y="251510"/>
                  </a:lnTo>
                  <a:lnTo>
                    <a:pt x="117856" y="254393"/>
                  </a:lnTo>
                  <a:lnTo>
                    <a:pt x="119176" y="255333"/>
                  </a:lnTo>
                  <a:lnTo>
                    <a:pt x="121805" y="254774"/>
                  </a:lnTo>
                  <a:lnTo>
                    <a:pt x="122631" y="253365"/>
                  </a:lnTo>
                  <a:close/>
                </a:path>
                <a:path w="136525" h="705485">
                  <a:moveTo>
                    <a:pt x="123583" y="505383"/>
                  </a:moveTo>
                  <a:lnTo>
                    <a:pt x="123063" y="504494"/>
                  </a:lnTo>
                  <a:lnTo>
                    <a:pt x="121246" y="504139"/>
                  </a:lnTo>
                  <a:lnTo>
                    <a:pt x="120421" y="503961"/>
                  </a:lnTo>
                  <a:lnTo>
                    <a:pt x="119595" y="504571"/>
                  </a:lnTo>
                  <a:lnTo>
                    <a:pt x="118757" y="508660"/>
                  </a:lnTo>
                  <a:lnTo>
                    <a:pt x="117525" y="514337"/>
                  </a:lnTo>
                  <a:lnTo>
                    <a:pt x="118033" y="515239"/>
                  </a:lnTo>
                  <a:lnTo>
                    <a:pt x="119849" y="515632"/>
                  </a:lnTo>
                  <a:lnTo>
                    <a:pt x="120688" y="515810"/>
                  </a:lnTo>
                  <a:lnTo>
                    <a:pt x="121513" y="515226"/>
                  </a:lnTo>
                  <a:lnTo>
                    <a:pt x="122415" y="511111"/>
                  </a:lnTo>
                  <a:lnTo>
                    <a:pt x="123583" y="505383"/>
                  </a:lnTo>
                  <a:close/>
                </a:path>
                <a:path w="136525" h="705485">
                  <a:moveTo>
                    <a:pt x="123723" y="569506"/>
                  </a:moveTo>
                  <a:lnTo>
                    <a:pt x="123037" y="568020"/>
                  </a:lnTo>
                  <a:lnTo>
                    <a:pt x="120472" y="567207"/>
                  </a:lnTo>
                  <a:lnTo>
                    <a:pt x="119075" y="568032"/>
                  </a:lnTo>
                  <a:lnTo>
                    <a:pt x="118160" y="570839"/>
                  </a:lnTo>
                  <a:lnTo>
                    <a:pt x="118833" y="572325"/>
                  </a:lnTo>
                  <a:lnTo>
                    <a:pt x="121386" y="573163"/>
                  </a:lnTo>
                  <a:lnTo>
                    <a:pt x="122809" y="572350"/>
                  </a:lnTo>
                  <a:lnTo>
                    <a:pt x="123266" y="570928"/>
                  </a:lnTo>
                  <a:lnTo>
                    <a:pt x="123723" y="569506"/>
                  </a:lnTo>
                  <a:close/>
                </a:path>
                <a:path w="136525" h="705485">
                  <a:moveTo>
                    <a:pt x="125336" y="268935"/>
                  </a:moveTo>
                  <a:lnTo>
                    <a:pt x="124561" y="264795"/>
                  </a:lnTo>
                  <a:lnTo>
                    <a:pt x="123405" y="259067"/>
                  </a:lnTo>
                  <a:lnTo>
                    <a:pt x="122580" y="258457"/>
                  </a:lnTo>
                  <a:lnTo>
                    <a:pt x="119926" y="259016"/>
                  </a:lnTo>
                  <a:lnTo>
                    <a:pt x="119405" y="259892"/>
                  </a:lnTo>
                  <a:lnTo>
                    <a:pt x="120230" y="263982"/>
                  </a:lnTo>
                  <a:lnTo>
                    <a:pt x="121323" y="269684"/>
                  </a:lnTo>
                  <a:lnTo>
                    <a:pt x="122135" y="270306"/>
                  </a:lnTo>
                  <a:lnTo>
                    <a:pt x="123964" y="269963"/>
                  </a:lnTo>
                  <a:lnTo>
                    <a:pt x="124790" y="269811"/>
                  </a:lnTo>
                  <a:lnTo>
                    <a:pt x="125336" y="268935"/>
                  </a:lnTo>
                  <a:close/>
                </a:path>
                <a:path w="136525" h="705485">
                  <a:moveTo>
                    <a:pt x="125653" y="496912"/>
                  </a:moveTo>
                  <a:lnTo>
                    <a:pt x="124790" y="495528"/>
                  </a:lnTo>
                  <a:lnTo>
                    <a:pt x="123469" y="495274"/>
                  </a:lnTo>
                  <a:lnTo>
                    <a:pt x="122148" y="495033"/>
                  </a:lnTo>
                  <a:lnTo>
                    <a:pt x="120853" y="495998"/>
                  </a:lnTo>
                  <a:lnTo>
                    <a:pt x="120307" y="498906"/>
                  </a:lnTo>
                  <a:lnTo>
                    <a:pt x="121145" y="500278"/>
                  </a:lnTo>
                  <a:lnTo>
                    <a:pt x="123786" y="500799"/>
                  </a:lnTo>
                  <a:lnTo>
                    <a:pt x="125095" y="499821"/>
                  </a:lnTo>
                  <a:lnTo>
                    <a:pt x="125374" y="498373"/>
                  </a:lnTo>
                  <a:lnTo>
                    <a:pt x="125653" y="496912"/>
                  </a:lnTo>
                  <a:close/>
                </a:path>
                <a:path w="136525" h="705485">
                  <a:moveTo>
                    <a:pt x="127342" y="277825"/>
                  </a:moveTo>
                  <a:lnTo>
                    <a:pt x="127088" y="276364"/>
                  </a:lnTo>
                  <a:lnTo>
                    <a:pt x="126834" y="274904"/>
                  </a:lnTo>
                  <a:lnTo>
                    <a:pt x="125539" y="273913"/>
                  </a:lnTo>
                  <a:lnTo>
                    <a:pt x="122885" y="274383"/>
                  </a:lnTo>
                  <a:lnTo>
                    <a:pt x="122034" y="275755"/>
                  </a:lnTo>
                  <a:lnTo>
                    <a:pt x="122275" y="277202"/>
                  </a:lnTo>
                  <a:lnTo>
                    <a:pt x="122529" y="278650"/>
                  </a:lnTo>
                  <a:lnTo>
                    <a:pt x="123812" y="279654"/>
                  </a:lnTo>
                  <a:lnTo>
                    <a:pt x="126466" y="279196"/>
                  </a:lnTo>
                  <a:lnTo>
                    <a:pt x="127342" y="277825"/>
                  </a:lnTo>
                  <a:close/>
                </a:path>
                <a:path w="136525" h="705485">
                  <a:moveTo>
                    <a:pt x="127977" y="481317"/>
                  </a:moveTo>
                  <a:lnTo>
                    <a:pt x="127406" y="480453"/>
                  </a:lnTo>
                  <a:lnTo>
                    <a:pt x="124752" y="480009"/>
                  </a:lnTo>
                  <a:lnTo>
                    <a:pt x="123939" y="480656"/>
                  </a:lnTo>
                  <a:lnTo>
                    <a:pt x="123266" y="484771"/>
                  </a:lnTo>
                  <a:lnTo>
                    <a:pt x="122275" y="490486"/>
                  </a:lnTo>
                  <a:lnTo>
                    <a:pt x="122821" y="491350"/>
                  </a:lnTo>
                  <a:lnTo>
                    <a:pt x="124650" y="491680"/>
                  </a:lnTo>
                  <a:lnTo>
                    <a:pt x="125488" y="491832"/>
                  </a:lnTo>
                  <a:lnTo>
                    <a:pt x="126288" y="491210"/>
                  </a:lnTo>
                  <a:lnTo>
                    <a:pt x="127038" y="487070"/>
                  </a:lnTo>
                  <a:lnTo>
                    <a:pt x="127977" y="481317"/>
                  </a:lnTo>
                  <a:close/>
                </a:path>
                <a:path w="136525" h="705485">
                  <a:moveTo>
                    <a:pt x="128054" y="553821"/>
                  </a:moveTo>
                  <a:lnTo>
                    <a:pt x="127596" y="552894"/>
                  </a:lnTo>
                  <a:lnTo>
                    <a:pt x="125006" y="552145"/>
                  </a:lnTo>
                  <a:lnTo>
                    <a:pt x="124129" y="552691"/>
                  </a:lnTo>
                  <a:lnTo>
                    <a:pt x="122961" y="556717"/>
                  </a:lnTo>
                  <a:lnTo>
                    <a:pt x="121272" y="562305"/>
                  </a:lnTo>
                  <a:lnTo>
                    <a:pt x="121704" y="563232"/>
                  </a:lnTo>
                  <a:lnTo>
                    <a:pt x="123482" y="563778"/>
                  </a:lnTo>
                  <a:lnTo>
                    <a:pt x="124294" y="564019"/>
                  </a:lnTo>
                  <a:lnTo>
                    <a:pt x="125171" y="563499"/>
                  </a:lnTo>
                  <a:lnTo>
                    <a:pt x="126403" y="559447"/>
                  </a:lnTo>
                  <a:lnTo>
                    <a:pt x="128054" y="553821"/>
                  </a:lnTo>
                  <a:close/>
                </a:path>
                <a:path w="136525" h="705485">
                  <a:moveTo>
                    <a:pt x="129413" y="293458"/>
                  </a:moveTo>
                  <a:lnTo>
                    <a:pt x="128562" y="287693"/>
                  </a:lnTo>
                  <a:lnTo>
                    <a:pt x="127889" y="283540"/>
                  </a:lnTo>
                  <a:lnTo>
                    <a:pt x="127088" y="282905"/>
                  </a:lnTo>
                  <a:lnTo>
                    <a:pt x="124409" y="283349"/>
                  </a:lnTo>
                  <a:lnTo>
                    <a:pt x="123863" y="284213"/>
                  </a:lnTo>
                  <a:lnTo>
                    <a:pt x="124523" y="288315"/>
                  </a:lnTo>
                  <a:lnTo>
                    <a:pt x="125374" y="294055"/>
                  </a:lnTo>
                  <a:lnTo>
                    <a:pt x="126161" y="294703"/>
                  </a:lnTo>
                  <a:lnTo>
                    <a:pt x="128003" y="294436"/>
                  </a:lnTo>
                  <a:lnTo>
                    <a:pt x="128841" y="294309"/>
                  </a:lnTo>
                  <a:lnTo>
                    <a:pt x="129413" y="293458"/>
                  </a:lnTo>
                  <a:close/>
                </a:path>
                <a:path w="136525" h="705485">
                  <a:moveTo>
                    <a:pt x="129692" y="472782"/>
                  </a:moveTo>
                  <a:lnTo>
                    <a:pt x="128778" y="471436"/>
                  </a:lnTo>
                  <a:lnTo>
                    <a:pt x="127444" y="471233"/>
                  </a:lnTo>
                  <a:lnTo>
                    <a:pt x="126111" y="471043"/>
                  </a:lnTo>
                  <a:lnTo>
                    <a:pt x="124866" y="472071"/>
                  </a:lnTo>
                  <a:lnTo>
                    <a:pt x="124434" y="474967"/>
                  </a:lnTo>
                  <a:lnTo>
                    <a:pt x="125323" y="476326"/>
                  </a:lnTo>
                  <a:lnTo>
                    <a:pt x="127990" y="476732"/>
                  </a:lnTo>
                  <a:lnTo>
                    <a:pt x="129247" y="475703"/>
                  </a:lnTo>
                  <a:lnTo>
                    <a:pt x="129476" y="474243"/>
                  </a:lnTo>
                  <a:lnTo>
                    <a:pt x="129692" y="472782"/>
                  </a:lnTo>
                  <a:close/>
                </a:path>
                <a:path w="136525" h="705485">
                  <a:moveTo>
                    <a:pt x="130797" y="545515"/>
                  </a:moveTo>
                  <a:lnTo>
                    <a:pt x="130060" y="544068"/>
                  </a:lnTo>
                  <a:lnTo>
                    <a:pt x="128765" y="543699"/>
                  </a:lnTo>
                  <a:lnTo>
                    <a:pt x="127457" y="543344"/>
                  </a:lnTo>
                  <a:lnTo>
                    <a:pt x="126085" y="544220"/>
                  </a:lnTo>
                  <a:lnTo>
                    <a:pt x="125310" y="547077"/>
                  </a:lnTo>
                  <a:lnTo>
                    <a:pt x="126034" y="548525"/>
                  </a:lnTo>
                  <a:lnTo>
                    <a:pt x="127330" y="548881"/>
                  </a:lnTo>
                  <a:lnTo>
                    <a:pt x="128625" y="549249"/>
                  </a:lnTo>
                  <a:lnTo>
                    <a:pt x="130009" y="548386"/>
                  </a:lnTo>
                  <a:lnTo>
                    <a:pt x="130403" y="546950"/>
                  </a:lnTo>
                  <a:lnTo>
                    <a:pt x="130797" y="545515"/>
                  </a:lnTo>
                  <a:close/>
                </a:path>
                <a:path w="136525" h="705485">
                  <a:moveTo>
                    <a:pt x="131051" y="302425"/>
                  </a:moveTo>
                  <a:lnTo>
                    <a:pt x="130860" y="300951"/>
                  </a:lnTo>
                  <a:lnTo>
                    <a:pt x="130670" y="299491"/>
                  </a:lnTo>
                  <a:lnTo>
                    <a:pt x="129425" y="298437"/>
                  </a:lnTo>
                  <a:lnTo>
                    <a:pt x="126746" y="298805"/>
                  </a:lnTo>
                  <a:lnTo>
                    <a:pt x="125831" y="300139"/>
                  </a:lnTo>
                  <a:lnTo>
                    <a:pt x="126212" y="303060"/>
                  </a:lnTo>
                  <a:lnTo>
                    <a:pt x="127457" y="304088"/>
                  </a:lnTo>
                  <a:lnTo>
                    <a:pt x="130124" y="303758"/>
                  </a:lnTo>
                  <a:lnTo>
                    <a:pt x="131051" y="302425"/>
                  </a:lnTo>
                  <a:close/>
                </a:path>
                <a:path w="136525" h="705485">
                  <a:moveTo>
                    <a:pt x="131432" y="456704"/>
                  </a:moveTo>
                  <a:lnTo>
                    <a:pt x="130848" y="455866"/>
                  </a:lnTo>
                  <a:lnTo>
                    <a:pt x="128168" y="455536"/>
                  </a:lnTo>
                  <a:lnTo>
                    <a:pt x="127393" y="456209"/>
                  </a:lnTo>
                  <a:lnTo>
                    <a:pt x="126885" y="460336"/>
                  </a:lnTo>
                  <a:lnTo>
                    <a:pt x="126123" y="466090"/>
                  </a:lnTo>
                  <a:lnTo>
                    <a:pt x="126695" y="466928"/>
                  </a:lnTo>
                  <a:lnTo>
                    <a:pt x="128536" y="467182"/>
                  </a:lnTo>
                  <a:lnTo>
                    <a:pt x="129374" y="467296"/>
                  </a:lnTo>
                  <a:lnTo>
                    <a:pt x="130162" y="466636"/>
                  </a:lnTo>
                  <a:lnTo>
                    <a:pt x="130937" y="460857"/>
                  </a:lnTo>
                  <a:lnTo>
                    <a:pt x="131432" y="456704"/>
                  </a:lnTo>
                  <a:close/>
                </a:path>
                <a:path w="136525" h="705485">
                  <a:moveTo>
                    <a:pt x="132499" y="318109"/>
                  </a:moveTo>
                  <a:lnTo>
                    <a:pt x="132054" y="313944"/>
                  </a:lnTo>
                  <a:lnTo>
                    <a:pt x="131381" y="308152"/>
                  </a:lnTo>
                  <a:lnTo>
                    <a:pt x="130594" y="307479"/>
                  </a:lnTo>
                  <a:lnTo>
                    <a:pt x="127914" y="307809"/>
                  </a:lnTo>
                  <a:lnTo>
                    <a:pt x="127317" y="308648"/>
                  </a:lnTo>
                  <a:lnTo>
                    <a:pt x="128003" y="314388"/>
                  </a:lnTo>
                  <a:lnTo>
                    <a:pt x="128435" y="318541"/>
                  </a:lnTo>
                  <a:lnTo>
                    <a:pt x="129209" y="319214"/>
                  </a:lnTo>
                  <a:lnTo>
                    <a:pt x="131051" y="319024"/>
                  </a:lnTo>
                  <a:lnTo>
                    <a:pt x="131889" y="318935"/>
                  </a:lnTo>
                  <a:lnTo>
                    <a:pt x="132499" y="318109"/>
                  </a:lnTo>
                  <a:close/>
                </a:path>
                <a:path w="136525" h="705485">
                  <a:moveTo>
                    <a:pt x="132803" y="448119"/>
                  </a:moveTo>
                  <a:lnTo>
                    <a:pt x="131838" y="446811"/>
                  </a:lnTo>
                  <a:lnTo>
                    <a:pt x="129159" y="446532"/>
                  </a:lnTo>
                  <a:lnTo>
                    <a:pt x="127952" y="447598"/>
                  </a:lnTo>
                  <a:lnTo>
                    <a:pt x="127800" y="449059"/>
                  </a:lnTo>
                  <a:lnTo>
                    <a:pt x="127635" y="450519"/>
                  </a:lnTo>
                  <a:lnTo>
                    <a:pt x="128587" y="451827"/>
                  </a:lnTo>
                  <a:lnTo>
                    <a:pt x="131267" y="452132"/>
                  </a:lnTo>
                  <a:lnTo>
                    <a:pt x="132486" y="451065"/>
                  </a:lnTo>
                  <a:lnTo>
                    <a:pt x="132651" y="449592"/>
                  </a:lnTo>
                  <a:lnTo>
                    <a:pt x="132803" y="448119"/>
                  </a:lnTo>
                  <a:close/>
                </a:path>
                <a:path w="136525" h="705485">
                  <a:moveTo>
                    <a:pt x="133781" y="327113"/>
                  </a:moveTo>
                  <a:lnTo>
                    <a:pt x="133642" y="325640"/>
                  </a:lnTo>
                  <a:lnTo>
                    <a:pt x="133515" y="324167"/>
                  </a:lnTo>
                  <a:lnTo>
                    <a:pt x="132308" y="323075"/>
                  </a:lnTo>
                  <a:lnTo>
                    <a:pt x="130962" y="323215"/>
                  </a:lnTo>
                  <a:lnTo>
                    <a:pt x="129616" y="323342"/>
                  </a:lnTo>
                  <a:lnTo>
                    <a:pt x="128651" y="324637"/>
                  </a:lnTo>
                  <a:lnTo>
                    <a:pt x="128930" y="327558"/>
                  </a:lnTo>
                  <a:lnTo>
                    <a:pt x="130111" y="328650"/>
                  </a:lnTo>
                  <a:lnTo>
                    <a:pt x="131457" y="328523"/>
                  </a:lnTo>
                  <a:lnTo>
                    <a:pt x="132791" y="328409"/>
                  </a:lnTo>
                  <a:lnTo>
                    <a:pt x="133781" y="327113"/>
                  </a:lnTo>
                  <a:close/>
                </a:path>
                <a:path w="136525" h="705485">
                  <a:moveTo>
                    <a:pt x="133908" y="431990"/>
                  </a:moveTo>
                  <a:lnTo>
                    <a:pt x="133286" y="431177"/>
                  </a:lnTo>
                  <a:lnTo>
                    <a:pt x="132435" y="431126"/>
                  </a:lnTo>
                  <a:lnTo>
                    <a:pt x="130594" y="430974"/>
                  </a:lnTo>
                  <a:lnTo>
                    <a:pt x="129844" y="431660"/>
                  </a:lnTo>
                  <a:lnTo>
                    <a:pt x="129501" y="435825"/>
                  </a:lnTo>
                  <a:lnTo>
                    <a:pt x="128968" y="441579"/>
                  </a:lnTo>
                  <a:lnTo>
                    <a:pt x="129578" y="442404"/>
                  </a:lnTo>
                  <a:lnTo>
                    <a:pt x="131432" y="442582"/>
                  </a:lnTo>
                  <a:lnTo>
                    <a:pt x="132270" y="442671"/>
                  </a:lnTo>
                  <a:lnTo>
                    <a:pt x="133032" y="441972"/>
                  </a:lnTo>
                  <a:lnTo>
                    <a:pt x="133578" y="436181"/>
                  </a:lnTo>
                  <a:lnTo>
                    <a:pt x="133908" y="431990"/>
                  </a:lnTo>
                  <a:close/>
                </a:path>
                <a:path w="136525" h="705485">
                  <a:moveTo>
                    <a:pt x="134594" y="342849"/>
                  </a:moveTo>
                  <a:lnTo>
                    <a:pt x="134315" y="338658"/>
                  </a:lnTo>
                  <a:lnTo>
                    <a:pt x="133870" y="332854"/>
                  </a:lnTo>
                  <a:lnTo>
                    <a:pt x="133121" y="332155"/>
                  </a:lnTo>
                  <a:lnTo>
                    <a:pt x="130429" y="332384"/>
                  </a:lnTo>
                  <a:lnTo>
                    <a:pt x="129806" y="333184"/>
                  </a:lnTo>
                  <a:lnTo>
                    <a:pt x="130136" y="337337"/>
                  </a:lnTo>
                  <a:lnTo>
                    <a:pt x="130517" y="343103"/>
                  </a:lnTo>
                  <a:lnTo>
                    <a:pt x="131254" y="343827"/>
                  </a:lnTo>
                  <a:lnTo>
                    <a:pt x="133108" y="343700"/>
                  </a:lnTo>
                  <a:lnTo>
                    <a:pt x="133959" y="343649"/>
                  </a:lnTo>
                  <a:lnTo>
                    <a:pt x="134594" y="342849"/>
                  </a:lnTo>
                  <a:close/>
                </a:path>
                <a:path w="136525" h="705485">
                  <a:moveTo>
                    <a:pt x="134937" y="423367"/>
                  </a:moveTo>
                  <a:lnTo>
                    <a:pt x="133921" y="422097"/>
                  </a:lnTo>
                  <a:lnTo>
                    <a:pt x="132575" y="422008"/>
                  </a:lnTo>
                  <a:lnTo>
                    <a:pt x="131229" y="421932"/>
                  </a:lnTo>
                  <a:lnTo>
                    <a:pt x="130073" y="423037"/>
                  </a:lnTo>
                  <a:lnTo>
                    <a:pt x="129870" y="425970"/>
                  </a:lnTo>
                  <a:lnTo>
                    <a:pt x="130860" y="427240"/>
                  </a:lnTo>
                  <a:lnTo>
                    <a:pt x="133553" y="427443"/>
                  </a:lnTo>
                  <a:lnTo>
                    <a:pt x="134734" y="426313"/>
                  </a:lnTo>
                  <a:lnTo>
                    <a:pt x="134835" y="424840"/>
                  </a:lnTo>
                  <a:lnTo>
                    <a:pt x="134937" y="423367"/>
                  </a:lnTo>
                  <a:close/>
                </a:path>
                <a:path w="136525" h="705485">
                  <a:moveTo>
                    <a:pt x="135394" y="407225"/>
                  </a:moveTo>
                  <a:lnTo>
                    <a:pt x="134734" y="406450"/>
                  </a:lnTo>
                  <a:lnTo>
                    <a:pt x="132029" y="406349"/>
                  </a:lnTo>
                  <a:lnTo>
                    <a:pt x="131318" y="407073"/>
                  </a:lnTo>
                  <a:lnTo>
                    <a:pt x="131152" y="411226"/>
                  </a:lnTo>
                  <a:lnTo>
                    <a:pt x="130898" y="416090"/>
                  </a:lnTo>
                  <a:lnTo>
                    <a:pt x="130835" y="417004"/>
                  </a:lnTo>
                  <a:lnTo>
                    <a:pt x="131483" y="417791"/>
                  </a:lnTo>
                  <a:lnTo>
                    <a:pt x="133337" y="417906"/>
                  </a:lnTo>
                  <a:lnTo>
                    <a:pt x="134188" y="417957"/>
                  </a:lnTo>
                  <a:lnTo>
                    <a:pt x="134912" y="417233"/>
                  </a:lnTo>
                  <a:lnTo>
                    <a:pt x="134975" y="416306"/>
                  </a:lnTo>
                  <a:lnTo>
                    <a:pt x="135140" y="413042"/>
                  </a:lnTo>
                  <a:lnTo>
                    <a:pt x="135394" y="407225"/>
                  </a:lnTo>
                  <a:close/>
                </a:path>
                <a:path w="136525" h="705485">
                  <a:moveTo>
                    <a:pt x="135509" y="351878"/>
                  </a:moveTo>
                  <a:lnTo>
                    <a:pt x="135432" y="350405"/>
                  </a:lnTo>
                  <a:lnTo>
                    <a:pt x="135356" y="348932"/>
                  </a:lnTo>
                  <a:lnTo>
                    <a:pt x="134200" y="347789"/>
                  </a:lnTo>
                  <a:lnTo>
                    <a:pt x="131508" y="347941"/>
                  </a:lnTo>
                  <a:lnTo>
                    <a:pt x="130492" y="349199"/>
                  </a:lnTo>
                  <a:lnTo>
                    <a:pt x="130556" y="350659"/>
                  </a:lnTo>
                  <a:lnTo>
                    <a:pt x="130632" y="352132"/>
                  </a:lnTo>
                  <a:lnTo>
                    <a:pt x="131787" y="353275"/>
                  </a:lnTo>
                  <a:lnTo>
                    <a:pt x="133134" y="353199"/>
                  </a:lnTo>
                  <a:lnTo>
                    <a:pt x="134467" y="353136"/>
                  </a:lnTo>
                  <a:lnTo>
                    <a:pt x="135509" y="351878"/>
                  </a:lnTo>
                  <a:close/>
                </a:path>
                <a:path w="136525" h="705485">
                  <a:moveTo>
                    <a:pt x="135699" y="367626"/>
                  </a:moveTo>
                  <a:lnTo>
                    <a:pt x="135585" y="363448"/>
                  </a:lnTo>
                  <a:lnTo>
                    <a:pt x="135369" y="357619"/>
                  </a:lnTo>
                  <a:lnTo>
                    <a:pt x="134658" y="356895"/>
                  </a:lnTo>
                  <a:lnTo>
                    <a:pt x="131953" y="356997"/>
                  </a:lnTo>
                  <a:lnTo>
                    <a:pt x="131292" y="357784"/>
                  </a:lnTo>
                  <a:lnTo>
                    <a:pt x="131457" y="361950"/>
                  </a:lnTo>
                  <a:lnTo>
                    <a:pt x="131610" y="367728"/>
                  </a:lnTo>
                  <a:lnTo>
                    <a:pt x="132321" y="368465"/>
                  </a:lnTo>
                  <a:lnTo>
                    <a:pt x="134175" y="368427"/>
                  </a:lnTo>
                  <a:lnTo>
                    <a:pt x="135026" y="368401"/>
                  </a:lnTo>
                  <a:lnTo>
                    <a:pt x="135699" y="367626"/>
                  </a:lnTo>
                  <a:close/>
                </a:path>
                <a:path w="136525" h="705485">
                  <a:moveTo>
                    <a:pt x="135877" y="382422"/>
                  </a:moveTo>
                  <a:lnTo>
                    <a:pt x="135191" y="381673"/>
                  </a:lnTo>
                  <a:lnTo>
                    <a:pt x="132486" y="381673"/>
                  </a:lnTo>
                  <a:lnTo>
                    <a:pt x="131800" y="382422"/>
                  </a:lnTo>
                  <a:lnTo>
                    <a:pt x="131787" y="386588"/>
                  </a:lnTo>
                  <a:lnTo>
                    <a:pt x="131724" y="392366"/>
                  </a:lnTo>
                  <a:lnTo>
                    <a:pt x="132397" y="393141"/>
                  </a:lnTo>
                  <a:lnTo>
                    <a:pt x="134251" y="393166"/>
                  </a:lnTo>
                  <a:lnTo>
                    <a:pt x="135102" y="393179"/>
                  </a:lnTo>
                  <a:lnTo>
                    <a:pt x="135801" y="392442"/>
                  </a:lnTo>
                  <a:lnTo>
                    <a:pt x="135864" y="388251"/>
                  </a:lnTo>
                  <a:lnTo>
                    <a:pt x="135877" y="382422"/>
                  </a:lnTo>
                  <a:close/>
                </a:path>
                <a:path w="136525" h="705485">
                  <a:moveTo>
                    <a:pt x="136067" y="398576"/>
                  </a:moveTo>
                  <a:lnTo>
                    <a:pt x="135013" y="397344"/>
                  </a:lnTo>
                  <a:lnTo>
                    <a:pt x="133654" y="397306"/>
                  </a:lnTo>
                  <a:lnTo>
                    <a:pt x="132308" y="397281"/>
                  </a:lnTo>
                  <a:lnTo>
                    <a:pt x="131203" y="398449"/>
                  </a:lnTo>
                  <a:lnTo>
                    <a:pt x="131152" y="399923"/>
                  </a:lnTo>
                  <a:lnTo>
                    <a:pt x="131114" y="401383"/>
                  </a:lnTo>
                  <a:lnTo>
                    <a:pt x="132168" y="402602"/>
                  </a:lnTo>
                  <a:lnTo>
                    <a:pt x="133502" y="402653"/>
                  </a:lnTo>
                  <a:lnTo>
                    <a:pt x="134861" y="402691"/>
                  </a:lnTo>
                  <a:lnTo>
                    <a:pt x="135991" y="401523"/>
                  </a:lnTo>
                  <a:lnTo>
                    <a:pt x="136029" y="400050"/>
                  </a:lnTo>
                  <a:lnTo>
                    <a:pt x="136067" y="398576"/>
                  </a:lnTo>
                  <a:close/>
                </a:path>
                <a:path w="136525" h="705485">
                  <a:moveTo>
                    <a:pt x="136245" y="376707"/>
                  </a:moveTo>
                  <a:lnTo>
                    <a:pt x="136232" y="375234"/>
                  </a:lnTo>
                  <a:lnTo>
                    <a:pt x="136220" y="373748"/>
                  </a:lnTo>
                  <a:lnTo>
                    <a:pt x="135102" y="372567"/>
                  </a:lnTo>
                  <a:lnTo>
                    <a:pt x="133756" y="372592"/>
                  </a:lnTo>
                  <a:lnTo>
                    <a:pt x="132410" y="372605"/>
                  </a:lnTo>
                  <a:lnTo>
                    <a:pt x="131330" y="373824"/>
                  </a:lnTo>
                  <a:lnTo>
                    <a:pt x="131356" y="375285"/>
                  </a:lnTo>
                  <a:lnTo>
                    <a:pt x="131368" y="376758"/>
                  </a:lnTo>
                  <a:lnTo>
                    <a:pt x="132473" y="377939"/>
                  </a:lnTo>
                  <a:lnTo>
                    <a:pt x="135166" y="377913"/>
                  </a:lnTo>
                  <a:lnTo>
                    <a:pt x="136245" y="376707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200"/>
            <p:cNvSpPr/>
            <p:nvPr/>
          </p:nvSpPr>
          <p:spPr>
            <a:xfrm>
              <a:off x="3285109" y="4061688"/>
              <a:ext cx="129539" cy="687705"/>
            </a:xfrm>
            <a:custGeom>
              <a:avLst/>
              <a:gdLst/>
              <a:ahLst/>
              <a:cxnLst/>
              <a:rect l="l" t="t" r="r" b="b"/>
              <a:pathLst>
                <a:path w="129539" h="687704">
                  <a:moveTo>
                    <a:pt x="6477" y="23164"/>
                  </a:moveTo>
                  <a:lnTo>
                    <a:pt x="4013" y="19558"/>
                  </a:lnTo>
                  <a:lnTo>
                    <a:pt x="1485" y="15951"/>
                  </a:lnTo>
                  <a:lnTo>
                    <a:pt x="0" y="20942"/>
                  </a:lnTo>
                  <a:lnTo>
                    <a:pt x="3086" y="25450"/>
                  </a:lnTo>
                  <a:lnTo>
                    <a:pt x="4089" y="25717"/>
                  </a:lnTo>
                  <a:lnTo>
                    <a:pt x="6337" y="24206"/>
                  </a:lnTo>
                  <a:lnTo>
                    <a:pt x="6477" y="23164"/>
                  </a:lnTo>
                  <a:close/>
                </a:path>
                <a:path w="129539" h="687704">
                  <a:moveTo>
                    <a:pt x="7797" y="2070"/>
                  </a:moveTo>
                  <a:lnTo>
                    <a:pt x="6235" y="0"/>
                  </a:lnTo>
                  <a:lnTo>
                    <a:pt x="4876" y="4572"/>
                  </a:lnTo>
                  <a:lnTo>
                    <a:pt x="5537" y="4724"/>
                  </a:lnTo>
                  <a:lnTo>
                    <a:pt x="6223" y="4216"/>
                  </a:lnTo>
                  <a:lnTo>
                    <a:pt x="6553" y="3987"/>
                  </a:lnTo>
                  <a:lnTo>
                    <a:pt x="6705" y="3860"/>
                  </a:lnTo>
                  <a:lnTo>
                    <a:pt x="7721" y="3124"/>
                  </a:lnTo>
                  <a:lnTo>
                    <a:pt x="7797" y="2070"/>
                  </a:lnTo>
                  <a:close/>
                </a:path>
                <a:path w="129539" h="687704">
                  <a:moveTo>
                    <a:pt x="12052" y="30784"/>
                  </a:moveTo>
                  <a:lnTo>
                    <a:pt x="11201" y="29502"/>
                  </a:lnTo>
                  <a:lnTo>
                    <a:pt x="10350" y="28219"/>
                  </a:lnTo>
                  <a:lnTo>
                    <a:pt x="8750" y="27787"/>
                  </a:lnTo>
                  <a:lnTo>
                    <a:pt x="6502" y="29286"/>
                  </a:lnTo>
                  <a:lnTo>
                    <a:pt x="6286" y="30924"/>
                  </a:lnTo>
                  <a:lnTo>
                    <a:pt x="7962" y="33464"/>
                  </a:lnTo>
                  <a:lnTo>
                    <a:pt x="9550" y="33896"/>
                  </a:lnTo>
                  <a:lnTo>
                    <a:pt x="11811" y="32423"/>
                  </a:lnTo>
                  <a:lnTo>
                    <a:pt x="12052" y="30784"/>
                  </a:lnTo>
                  <a:close/>
                </a:path>
                <a:path w="129539" h="687704">
                  <a:moveTo>
                    <a:pt x="13716" y="9499"/>
                  </a:moveTo>
                  <a:lnTo>
                    <a:pt x="12814" y="8242"/>
                  </a:lnTo>
                  <a:lnTo>
                    <a:pt x="11912" y="6985"/>
                  </a:lnTo>
                  <a:lnTo>
                    <a:pt x="10287" y="6616"/>
                  </a:lnTo>
                  <a:lnTo>
                    <a:pt x="8102" y="8204"/>
                  </a:lnTo>
                  <a:lnTo>
                    <a:pt x="7950" y="9855"/>
                  </a:lnTo>
                  <a:lnTo>
                    <a:pt x="9753" y="12344"/>
                  </a:lnTo>
                  <a:lnTo>
                    <a:pt x="11366" y="12712"/>
                  </a:lnTo>
                  <a:lnTo>
                    <a:pt x="13550" y="11150"/>
                  </a:lnTo>
                  <a:lnTo>
                    <a:pt x="13716" y="9499"/>
                  </a:lnTo>
                  <a:close/>
                </a:path>
                <a:path w="129539" h="687704">
                  <a:moveTo>
                    <a:pt x="20472" y="44742"/>
                  </a:moveTo>
                  <a:lnTo>
                    <a:pt x="18199" y="41059"/>
                  </a:lnTo>
                  <a:lnTo>
                    <a:pt x="14947" y="35979"/>
                  </a:lnTo>
                  <a:lnTo>
                    <a:pt x="13931" y="35687"/>
                  </a:lnTo>
                  <a:lnTo>
                    <a:pt x="11658" y="37160"/>
                  </a:lnTo>
                  <a:lnTo>
                    <a:pt x="11506" y="38188"/>
                  </a:lnTo>
                  <a:lnTo>
                    <a:pt x="14732" y="43230"/>
                  </a:lnTo>
                  <a:lnTo>
                    <a:pt x="17005" y="46888"/>
                  </a:lnTo>
                  <a:lnTo>
                    <a:pt x="17995" y="47193"/>
                  </a:lnTo>
                  <a:lnTo>
                    <a:pt x="19583" y="46215"/>
                  </a:lnTo>
                  <a:lnTo>
                    <a:pt x="20307" y="45770"/>
                  </a:lnTo>
                  <a:lnTo>
                    <a:pt x="20472" y="44742"/>
                  </a:lnTo>
                  <a:close/>
                </a:path>
                <a:path w="129539" h="687704">
                  <a:moveTo>
                    <a:pt x="22809" y="23164"/>
                  </a:moveTo>
                  <a:lnTo>
                    <a:pt x="20345" y="19558"/>
                  </a:lnTo>
                  <a:lnTo>
                    <a:pt x="16865" y="14592"/>
                  </a:lnTo>
                  <a:lnTo>
                    <a:pt x="15836" y="14338"/>
                  </a:lnTo>
                  <a:lnTo>
                    <a:pt x="13639" y="15900"/>
                  </a:lnTo>
                  <a:lnTo>
                    <a:pt x="13525" y="16941"/>
                  </a:lnTo>
                  <a:lnTo>
                    <a:pt x="16027" y="20485"/>
                  </a:lnTo>
                  <a:lnTo>
                    <a:pt x="19418" y="25450"/>
                  </a:lnTo>
                  <a:lnTo>
                    <a:pt x="20434" y="25717"/>
                  </a:lnTo>
                  <a:lnTo>
                    <a:pt x="21971" y="24676"/>
                  </a:lnTo>
                  <a:lnTo>
                    <a:pt x="22682" y="24206"/>
                  </a:lnTo>
                  <a:lnTo>
                    <a:pt x="22809" y="23164"/>
                  </a:lnTo>
                  <a:close/>
                </a:path>
                <a:path w="129539" h="687704">
                  <a:moveTo>
                    <a:pt x="25704" y="52539"/>
                  </a:moveTo>
                  <a:lnTo>
                    <a:pt x="24917" y="51231"/>
                  </a:lnTo>
                  <a:lnTo>
                    <a:pt x="24130" y="49923"/>
                  </a:lnTo>
                  <a:lnTo>
                    <a:pt x="22542" y="49428"/>
                  </a:lnTo>
                  <a:lnTo>
                    <a:pt x="21399" y="50139"/>
                  </a:lnTo>
                  <a:lnTo>
                    <a:pt x="20243" y="50838"/>
                  </a:lnTo>
                  <a:lnTo>
                    <a:pt x="19951" y="52451"/>
                  </a:lnTo>
                  <a:lnTo>
                    <a:pt x="21526" y="55041"/>
                  </a:lnTo>
                  <a:lnTo>
                    <a:pt x="23075" y="55549"/>
                  </a:lnTo>
                  <a:lnTo>
                    <a:pt x="25400" y="54165"/>
                  </a:lnTo>
                  <a:lnTo>
                    <a:pt x="25704" y="52539"/>
                  </a:lnTo>
                  <a:close/>
                </a:path>
                <a:path w="129539" h="687704">
                  <a:moveTo>
                    <a:pt x="28384" y="30784"/>
                  </a:moveTo>
                  <a:lnTo>
                    <a:pt x="27533" y="29502"/>
                  </a:lnTo>
                  <a:lnTo>
                    <a:pt x="26682" y="28219"/>
                  </a:lnTo>
                  <a:lnTo>
                    <a:pt x="25082" y="27787"/>
                  </a:lnTo>
                  <a:lnTo>
                    <a:pt x="22834" y="29286"/>
                  </a:lnTo>
                  <a:lnTo>
                    <a:pt x="22618" y="30924"/>
                  </a:lnTo>
                  <a:lnTo>
                    <a:pt x="24295" y="33464"/>
                  </a:lnTo>
                  <a:lnTo>
                    <a:pt x="25882" y="33896"/>
                  </a:lnTo>
                  <a:lnTo>
                    <a:pt x="28143" y="32423"/>
                  </a:lnTo>
                  <a:lnTo>
                    <a:pt x="28384" y="30784"/>
                  </a:lnTo>
                  <a:close/>
                </a:path>
                <a:path w="129539" h="687704">
                  <a:moveTo>
                    <a:pt x="33515" y="66751"/>
                  </a:moveTo>
                  <a:lnTo>
                    <a:pt x="33032" y="65925"/>
                  </a:lnTo>
                  <a:lnTo>
                    <a:pt x="30556" y="61544"/>
                  </a:lnTo>
                  <a:lnTo>
                    <a:pt x="28371" y="57823"/>
                  </a:lnTo>
                  <a:lnTo>
                    <a:pt x="27381" y="57492"/>
                  </a:lnTo>
                  <a:lnTo>
                    <a:pt x="25044" y="58864"/>
                  </a:lnTo>
                  <a:lnTo>
                    <a:pt x="24841" y="59880"/>
                  </a:lnTo>
                  <a:lnTo>
                    <a:pt x="27012" y="63588"/>
                  </a:lnTo>
                  <a:lnTo>
                    <a:pt x="29946" y="68757"/>
                  </a:lnTo>
                  <a:lnTo>
                    <a:pt x="30924" y="69088"/>
                  </a:lnTo>
                  <a:lnTo>
                    <a:pt x="32550" y="68186"/>
                  </a:lnTo>
                  <a:lnTo>
                    <a:pt x="33286" y="67767"/>
                  </a:lnTo>
                  <a:lnTo>
                    <a:pt x="33515" y="66751"/>
                  </a:lnTo>
                  <a:close/>
                </a:path>
                <a:path w="129539" h="687704">
                  <a:moveTo>
                    <a:pt x="36817" y="44742"/>
                  </a:moveTo>
                  <a:lnTo>
                    <a:pt x="34531" y="41059"/>
                  </a:lnTo>
                  <a:lnTo>
                    <a:pt x="31280" y="35979"/>
                  </a:lnTo>
                  <a:lnTo>
                    <a:pt x="30264" y="35687"/>
                  </a:lnTo>
                  <a:lnTo>
                    <a:pt x="27990" y="37160"/>
                  </a:lnTo>
                  <a:lnTo>
                    <a:pt x="27838" y="38188"/>
                  </a:lnTo>
                  <a:lnTo>
                    <a:pt x="31064" y="43230"/>
                  </a:lnTo>
                  <a:lnTo>
                    <a:pt x="33337" y="46888"/>
                  </a:lnTo>
                  <a:lnTo>
                    <a:pt x="34340" y="47193"/>
                  </a:lnTo>
                  <a:lnTo>
                    <a:pt x="35915" y="46215"/>
                  </a:lnTo>
                  <a:lnTo>
                    <a:pt x="36639" y="45770"/>
                  </a:lnTo>
                  <a:lnTo>
                    <a:pt x="36817" y="44742"/>
                  </a:lnTo>
                  <a:close/>
                </a:path>
                <a:path w="129539" h="687704">
                  <a:moveTo>
                    <a:pt x="38366" y="74714"/>
                  </a:moveTo>
                  <a:lnTo>
                    <a:pt x="37642" y="73380"/>
                  </a:lnTo>
                  <a:lnTo>
                    <a:pt x="36918" y="72047"/>
                  </a:lnTo>
                  <a:lnTo>
                    <a:pt x="35356" y="71501"/>
                  </a:lnTo>
                  <a:lnTo>
                    <a:pt x="32994" y="72796"/>
                  </a:lnTo>
                  <a:lnTo>
                    <a:pt x="32626" y="74396"/>
                  </a:lnTo>
                  <a:lnTo>
                    <a:pt x="34074" y="77038"/>
                  </a:lnTo>
                  <a:lnTo>
                    <a:pt x="35610" y="77597"/>
                  </a:lnTo>
                  <a:lnTo>
                    <a:pt x="37998" y="76314"/>
                  </a:lnTo>
                  <a:lnTo>
                    <a:pt x="38366" y="74714"/>
                  </a:lnTo>
                  <a:close/>
                </a:path>
                <a:path w="129539" h="687704">
                  <a:moveTo>
                    <a:pt x="42037" y="52539"/>
                  </a:moveTo>
                  <a:lnTo>
                    <a:pt x="41249" y="51231"/>
                  </a:lnTo>
                  <a:lnTo>
                    <a:pt x="40462" y="49923"/>
                  </a:lnTo>
                  <a:lnTo>
                    <a:pt x="38874" y="49428"/>
                  </a:lnTo>
                  <a:lnTo>
                    <a:pt x="36576" y="50838"/>
                  </a:lnTo>
                  <a:lnTo>
                    <a:pt x="36283" y="52451"/>
                  </a:lnTo>
                  <a:lnTo>
                    <a:pt x="37846" y="55041"/>
                  </a:lnTo>
                  <a:lnTo>
                    <a:pt x="39408" y="55549"/>
                  </a:lnTo>
                  <a:lnTo>
                    <a:pt x="40563" y="54851"/>
                  </a:lnTo>
                  <a:lnTo>
                    <a:pt x="41732" y="54165"/>
                  </a:lnTo>
                  <a:lnTo>
                    <a:pt x="42037" y="52539"/>
                  </a:lnTo>
                  <a:close/>
                </a:path>
                <a:path w="129539" h="687704">
                  <a:moveTo>
                    <a:pt x="45161" y="678611"/>
                  </a:moveTo>
                  <a:lnTo>
                    <a:pt x="44958" y="677583"/>
                  </a:lnTo>
                  <a:lnTo>
                    <a:pt x="42621" y="676224"/>
                  </a:lnTo>
                  <a:lnTo>
                    <a:pt x="41643" y="676554"/>
                  </a:lnTo>
                  <a:lnTo>
                    <a:pt x="38227" y="682332"/>
                  </a:lnTo>
                  <a:lnTo>
                    <a:pt x="39852" y="682917"/>
                  </a:lnTo>
                  <a:lnTo>
                    <a:pt x="42240" y="683590"/>
                  </a:lnTo>
                  <a:lnTo>
                    <a:pt x="45161" y="678611"/>
                  </a:lnTo>
                  <a:close/>
                </a:path>
                <a:path w="129539" h="687704">
                  <a:moveTo>
                    <a:pt x="45542" y="89179"/>
                  </a:moveTo>
                  <a:lnTo>
                    <a:pt x="43586" y="85356"/>
                  </a:lnTo>
                  <a:lnTo>
                    <a:pt x="40805" y="80086"/>
                  </a:lnTo>
                  <a:lnTo>
                    <a:pt x="39827" y="79717"/>
                  </a:lnTo>
                  <a:lnTo>
                    <a:pt x="37426" y="80987"/>
                  </a:lnTo>
                  <a:lnTo>
                    <a:pt x="37185" y="82003"/>
                  </a:lnTo>
                  <a:lnTo>
                    <a:pt x="39192" y="85763"/>
                  </a:lnTo>
                  <a:lnTo>
                    <a:pt x="41884" y="91033"/>
                  </a:lnTo>
                  <a:lnTo>
                    <a:pt x="42862" y="91401"/>
                  </a:lnTo>
                  <a:lnTo>
                    <a:pt x="44513" y="90563"/>
                  </a:lnTo>
                  <a:lnTo>
                    <a:pt x="45275" y="90182"/>
                  </a:lnTo>
                  <a:lnTo>
                    <a:pt x="45542" y="89179"/>
                  </a:lnTo>
                  <a:close/>
                </a:path>
                <a:path w="129539" h="687704">
                  <a:moveTo>
                    <a:pt x="49834" y="66751"/>
                  </a:moveTo>
                  <a:lnTo>
                    <a:pt x="47713" y="63004"/>
                  </a:lnTo>
                  <a:lnTo>
                    <a:pt x="44704" y="57823"/>
                  </a:lnTo>
                  <a:lnTo>
                    <a:pt x="43700" y="57492"/>
                  </a:lnTo>
                  <a:lnTo>
                    <a:pt x="41363" y="58864"/>
                  </a:lnTo>
                  <a:lnTo>
                    <a:pt x="41160" y="59880"/>
                  </a:lnTo>
                  <a:lnTo>
                    <a:pt x="44170" y="65036"/>
                  </a:lnTo>
                  <a:lnTo>
                    <a:pt x="46266" y="68757"/>
                  </a:lnTo>
                  <a:lnTo>
                    <a:pt x="47244" y="69088"/>
                  </a:lnTo>
                  <a:lnTo>
                    <a:pt x="48869" y="68186"/>
                  </a:lnTo>
                  <a:lnTo>
                    <a:pt x="49606" y="67767"/>
                  </a:lnTo>
                  <a:lnTo>
                    <a:pt x="49834" y="66751"/>
                  </a:lnTo>
                  <a:close/>
                </a:path>
                <a:path w="129539" h="687704">
                  <a:moveTo>
                    <a:pt x="49961" y="671068"/>
                  </a:moveTo>
                  <a:lnTo>
                    <a:pt x="49606" y="669455"/>
                  </a:lnTo>
                  <a:lnTo>
                    <a:pt x="47256" y="668134"/>
                  </a:lnTo>
                  <a:lnTo>
                    <a:pt x="45720" y="668667"/>
                  </a:lnTo>
                  <a:lnTo>
                    <a:pt x="44221" y="671296"/>
                  </a:lnTo>
                  <a:lnTo>
                    <a:pt x="44551" y="672896"/>
                  </a:lnTo>
                  <a:lnTo>
                    <a:pt x="46888" y="674243"/>
                  </a:lnTo>
                  <a:lnTo>
                    <a:pt x="48463" y="673709"/>
                  </a:lnTo>
                  <a:lnTo>
                    <a:pt x="49212" y="672388"/>
                  </a:lnTo>
                  <a:lnTo>
                    <a:pt x="49961" y="671068"/>
                  </a:lnTo>
                  <a:close/>
                </a:path>
                <a:path w="129539" h="687704">
                  <a:moveTo>
                    <a:pt x="54698" y="74714"/>
                  </a:moveTo>
                  <a:lnTo>
                    <a:pt x="53975" y="73380"/>
                  </a:lnTo>
                  <a:lnTo>
                    <a:pt x="53251" y="72047"/>
                  </a:lnTo>
                  <a:lnTo>
                    <a:pt x="51689" y="71501"/>
                  </a:lnTo>
                  <a:lnTo>
                    <a:pt x="49326" y="72796"/>
                  </a:lnTo>
                  <a:lnTo>
                    <a:pt x="48971" y="74396"/>
                  </a:lnTo>
                  <a:lnTo>
                    <a:pt x="50406" y="77038"/>
                  </a:lnTo>
                  <a:lnTo>
                    <a:pt x="51943" y="77597"/>
                  </a:lnTo>
                  <a:lnTo>
                    <a:pt x="54330" y="76314"/>
                  </a:lnTo>
                  <a:lnTo>
                    <a:pt x="54698" y="74714"/>
                  </a:lnTo>
                  <a:close/>
                </a:path>
                <a:path w="129539" h="687704">
                  <a:moveTo>
                    <a:pt x="57569" y="656336"/>
                  </a:moveTo>
                  <a:lnTo>
                    <a:pt x="57315" y="655332"/>
                  </a:lnTo>
                  <a:lnTo>
                    <a:pt x="54914" y="654075"/>
                  </a:lnTo>
                  <a:lnTo>
                    <a:pt x="53949" y="654431"/>
                  </a:lnTo>
                  <a:lnTo>
                    <a:pt x="51943" y="658202"/>
                  </a:lnTo>
                  <a:lnTo>
                    <a:pt x="49098" y="663409"/>
                  </a:lnTo>
                  <a:lnTo>
                    <a:pt x="49326" y="664425"/>
                  </a:lnTo>
                  <a:lnTo>
                    <a:pt x="50952" y="665314"/>
                  </a:lnTo>
                  <a:lnTo>
                    <a:pt x="51689" y="665721"/>
                  </a:lnTo>
                  <a:lnTo>
                    <a:pt x="52679" y="665378"/>
                  </a:lnTo>
                  <a:lnTo>
                    <a:pt x="54749" y="661606"/>
                  </a:lnTo>
                  <a:lnTo>
                    <a:pt x="57569" y="656336"/>
                  </a:lnTo>
                  <a:close/>
                </a:path>
                <a:path w="129539" h="687704">
                  <a:moveTo>
                    <a:pt x="61493" y="678611"/>
                  </a:moveTo>
                  <a:lnTo>
                    <a:pt x="61290" y="677583"/>
                  </a:lnTo>
                  <a:lnTo>
                    <a:pt x="58940" y="676224"/>
                  </a:lnTo>
                  <a:lnTo>
                    <a:pt x="57962" y="676554"/>
                  </a:lnTo>
                  <a:lnTo>
                    <a:pt x="54940" y="681697"/>
                  </a:lnTo>
                  <a:lnTo>
                    <a:pt x="52717" y="685368"/>
                  </a:lnTo>
                  <a:lnTo>
                    <a:pt x="52895" y="686384"/>
                  </a:lnTo>
                  <a:lnTo>
                    <a:pt x="53797" y="686930"/>
                  </a:lnTo>
                  <a:lnTo>
                    <a:pt x="54000" y="686930"/>
                  </a:lnTo>
                  <a:lnTo>
                    <a:pt x="56197" y="687565"/>
                  </a:lnTo>
                  <a:lnTo>
                    <a:pt x="56705" y="686663"/>
                  </a:lnTo>
                  <a:lnTo>
                    <a:pt x="58445" y="683780"/>
                  </a:lnTo>
                  <a:lnTo>
                    <a:pt x="61493" y="678611"/>
                  </a:lnTo>
                  <a:close/>
                </a:path>
                <a:path w="129539" h="687704">
                  <a:moveTo>
                    <a:pt x="61861" y="89179"/>
                  </a:moveTo>
                  <a:lnTo>
                    <a:pt x="61442" y="88328"/>
                  </a:lnTo>
                  <a:lnTo>
                    <a:pt x="59918" y="85356"/>
                  </a:lnTo>
                  <a:lnTo>
                    <a:pt x="57137" y="80086"/>
                  </a:lnTo>
                  <a:lnTo>
                    <a:pt x="56146" y="79717"/>
                  </a:lnTo>
                  <a:lnTo>
                    <a:pt x="53759" y="80987"/>
                  </a:lnTo>
                  <a:lnTo>
                    <a:pt x="53517" y="82003"/>
                  </a:lnTo>
                  <a:lnTo>
                    <a:pt x="55511" y="85763"/>
                  </a:lnTo>
                  <a:lnTo>
                    <a:pt x="58216" y="91033"/>
                  </a:lnTo>
                  <a:lnTo>
                    <a:pt x="59182" y="91401"/>
                  </a:lnTo>
                  <a:lnTo>
                    <a:pt x="60845" y="90563"/>
                  </a:lnTo>
                  <a:lnTo>
                    <a:pt x="61595" y="90182"/>
                  </a:lnTo>
                  <a:lnTo>
                    <a:pt x="61861" y="89179"/>
                  </a:lnTo>
                  <a:close/>
                </a:path>
                <a:path w="129539" h="687704">
                  <a:moveTo>
                    <a:pt x="62001" y="648627"/>
                  </a:moveTo>
                  <a:lnTo>
                    <a:pt x="61582" y="647039"/>
                  </a:lnTo>
                  <a:lnTo>
                    <a:pt x="59182" y="645820"/>
                  </a:lnTo>
                  <a:lnTo>
                    <a:pt x="57670" y="646404"/>
                  </a:lnTo>
                  <a:lnTo>
                    <a:pt x="56972" y="647738"/>
                  </a:lnTo>
                  <a:lnTo>
                    <a:pt x="56286" y="649084"/>
                  </a:lnTo>
                  <a:lnTo>
                    <a:pt x="56692" y="650659"/>
                  </a:lnTo>
                  <a:lnTo>
                    <a:pt x="57886" y="651294"/>
                  </a:lnTo>
                  <a:lnTo>
                    <a:pt x="59080" y="651903"/>
                  </a:lnTo>
                  <a:lnTo>
                    <a:pt x="60617" y="651319"/>
                  </a:lnTo>
                  <a:lnTo>
                    <a:pt x="61315" y="649973"/>
                  </a:lnTo>
                  <a:lnTo>
                    <a:pt x="62001" y="648627"/>
                  </a:lnTo>
                  <a:close/>
                </a:path>
                <a:path w="129539" h="687704">
                  <a:moveTo>
                    <a:pt x="66281" y="671068"/>
                  </a:moveTo>
                  <a:lnTo>
                    <a:pt x="65925" y="669455"/>
                  </a:lnTo>
                  <a:lnTo>
                    <a:pt x="63588" y="668134"/>
                  </a:lnTo>
                  <a:lnTo>
                    <a:pt x="62039" y="668667"/>
                  </a:lnTo>
                  <a:lnTo>
                    <a:pt x="60540" y="671296"/>
                  </a:lnTo>
                  <a:lnTo>
                    <a:pt x="60871" y="672896"/>
                  </a:lnTo>
                  <a:lnTo>
                    <a:pt x="63220" y="674243"/>
                  </a:lnTo>
                  <a:lnTo>
                    <a:pt x="64782" y="673709"/>
                  </a:lnTo>
                  <a:lnTo>
                    <a:pt x="65532" y="672388"/>
                  </a:lnTo>
                  <a:lnTo>
                    <a:pt x="66281" y="671068"/>
                  </a:lnTo>
                  <a:close/>
                </a:path>
                <a:path w="129539" h="687704">
                  <a:moveTo>
                    <a:pt x="66370" y="97294"/>
                  </a:moveTo>
                  <a:lnTo>
                    <a:pt x="65709" y="95935"/>
                  </a:lnTo>
                  <a:lnTo>
                    <a:pt x="65036" y="94576"/>
                  </a:lnTo>
                  <a:lnTo>
                    <a:pt x="63512" y="93967"/>
                  </a:lnTo>
                  <a:lnTo>
                    <a:pt x="62306" y="94576"/>
                  </a:lnTo>
                  <a:lnTo>
                    <a:pt x="61087" y="95173"/>
                  </a:lnTo>
                  <a:lnTo>
                    <a:pt x="60655" y="96748"/>
                  </a:lnTo>
                  <a:lnTo>
                    <a:pt x="61988" y="99441"/>
                  </a:lnTo>
                  <a:lnTo>
                    <a:pt x="63500" y="100050"/>
                  </a:lnTo>
                  <a:lnTo>
                    <a:pt x="64719" y="99466"/>
                  </a:lnTo>
                  <a:lnTo>
                    <a:pt x="65925" y="98869"/>
                  </a:lnTo>
                  <a:lnTo>
                    <a:pt x="66370" y="97294"/>
                  </a:lnTo>
                  <a:close/>
                </a:path>
                <a:path w="129539" h="687704">
                  <a:moveTo>
                    <a:pt x="68948" y="633679"/>
                  </a:moveTo>
                  <a:lnTo>
                    <a:pt x="68656" y="632675"/>
                  </a:lnTo>
                  <a:lnTo>
                    <a:pt x="67906" y="632307"/>
                  </a:lnTo>
                  <a:lnTo>
                    <a:pt x="66217" y="631520"/>
                  </a:lnTo>
                  <a:lnTo>
                    <a:pt x="65265" y="631926"/>
                  </a:lnTo>
                  <a:lnTo>
                    <a:pt x="63436" y="635749"/>
                  </a:lnTo>
                  <a:lnTo>
                    <a:pt x="60820" y="641045"/>
                  </a:lnTo>
                  <a:lnTo>
                    <a:pt x="61087" y="642035"/>
                  </a:lnTo>
                  <a:lnTo>
                    <a:pt x="62750" y="642874"/>
                  </a:lnTo>
                  <a:lnTo>
                    <a:pt x="63500" y="643242"/>
                  </a:lnTo>
                  <a:lnTo>
                    <a:pt x="64465" y="642874"/>
                  </a:lnTo>
                  <a:lnTo>
                    <a:pt x="67106" y="637527"/>
                  </a:lnTo>
                  <a:lnTo>
                    <a:pt x="68948" y="633679"/>
                  </a:lnTo>
                  <a:close/>
                </a:path>
                <a:path w="129539" h="687704">
                  <a:moveTo>
                    <a:pt x="72898" y="111963"/>
                  </a:moveTo>
                  <a:lnTo>
                    <a:pt x="70408" y="106578"/>
                  </a:lnTo>
                  <a:lnTo>
                    <a:pt x="68567" y="102717"/>
                  </a:lnTo>
                  <a:lnTo>
                    <a:pt x="67602" y="102323"/>
                  </a:lnTo>
                  <a:lnTo>
                    <a:pt x="65163" y="103492"/>
                  </a:lnTo>
                  <a:lnTo>
                    <a:pt x="64884" y="104495"/>
                  </a:lnTo>
                  <a:lnTo>
                    <a:pt x="66700" y="108318"/>
                  </a:lnTo>
                  <a:lnTo>
                    <a:pt x="68795" y="112814"/>
                  </a:lnTo>
                  <a:lnTo>
                    <a:pt x="69176" y="113677"/>
                  </a:lnTo>
                  <a:lnTo>
                    <a:pt x="70129" y="114084"/>
                  </a:lnTo>
                  <a:lnTo>
                    <a:pt x="71818" y="113309"/>
                  </a:lnTo>
                  <a:lnTo>
                    <a:pt x="72593" y="112953"/>
                  </a:lnTo>
                  <a:lnTo>
                    <a:pt x="72898" y="111963"/>
                  </a:lnTo>
                  <a:close/>
                </a:path>
                <a:path w="129539" h="687704">
                  <a:moveTo>
                    <a:pt x="73075" y="625817"/>
                  </a:moveTo>
                  <a:lnTo>
                    <a:pt x="72580" y="624255"/>
                  </a:lnTo>
                  <a:lnTo>
                    <a:pt x="70129" y="623125"/>
                  </a:lnTo>
                  <a:lnTo>
                    <a:pt x="68643" y="623785"/>
                  </a:lnTo>
                  <a:lnTo>
                    <a:pt x="68008" y="625132"/>
                  </a:lnTo>
                  <a:lnTo>
                    <a:pt x="67386" y="626491"/>
                  </a:lnTo>
                  <a:lnTo>
                    <a:pt x="67856" y="628053"/>
                  </a:lnTo>
                  <a:lnTo>
                    <a:pt x="70294" y="629208"/>
                  </a:lnTo>
                  <a:lnTo>
                    <a:pt x="71818" y="628561"/>
                  </a:lnTo>
                  <a:lnTo>
                    <a:pt x="72440" y="627189"/>
                  </a:lnTo>
                  <a:lnTo>
                    <a:pt x="73075" y="625817"/>
                  </a:lnTo>
                  <a:close/>
                </a:path>
                <a:path w="129539" h="687704">
                  <a:moveTo>
                    <a:pt x="73888" y="656336"/>
                  </a:moveTo>
                  <a:lnTo>
                    <a:pt x="73647" y="655332"/>
                  </a:lnTo>
                  <a:lnTo>
                    <a:pt x="71247" y="654075"/>
                  </a:lnTo>
                  <a:lnTo>
                    <a:pt x="70281" y="654431"/>
                  </a:lnTo>
                  <a:lnTo>
                    <a:pt x="68275" y="658202"/>
                  </a:lnTo>
                  <a:lnTo>
                    <a:pt x="65430" y="663409"/>
                  </a:lnTo>
                  <a:lnTo>
                    <a:pt x="65659" y="664425"/>
                  </a:lnTo>
                  <a:lnTo>
                    <a:pt x="67284" y="665314"/>
                  </a:lnTo>
                  <a:lnTo>
                    <a:pt x="68021" y="665721"/>
                  </a:lnTo>
                  <a:lnTo>
                    <a:pt x="69011" y="665378"/>
                  </a:lnTo>
                  <a:lnTo>
                    <a:pt x="69456" y="664540"/>
                  </a:lnTo>
                  <a:lnTo>
                    <a:pt x="71081" y="661606"/>
                  </a:lnTo>
                  <a:lnTo>
                    <a:pt x="73888" y="656336"/>
                  </a:lnTo>
                  <a:close/>
                </a:path>
                <a:path w="129539" h="687704">
                  <a:moveTo>
                    <a:pt x="77050" y="120230"/>
                  </a:moveTo>
                  <a:lnTo>
                    <a:pt x="76441" y="118859"/>
                  </a:lnTo>
                  <a:lnTo>
                    <a:pt x="75831" y="117475"/>
                  </a:lnTo>
                  <a:lnTo>
                    <a:pt x="74333" y="116814"/>
                  </a:lnTo>
                  <a:lnTo>
                    <a:pt x="71869" y="117919"/>
                  </a:lnTo>
                  <a:lnTo>
                    <a:pt x="71374" y="119468"/>
                  </a:lnTo>
                  <a:lnTo>
                    <a:pt x="72580" y="122212"/>
                  </a:lnTo>
                  <a:lnTo>
                    <a:pt x="74066" y="122872"/>
                  </a:lnTo>
                  <a:lnTo>
                    <a:pt x="75311" y="122339"/>
                  </a:lnTo>
                  <a:lnTo>
                    <a:pt x="76542" y="121793"/>
                  </a:lnTo>
                  <a:lnTo>
                    <a:pt x="77050" y="120230"/>
                  </a:lnTo>
                  <a:close/>
                </a:path>
                <a:path w="129539" h="687704">
                  <a:moveTo>
                    <a:pt x="78346" y="648627"/>
                  </a:moveTo>
                  <a:lnTo>
                    <a:pt x="77927" y="647039"/>
                  </a:lnTo>
                  <a:lnTo>
                    <a:pt x="75514" y="645820"/>
                  </a:lnTo>
                  <a:lnTo>
                    <a:pt x="74002" y="646404"/>
                  </a:lnTo>
                  <a:lnTo>
                    <a:pt x="72618" y="649084"/>
                  </a:lnTo>
                  <a:lnTo>
                    <a:pt x="73025" y="650659"/>
                  </a:lnTo>
                  <a:lnTo>
                    <a:pt x="74218" y="651294"/>
                  </a:lnTo>
                  <a:lnTo>
                    <a:pt x="75412" y="651903"/>
                  </a:lnTo>
                  <a:lnTo>
                    <a:pt x="76962" y="651319"/>
                  </a:lnTo>
                  <a:lnTo>
                    <a:pt x="77647" y="649973"/>
                  </a:lnTo>
                  <a:lnTo>
                    <a:pt x="78346" y="648627"/>
                  </a:lnTo>
                  <a:close/>
                </a:path>
                <a:path w="129539" h="687704">
                  <a:moveTo>
                    <a:pt x="79362" y="610641"/>
                  </a:moveTo>
                  <a:lnTo>
                    <a:pt x="79019" y="609663"/>
                  </a:lnTo>
                  <a:lnTo>
                    <a:pt x="77876" y="609168"/>
                  </a:lnTo>
                  <a:lnTo>
                    <a:pt x="77685" y="609104"/>
                  </a:lnTo>
                  <a:lnTo>
                    <a:pt x="76530" y="608609"/>
                  </a:lnTo>
                  <a:lnTo>
                    <a:pt x="75603" y="609041"/>
                  </a:lnTo>
                  <a:lnTo>
                    <a:pt x="73926" y="612927"/>
                  </a:lnTo>
                  <a:lnTo>
                    <a:pt x="71551" y="618312"/>
                  </a:lnTo>
                  <a:lnTo>
                    <a:pt x="71869" y="619290"/>
                  </a:lnTo>
                  <a:lnTo>
                    <a:pt x="73558" y="620052"/>
                  </a:lnTo>
                  <a:lnTo>
                    <a:pt x="74333" y="620407"/>
                  </a:lnTo>
                  <a:lnTo>
                    <a:pt x="75272" y="619975"/>
                  </a:lnTo>
                  <a:lnTo>
                    <a:pt x="77012" y="616089"/>
                  </a:lnTo>
                  <a:lnTo>
                    <a:pt x="79362" y="610641"/>
                  </a:lnTo>
                  <a:close/>
                </a:path>
                <a:path w="129539" h="687704">
                  <a:moveTo>
                    <a:pt x="82931" y="135115"/>
                  </a:moveTo>
                  <a:lnTo>
                    <a:pt x="81318" y="131178"/>
                  </a:lnTo>
                  <a:lnTo>
                    <a:pt x="79006" y="125730"/>
                  </a:lnTo>
                  <a:lnTo>
                    <a:pt x="78066" y="125298"/>
                  </a:lnTo>
                  <a:lnTo>
                    <a:pt x="75577" y="126365"/>
                  </a:lnTo>
                  <a:lnTo>
                    <a:pt x="75247" y="127355"/>
                  </a:lnTo>
                  <a:lnTo>
                    <a:pt x="76911" y="131241"/>
                  </a:lnTo>
                  <a:lnTo>
                    <a:pt x="79159" y="136664"/>
                  </a:lnTo>
                  <a:lnTo>
                    <a:pt x="80086" y="137109"/>
                  </a:lnTo>
                  <a:lnTo>
                    <a:pt x="81800" y="136410"/>
                  </a:lnTo>
                  <a:lnTo>
                    <a:pt x="82588" y="136093"/>
                  </a:lnTo>
                  <a:lnTo>
                    <a:pt x="82931" y="135115"/>
                  </a:lnTo>
                  <a:close/>
                </a:path>
                <a:path w="129539" h="687704">
                  <a:moveTo>
                    <a:pt x="83134" y="602678"/>
                  </a:moveTo>
                  <a:lnTo>
                    <a:pt x="82575" y="601129"/>
                  </a:lnTo>
                  <a:lnTo>
                    <a:pt x="80086" y="600113"/>
                  </a:lnTo>
                  <a:lnTo>
                    <a:pt x="78625" y="600811"/>
                  </a:lnTo>
                  <a:lnTo>
                    <a:pt x="77482" y="603580"/>
                  </a:lnTo>
                  <a:lnTo>
                    <a:pt x="78016" y="605116"/>
                  </a:lnTo>
                  <a:lnTo>
                    <a:pt x="80505" y="606158"/>
                  </a:lnTo>
                  <a:lnTo>
                    <a:pt x="81991" y="605447"/>
                  </a:lnTo>
                  <a:lnTo>
                    <a:pt x="82562" y="604062"/>
                  </a:lnTo>
                  <a:lnTo>
                    <a:pt x="83134" y="602678"/>
                  </a:lnTo>
                  <a:close/>
                </a:path>
                <a:path w="129539" h="687704">
                  <a:moveTo>
                    <a:pt x="85293" y="633679"/>
                  </a:moveTo>
                  <a:lnTo>
                    <a:pt x="84988" y="632675"/>
                  </a:lnTo>
                  <a:lnTo>
                    <a:pt x="84239" y="632307"/>
                  </a:lnTo>
                  <a:lnTo>
                    <a:pt x="82550" y="631520"/>
                  </a:lnTo>
                  <a:lnTo>
                    <a:pt x="81610" y="631926"/>
                  </a:lnTo>
                  <a:lnTo>
                    <a:pt x="79768" y="635749"/>
                  </a:lnTo>
                  <a:lnTo>
                    <a:pt x="77152" y="641045"/>
                  </a:lnTo>
                  <a:lnTo>
                    <a:pt x="77419" y="642035"/>
                  </a:lnTo>
                  <a:lnTo>
                    <a:pt x="79082" y="642874"/>
                  </a:lnTo>
                  <a:lnTo>
                    <a:pt x="79844" y="643242"/>
                  </a:lnTo>
                  <a:lnTo>
                    <a:pt x="80810" y="642874"/>
                  </a:lnTo>
                  <a:lnTo>
                    <a:pt x="82715" y="639025"/>
                  </a:lnTo>
                  <a:lnTo>
                    <a:pt x="85293" y="633679"/>
                  </a:lnTo>
                  <a:close/>
                </a:path>
                <a:path w="129539" h="687704">
                  <a:moveTo>
                    <a:pt x="86741" y="143522"/>
                  </a:moveTo>
                  <a:lnTo>
                    <a:pt x="86182" y="142125"/>
                  </a:lnTo>
                  <a:lnTo>
                    <a:pt x="85623" y="140728"/>
                  </a:lnTo>
                  <a:lnTo>
                    <a:pt x="84162" y="140004"/>
                  </a:lnTo>
                  <a:lnTo>
                    <a:pt x="81648" y="141008"/>
                  </a:lnTo>
                  <a:lnTo>
                    <a:pt x="81089" y="142532"/>
                  </a:lnTo>
                  <a:lnTo>
                    <a:pt x="82194" y="145300"/>
                  </a:lnTo>
                  <a:lnTo>
                    <a:pt x="83642" y="146037"/>
                  </a:lnTo>
                  <a:lnTo>
                    <a:pt x="86156" y="145046"/>
                  </a:lnTo>
                  <a:lnTo>
                    <a:pt x="86741" y="143522"/>
                  </a:lnTo>
                  <a:close/>
                </a:path>
                <a:path w="129539" h="687704">
                  <a:moveTo>
                    <a:pt x="88773" y="587286"/>
                  </a:moveTo>
                  <a:lnTo>
                    <a:pt x="88392" y="586333"/>
                  </a:lnTo>
                  <a:lnTo>
                    <a:pt x="85864" y="585368"/>
                  </a:lnTo>
                  <a:lnTo>
                    <a:pt x="84950" y="585838"/>
                  </a:lnTo>
                  <a:lnTo>
                    <a:pt x="83451" y="589788"/>
                  </a:lnTo>
                  <a:lnTo>
                    <a:pt x="81292" y="595236"/>
                  </a:lnTo>
                  <a:lnTo>
                    <a:pt x="81648" y="596201"/>
                  </a:lnTo>
                  <a:lnTo>
                    <a:pt x="83375" y="596900"/>
                  </a:lnTo>
                  <a:lnTo>
                    <a:pt x="84162" y="597217"/>
                  </a:lnTo>
                  <a:lnTo>
                    <a:pt x="85090" y="596760"/>
                  </a:lnTo>
                  <a:lnTo>
                    <a:pt x="87261" y="591261"/>
                  </a:lnTo>
                  <a:lnTo>
                    <a:pt x="88773" y="587286"/>
                  </a:lnTo>
                  <a:close/>
                </a:path>
                <a:path w="129539" h="687704">
                  <a:moveTo>
                    <a:pt x="91986" y="158572"/>
                  </a:moveTo>
                  <a:lnTo>
                    <a:pt x="89954" y="153035"/>
                  </a:lnTo>
                  <a:lnTo>
                    <a:pt x="88442" y="149072"/>
                  </a:lnTo>
                  <a:lnTo>
                    <a:pt x="87528" y="148602"/>
                  </a:lnTo>
                  <a:lnTo>
                    <a:pt x="86728" y="148894"/>
                  </a:lnTo>
                  <a:lnTo>
                    <a:pt x="85001" y="149567"/>
                  </a:lnTo>
                  <a:lnTo>
                    <a:pt x="84632" y="150520"/>
                  </a:lnTo>
                  <a:lnTo>
                    <a:pt x="86131" y="154470"/>
                  </a:lnTo>
                  <a:lnTo>
                    <a:pt x="88138" y="159956"/>
                  </a:lnTo>
                  <a:lnTo>
                    <a:pt x="89039" y="160439"/>
                  </a:lnTo>
                  <a:lnTo>
                    <a:pt x="90792" y="159816"/>
                  </a:lnTo>
                  <a:lnTo>
                    <a:pt x="91592" y="159524"/>
                  </a:lnTo>
                  <a:lnTo>
                    <a:pt x="91986" y="158572"/>
                  </a:lnTo>
                  <a:close/>
                </a:path>
                <a:path w="129539" h="687704">
                  <a:moveTo>
                    <a:pt x="92202" y="579196"/>
                  </a:moveTo>
                  <a:lnTo>
                    <a:pt x="91579" y="577684"/>
                  </a:lnTo>
                  <a:lnTo>
                    <a:pt x="89052" y="576757"/>
                  </a:lnTo>
                  <a:lnTo>
                    <a:pt x="87617" y="577532"/>
                  </a:lnTo>
                  <a:lnTo>
                    <a:pt x="86601" y="580326"/>
                  </a:lnTo>
                  <a:lnTo>
                    <a:pt x="87198" y="581825"/>
                  </a:lnTo>
                  <a:lnTo>
                    <a:pt x="89738" y="582777"/>
                  </a:lnTo>
                  <a:lnTo>
                    <a:pt x="91186" y="582015"/>
                  </a:lnTo>
                  <a:lnTo>
                    <a:pt x="91694" y="580605"/>
                  </a:lnTo>
                  <a:lnTo>
                    <a:pt x="92202" y="579196"/>
                  </a:lnTo>
                  <a:close/>
                </a:path>
                <a:path w="129539" h="687704">
                  <a:moveTo>
                    <a:pt x="95427" y="167093"/>
                  </a:moveTo>
                  <a:lnTo>
                    <a:pt x="94932" y="165684"/>
                  </a:lnTo>
                  <a:lnTo>
                    <a:pt x="94449" y="164274"/>
                  </a:lnTo>
                  <a:lnTo>
                    <a:pt x="93014" y="163487"/>
                  </a:lnTo>
                  <a:lnTo>
                    <a:pt x="90462" y="164388"/>
                  </a:lnTo>
                  <a:lnTo>
                    <a:pt x="89827" y="165887"/>
                  </a:lnTo>
                  <a:lnTo>
                    <a:pt x="90805" y="168694"/>
                  </a:lnTo>
                  <a:lnTo>
                    <a:pt x="92227" y="169481"/>
                  </a:lnTo>
                  <a:lnTo>
                    <a:pt x="94792" y="168592"/>
                  </a:lnTo>
                  <a:lnTo>
                    <a:pt x="95427" y="167093"/>
                  </a:lnTo>
                  <a:close/>
                </a:path>
                <a:path w="129539" h="687704">
                  <a:moveTo>
                    <a:pt x="97193" y="563664"/>
                  </a:moveTo>
                  <a:lnTo>
                    <a:pt x="96774" y="562724"/>
                  </a:lnTo>
                  <a:lnTo>
                    <a:pt x="94208" y="561860"/>
                  </a:lnTo>
                  <a:lnTo>
                    <a:pt x="93319" y="562368"/>
                  </a:lnTo>
                  <a:lnTo>
                    <a:pt x="91452" y="567905"/>
                  </a:lnTo>
                  <a:lnTo>
                    <a:pt x="90055" y="571881"/>
                  </a:lnTo>
                  <a:lnTo>
                    <a:pt x="90449" y="572820"/>
                  </a:lnTo>
                  <a:lnTo>
                    <a:pt x="92202" y="573443"/>
                  </a:lnTo>
                  <a:lnTo>
                    <a:pt x="93002" y="573722"/>
                  </a:lnTo>
                  <a:lnTo>
                    <a:pt x="93903" y="573239"/>
                  </a:lnTo>
                  <a:lnTo>
                    <a:pt x="95313" y="569239"/>
                  </a:lnTo>
                  <a:lnTo>
                    <a:pt x="97193" y="563664"/>
                  </a:lnTo>
                  <a:close/>
                </a:path>
                <a:path w="129539" h="687704">
                  <a:moveTo>
                    <a:pt x="100025" y="182308"/>
                  </a:moveTo>
                  <a:lnTo>
                    <a:pt x="98742" y="178282"/>
                  </a:lnTo>
                  <a:lnTo>
                    <a:pt x="96901" y="172694"/>
                  </a:lnTo>
                  <a:lnTo>
                    <a:pt x="95999" y="172186"/>
                  </a:lnTo>
                  <a:lnTo>
                    <a:pt x="95186" y="172453"/>
                  </a:lnTo>
                  <a:lnTo>
                    <a:pt x="94818" y="172593"/>
                  </a:lnTo>
                  <a:lnTo>
                    <a:pt x="93433" y="173050"/>
                  </a:lnTo>
                  <a:lnTo>
                    <a:pt x="93027" y="174002"/>
                  </a:lnTo>
                  <a:lnTo>
                    <a:pt x="94348" y="177977"/>
                  </a:lnTo>
                  <a:lnTo>
                    <a:pt x="96139" y="183540"/>
                  </a:lnTo>
                  <a:lnTo>
                    <a:pt x="97015" y="184061"/>
                  </a:lnTo>
                  <a:lnTo>
                    <a:pt x="98793" y="183502"/>
                  </a:lnTo>
                  <a:lnTo>
                    <a:pt x="99606" y="183248"/>
                  </a:lnTo>
                  <a:lnTo>
                    <a:pt x="100025" y="182308"/>
                  </a:lnTo>
                  <a:close/>
                </a:path>
                <a:path w="129539" h="687704">
                  <a:moveTo>
                    <a:pt x="100279" y="555447"/>
                  </a:moveTo>
                  <a:lnTo>
                    <a:pt x="99593" y="553961"/>
                  </a:lnTo>
                  <a:lnTo>
                    <a:pt x="97028" y="553148"/>
                  </a:lnTo>
                  <a:lnTo>
                    <a:pt x="95631" y="553974"/>
                  </a:lnTo>
                  <a:lnTo>
                    <a:pt x="94716" y="556780"/>
                  </a:lnTo>
                  <a:lnTo>
                    <a:pt x="95389" y="558266"/>
                  </a:lnTo>
                  <a:lnTo>
                    <a:pt x="97942" y="559104"/>
                  </a:lnTo>
                  <a:lnTo>
                    <a:pt x="99364" y="558292"/>
                  </a:lnTo>
                  <a:lnTo>
                    <a:pt x="99822" y="556869"/>
                  </a:lnTo>
                  <a:lnTo>
                    <a:pt x="100279" y="555447"/>
                  </a:lnTo>
                  <a:close/>
                </a:path>
                <a:path w="129539" h="687704">
                  <a:moveTo>
                    <a:pt x="103111" y="190957"/>
                  </a:moveTo>
                  <a:lnTo>
                    <a:pt x="102679" y="189522"/>
                  </a:lnTo>
                  <a:lnTo>
                    <a:pt x="102247" y="188087"/>
                  </a:lnTo>
                  <a:lnTo>
                    <a:pt x="100850" y="187261"/>
                  </a:lnTo>
                  <a:lnTo>
                    <a:pt x="98272" y="188048"/>
                  </a:lnTo>
                  <a:lnTo>
                    <a:pt x="97574" y="189522"/>
                  </a:lnTo>
                  <a:lnTo>
                    <a:pt x="98437" y="192354"/>
                  </a:lnTo>
                  <a:lnTo>
                    <a:pt x="99822" y="193192"/>
                  </a:lnTo>
                  <a:lnTo>
                    <a:pt x="101117" y="192811"/>
                  </a:lnTo>
                  <a:lnTo>
                    <a:pt x="102412" y="192417"/>
                  </a:lnTo>
                  <a:lnTo>
                    <a:pt x="103111" y="190957"/>
                  </a:lnTo>
                  <a:close/>
                </a:path>
                <a:path w="129539" h="687704">
                  <a:moveTo>
                    <a:pt x="104609" y="539762"/>
                  </a:moveTo>
                  <a:lnTo>
                    <a:pt x="104152" y="538835"/>
                  </a:lnTo>
                  <a:lnTo>
                    <a:pt x="101561" y="538086"/>
                  </a:lnTo>
                  <a:lnTo>
                    <a:pt x="100685" y="538632"/>
                  </a:lnTo>
                  <a:lnTo>
                    <a:pt x="99517" y="542658"/>
                  </a:lnTo>
                  <a:lnTo>
                    <a:pt x="97828" y="548246"/>
                  </a:lnTo>
                  <a:lnTo>
                    <a:pt x="98259" y="549173"/>
                  </a:lnTo>
                  <a:lnTo>
                    <a:pt x="100037" y="549719"/>
                  </a:lnTo>
                  <a:lnTo>
                    <a:pt x="100850" y="549960"/>
                  </a:lnTo>
                  <a:lnTo>
                    <a:pt x="101727" y="549440"/>
                  </a:lnTo>
                  <a:lnTo>
                    <a:pt x="102958" y="545388"/>
                  </a:lnTo>
                  <a:lnTo>
                    <a:pt x="104609" y="539762"/>
                  </a:lnTo>
                  <a:close/>
                </a:path>
                <a:path w="129539" h="687704">
                  <a:moveTo>
                    <a:pt x="107086" y="206298"/>
                  </a:moveTo>
                  <a:lnTo>
                    <a:pt x="105968" y="202234"/>
                  </a:lnTo>
                  <a:lnTo>
                    <a:pt x="104355" y="196596"/>
                  </a:lnTo>
                  <a:lnTo>
                    <a:pt x="103479" y="196049"/>
                  </a:lnTo>
                  <a:lnTo>
                    <a:pt x="100888" y="196811"/>
                  </a:lnTo>
                  <a:lnTo>
                    <a:pt x="100431" y="197739"/>
                  </a:lnTo>
                  <a:lnTo>
                    <a:pt x="101600" y="201764"/>
                  </a:lnTo>
                  <a:lnTo>
                    <a:pt x="103149" y="207378"/>
                  </a:lnTo>
                  <a:lnTo>
                    <a:pt x="104000" y="207924"/>
                  </a:lnTo>
                  <a:lnTo>
                    <a:pt x="105206" y="207594"/>
                  </a:lnTo>
                  <a:lnTo>
                    <a:pt x="105410" y="207556"/>
                  </a:lnTo>
                  <a:lnTo>
                    <a:pt x="105803" y="207441"/>
                  </a:lnTo>
                  <a:lnTo>
                    <a:pt x="106616" y="207213"/>
                  </a:lnTo>
                  <a:lnTo>
                    <a:pt x="107086" y="206298"/>
                  </a:lnTo>
                  <a:close/>
                </a:path>
                <a:path w="129539" h="687704">
                  <a:moveTo>
                    <a:pt x="107353" y="531456"/>
                  </a:moveTo>
                  <a:lnTo>
                    <a:pt x="106616" y="530009"/>
                  </a:lnTo>
                  <a:lnTo>
                    <a:pt x="105321" y="529640"/>
                  </a:lnTo>
                  <a:lnTo>
                    <a:pt x="104013" y="529285"/>
                  </a:lnTo>
                  <a:lnTo>
                    <a:pt x="102641" y="530161"/>
                  </a:lnTo>
                  <a:lnTo>
                    <a:pt x="101866" y="533019"/>
                  </a:lnTo>
                  <a:lnTo>
                    <a:pt x="102590" y="534466"/>
                  </a:lnTo>
                  <a:lnTo>
                    <a:pt x="103886" y="534822"/>
                  </a:lnTo>
                  <a:lnTo>
                    <a:pt x="105181" y="535190"/>
                  </a:lnTo>
                  <a:lnTo>
                    <a:pt x="106565" y="534327"/>
                  </a:lnTo>
                  <a:lnTo>
                    <a:pt x="106959" y="532892"/>
                  </a:lnTo>
                  <a:lnTo>
                    <a:pt x="107353" y="531456"/>
                  </a:lnTo>
                  <a:close/>
                </a:path>
                <a:path w="129539" h="687704">
                  <a:moveTo>
                    <a:pt x="109816" y="215036"/>
                  </a:moveTo>
                  <a:lnTo>
                    <a:pt x="109448" y="213588"/>
                  </a:lnTo>
                  <a:lnTo>
                    <a:pt x="109080" y="212140"/>
                  </a:lnTo>
                  <a:lnTo>
                    <a:pt x="107708" y="211264"/>
                  </a:lnTo>
                  <a:lnTo>
                    <a:pt x="105092" y="211950"/>
                  </a:lnTo>
                  <a:lnTo>
                    <a:pt x="104355" y="213385"/>
                  </a:lnTo>
                  <a:lnTo>
                    <a:pt x="105092" y="216242"/>
                  </a:lnTo>
                  <a:lnTo>
                    <a:pt x="106438" y="217144"/>
                  </a:lnTo>
                  <a:lnTo>
                    <a:pt x="107746" y="216801"/>
                  </a:lnTo>
                  <a:lnTo>
                    <a:pt x="109054" y="216471"/>
                  </a:lnTo>
                  <a:lnTo>
                    <a:pt x="109816" y="215036"/>
                  </a:lnTo>
                  <a:close/>
                </a:path>
                <a:path w="129539" h="687704">
                  <a:moveTo>
                    <a:pt x="111036" y="515645"/>
                  </a:moveTo>
                  <a:lnTo>
                    <a:pt x="110540" y="514743"/>
                  </a:lnTo>
                  <a:lnTo>
                    <a:pt x="107924" y="514096"/>
                  </a:lnTo>
                  <a:lnTo>
                    <a:pt x="107073" y="514667"/>
                  </a:lnTo>
                  <a:lnTo>
                    <a:pt x="105676" y="520319"/>
                  </a:lnTo>
                  <a:lnTo>
                    <a:pt x="104609" y="524370"/>
                  </a:lnTo>
                  <a:lnTo>
                    <a:pt x="105079" y="525272"/>
                  </a:lnTo>
                  <a:lnTo>
                    <a:pt x="105905" y="525500"/>
                  </a:lnTo>
                  <a:lnTo>
                    <a:pt x="106489" y="525640"/>
                  </a:lnTo>
                  <a:lnTo>
                    <a:pt x="106883" y="525754"/>
                  </a:lnTo>
                  <a:lnTo>
                    <a:pt x="107708" y="525970"/>
                  </a:lnTo>
                  <a:lnTo>
                    <a:pt x="108559" y="525399"/>
                  </a:lnTo>
                  <a:lnTo>
                    <a:pt x="109626" y="521322"/>
                  </a:lnTo>
                  <a:lnTo>
                    <a:pt x="111036" y="515645"/>
                  </a:lnTo>
                  <a:close/>
                </a:path>
                <a:path w="129539" h="687704">
                  <a:moveTo>
                    <a:pt x="113157" y="230505"/>
                  </a:moveTo>
                  <a:lnTo>
                    <a:pt x="112204" y="226402"/>
                  </a:lnTo>
                  <a:lnTo>
                    <a:pt x="110820" y="220713"/>
                  </a:lnTo>
                  <a:lnTo>
                    <a:pt x="109969" y="220141"/>
                  </a:lnTo>
                  <a:lnTo>
                    <a:pt x="107353" y="220776"/>
                  </a:lnTo>
                  <a:lnTo>
                    <a:pt x="106857" y="221691"/>
                  </a:lnTo>
                  <a:lnTo>
                    <a:pt x="107848" y="225755"/>
                  </a:lnTo>
                  <a:lnTo>
                    <a:pt x="109169" y="231419"/>
                  </a:lnTo>
                  <a:lnTo>
                    <a:pt x="110007" y="232003"/>
                  </a:lnTo>
                  <a:lnTo>
                    <a:pt x="111823" y="231584"/>
                  </a:lnTo>
                  <a:lnTo>
                    <a:pt x="112649" y="231394"/>
                  </a:lnTo>
                  <a:lnTo>
                    <a:pt x="113157" y="230505"/>
                  </a:lnTo>
                  <a:close/>
                </a:path>
                <a:path w="129539" h="687704">
                  <a:moveTo>
                    <a:pt x="113461" y="507250"/>
                  </a:moveTo>
                  <a:lnTo>
                    <a:pt x="112649" y="505828"/>
                  </a:lnTo>
                  <a:lnTo>
                    <a:pt x="110020" y="505231"/>
                  </a:lnTo>
                  <a:lnTo>
                    <a:pt x="108699" y="506158"/>
                  </a:lnTo>
                  <a:lnTo>
                    <a:pt x="108369" y="507593"/>
                  </a:lnTo>
                  <a:lnTo>
                    <a:pt x="108026" y="509028"/>
                  </a:lnTo>
                  <a:lnTo>
                    <a:pt x="108813" y="510451"/>
                  </a:lnTo>
                  <a:lnTo>
                    <a:pt x="111442" y="511073"/>
                  </a:lnTo>
                  <a:lnTo>
                    <a:pt x="112776" y="510146"/>
                  </a:lnTo>
                  <a:lnTo>
                    <a:pt x="113118" y="508698"/>
                  </a:lnTo>
                  <a:lnTo>
                    <a:pt x="113461" y="507250"/>
                  </a:lnTo>
                  <a:close/>
                </a:path>
                <a:path w="129539" h="687704">
                  <a:moveTo>
                    <a:pt x="115519" y="239306"/>
                  </a:moveTo>
                  <a:lnTo>
                    <a:pt x="115201" y="237858"/>
                  </a:lnTo>
                  <a:lnTo>
                    <a:pt x="114884" y="236410"/>
                  </a:lnTo>
                  <a:lnTo>
                    <a:pt x="113563" y="235458"/>
                  </a:lnTo>
                  <a:lnTo>
                    <a:pt x="112242" y="235750"/>
                  </a:lnTo>
                  <a:lnTo>
                    <a:pt x="110921" y="236054"/>
                  </a:lnTo>
                  <a:lnTo>
                    <a:pt x="110121" y="237451"/>
                  </a:lnTo>
                  <a:lnTo>
                    <a:pt x="110439" y="238887"/>
                  </a:lnTo>
                  <a:lnTo>
                    <a:pt x="110744" y="240334"/>
                  </a:lnTo>
                  <a:lnTo>
                    <a:pt x="112064" y="241274"/>
                  </a:lnTo>
                  <a:lnTo>
                    <a:pt x="114693" y="240715"/>
                  </a:lnTo>
                  <a:lnTo>
                    <a:pt x="115519" y="239306"/>
                  </a:lnTo>
                  <a:close/>
                </a:path>
                <a:path w="129539" h="687704">
                  <a:moveTo>
                    <a:pt x="116471" y="491324"/>
                  </a:moveTo>
                  <a:lnTo>
                    <a:pt x="115951" y="490435"/>
                  </a:lnTo>
                  <a:lnTo>
                    <a:pt x="114528" y="490143"/>
                  </a:lnTo>
                  <a:lnTo>
                    <a:pt x="114122" y="490080"/>
                  </a:lnTo>
                  <a:lnTo>
                    <a:pt x="113296" y="489902"/>
                  </a:lnTo>
                  <a:lnTo>
                    <a:pt x="112471" y="490512"/>
                  </a:lnTo>
                  <a:lnTo>
                    <a:pt x="111633" y="494601"/>
                  </a:lnTo>
                  <a:lnTo>
                    <a:pt x="110413" y="500278"/>
                  </a:lnTo>
                  <a:lnTo>
                    <a:pt x="110921" y="501180"/>
                  </a:lnTo>
                  <a:lnTo>
                    <a:pt x="112737" y="501573"/>
                  </a:lnTo>
                  <a:lnTo>
                    <a:pt x="113563" y="501751"/>
                  </a:lnTo>
                  <a:lnTo>
                    <a:pt x="114401" y="501167"/>
                  </a:lnTo>
                  <a:lnTo>
                    <a:pt x="115303" y="497052"/>
                  </a:lnTo>
                  <a:lnTo>
                    <a:pt x="116471" y="491324"/>
                  </a:lnTo>
                  <a:close/>
                </a:path>
                <a:path w="129539" h="687704">
                  <a:moveTo>
                    <a:pt x="118237" y="254876"/>
                  </a:moveTo>
                  <a:lnTo>
                    <a:pt x="117462" y="250736"/>
                  </a:lnTo>
                  <a:lnTo>
                    <a:pt x="116306" y="245008"/>
                  </a:lnTo>
                  <a:lnTo>
                    <a:pt x="115481" y="244398"/>
                  </a:lnTo>
                  <a:lnTo>
                    <a:pt x="112826" y="244957"/>
                  </a:lnTo>
                  <a:lnTo>
                    <a:pt x="112306" y="245833"/>
                  </a:lnTo>
                  <a:lnTo>
                    <a:pt x="113131" y="249923"/>
                  </a:lnTo>
                  <a:lnTo>
                    <a:pt x="114223" y="255625"/>
                  </a:lnTo>
                  <a:lnTo>
                    <a:pt x="115036" y="256247"/>
                  </a:lnTo>
                  <a:lnTo>
                    <a:pt x="116865" y="255905"/>
                  </a:lnTo>
                  <a:lnTo>
                    <a:pt x="117690" y="255752"/>
                  </a:lnTo>
                  <a:lnTo>
                    <a:pt x="118237" y="254876"/>
                  </a:lnTo>
                  <a:close/>
                </a:path>
                <a:path w="129539" h="687704">
                  <a:moveTo>
                    <a:pt x="118541" y="482854"/>
                  </a:moveTo>
                  <a:lnTo>
                    <a:pt x="117678" y="481469"/>
                  </a:lnTo>
                  <a:lnTo>
                    <a:pt x="116357" y="481215"/>
                  </a:lnTo>
                  <a:lnTo>
                    <a:pt x="115036" y="480974"/>
                  </a:lnTo>
                  <a:lnTo>
                    <a:pt x="113753" y="481939"/>
                  </a:lnTo>
                  <a:lnTo>
                    <a:pt x="113195" y="484847"/>
                  </a:lnTo>
                  <a:lnTo>
                    <a:pt x="114033" y="486219"/>
                  </a:lnTo>
                  <a:lnTo>
                    <a:pt x="116687" y="486740"/>
                  </a:lnTo>
                  <a:lnTo>
                    <a:pt x="117983" y="485762"/>
                  </a:lnTo>
                  <a:lnTo>
                    <a:pt x="118262" y="484314"/>
                  </a:lnTo>
                  <a:lnTo>
                    <a:pt x="118541" y="482854"/>
                  </a:lnTo>
                  <a:close/>
                </a:path>
                <a:path w="129539" h="687704">
                  <a:moveTo>
                    <a:pt x="120230" y="263766"/>
                  </a:moveTo>
                  <a:lnTo>
                    <a:pt x="119976" y="262305"/>
                  </a:lnTo>
                  <a:lnTo>
                    <a:pt x="119722" y="260845"/>
                  </a:lnTo>
                  <a:lnTo>
                    <a:pt x="118427" y="259854"/>
                  </a:lnTo>
                  <a:lnTo>
                    <a:pt x="117106" y="260096"/>
                  </a:lnTo>
                  <a:lnTo>
                    <a:pt x="115773" y="260324"/>
                  </a:lnTo>
                  <a:lnTo>
                    <a:pt x="114922" y="261696"/>
                  </a:lnTo>
                  <a:lnTo>
                    <a:pt x="115163" y="263144"/>
                  </a:lnTo>
                  <a:lnTo>
                    <a:pt x="115417" y="264591"/>
                  </a:lnTo>
                  <a:lnTo>
                    <a:pt x="116700" y="265595"/>
                  </a:lnTo>
                  <a:lnTo>
                    <a:pt x="119354" y="265137"/>
                  </a:lnTo>
                  <a:lnTo>
                    <a:pt x="120230" y="263766"/>
                  </a:lnTo>
                  <a:close/>
                </a:path>
                <a:path w="129539" h="687704">
                  <a:moveTo>
                    <a:pt x="120853" y="467258"/>
                  </a:moveTo>
                  <a:lnTo>
                    <a:pt x="120294" y="466394"/>
                  </a:lnTo>
                  <a:lnTo>
                    <a:pt x="117627" y="465950"/>
                  </a:lnTo>
                  <a:lnTo>
                    <a:pt x="116827" y="466598"/>
                  </a:lnTo>
                  <a:lnTo>
                    <a:pt x="115887" y="472313"/>
                  </a:lnTo>
                  <a:lnTo>
                    <a:pt x="115150" y="476427"/>
                  </a:lnTo>
                  <a:lnTo>
                    <a:pt x="115697" y="477291"/>
                  </a:lnTo>
                  <a:lnTo>
                    <a:pt x="117525" y="477621"/>
                  </a:lnTo>
                  <a:lnTo>
                    <a:pt x="118364" y="477774"/>
                  </a:lnTo>
                  <a:lnTo>
                    <a:pt x="119176" y="477151"/>
                  </a:lnTo>
                  <a:lnTo>
                    <a:pt x="119913" y="473011"/>
                  </a:lnTo>
                  <a:lnTo>
                    <a:pt x="120853" y="467258"/>
                  </a:lnTo>
                  <a:close/>
                </a:path>
                <a:path w="129539" h="687704">
                  <a:moveTo>
                    <a:pt x="122301" y="279400"/>
                  </a:moveTo>
                  <a:lnTo>
                    <a:pt x="121704" y="275247"/>
                  </a:lnTo>
                  <a:lnTo>
                    <a:pt x="120777" y="269481"/>
                  </a:lnTo>
                  <a:lnTo>
                    <a:pt x="119976" y="268846"/>
                  </a:lnTo>
                  <a:lnTo>
                    <a:pt x="117297" y="269290"/>
                  </a:lnTo>
                  <a:lnTo>
                    <a:pt x="116751" y="270154"/>
                  </a:lnTo>
                  <a:lnTo>
                    <a:pt x="117411" y="274256"/>
                  </a:lnTo>
                  <a:lnTo>
                    <a:pt x="118262" y="279996"/>
                  </a:lnTo>
                  <a:lnTo>
                    <a:pt x="119049" y="280644"/>
                  </a:lnTo>
                  <a:lnTo>
                    <a:pt x="120891" y="280377"/>
                  </a:lnTo>
                  <a:lnTo>
                    <a:pt x="121729" y="280250"/>
                  </a:lnTo>
                  <a:lnTo>
                    <a:pt x="122301" y="279400"/>
                  </a:lnTo>
                  <a:close/>
                </a:path>
                <a:path w="129539" h="687704">
                  <a:moveTo>
                    <a:pt x="122580" y="458724"/>
                  </a:moveTo>
                  <a:lnTo>
                    <a:pt x="121678" y="457377"/>
                  </a:lnTo>
                  <a:lnTo>
                    <a:pt x="118999" y="456984"/>
                  </a:lnTo>
                  <a:lnTo>
                    <a:pt x="117754" y="458012"/>
                  </a:lnTo>
                  <a:lnTo>
                    <a:pt x="117322" y="460908"/>
                  </a:lnTo>
                  <a:lnTo>
                    <a:pt x="118224" y="462267"/>
                  </a:lnTo>
                  <a:lnTo>
                    <a:pt x="120878" y="462673"/>
                  </a:lnTo>
                  <a:lnTo>
                    <a:pt x="122148" y="461645"/>
                  </a:lnTo>
                  <a:lnTo>
                    <a:pt x="122364" y="460184"/>
                  </a:lnTo>
                  <a:lnTo>
                    <a:pt x="122580" y="458724"/>
                  </a:lnTo>
                  <a:close/>
                </a:path>
                <a:path w="129539" h="687704">
                  <a:moveTo>
                    <a:pt x="123952" y="288366"/>
                  </a:moveTo>
                  <a:lnTo>
                    <a:pt x="123748" y="286893"/>
                  </a:lnTo>
                  <a:lnTo>
                    <a:pt x="123558" y="285432"/>
                  </a:lnTo>
                  <a:lnTo>
                    <a:pt x="122313" y="284378"/>
                  </a:lnTo>
                  <a:lnTo>
                    <a:pt x="120980" y="284568"/>
                  </a:lnTo>
                  <a:lnTo>
                    <a:pt x="119634" y="284746"/>
                  </a:lnTo>
                  <a:lnTo>
                    <a:pt x="118719" y="286080"/>
                  </a:lnTo>
                  <a:lnTo>
                    <a:pt x="118922" y="287540"/>
                  </a:lnTo>
                  <a:lnTo>
                    <a:pt x="119113" y="289001"/>
                  </a:lnTo>
                  <a:lnTo>
                    <a:pt x="120345" y="290029"/>
                  </a:lnTo>
                  <a:lnTo>
                    <a:pt x="123012" y="289699"/>
                  </a:lnTo>
                  <a:lnTo>
                    <a:pt x="123952" y="288366"/>
                  </a:lnTo>
                  <a:close/>
                </a:path>
                <a:path w="129539" h="687704">
                  <a:moveTo>
                    <a:pt x="124333" y="442645"/>
                  </a:moveTo>
                  <a:lnTo>
                    <a:pt x="123736" y="441807"/>
                  </a:lnTo>
                  <a:lnTo>
                    <a:pt x="121056" y="441477"/>
                  </a:lnTo>
                  <a:lnTo>
                    <a:pt x="120281" y="442150"/>
                  </a:lnTo>
                  <a:lnTo>
                    <a:pt x="119773" y="446278"/>
                  </a:lnTo>
                  <a:lnTo>
                    <a:pt x="119011" y="452031"/>
                  </a:lnTo>
                  <a:lnTo>
                    <a:pt x="119583" y="452869"/>
                  </a:lnTo>
                  <a:lnTo>
                    <a:pt x="121424" y="453123"/>
                  </a:lnTo>
                  <a:lnTo>
                    <a:pt x="122262" y="453237"/>
                  </a:lnTo>
                  <a:lnTo>
                    <a:pt x="123063" y="452577"/>
                  </a:lnTo>
                  <a:lnTo>
                    <a:pt x="123825" y="446798"/>
                  </a:lnTo>
                  <a:lnTo>
                    <a:pt x="124333" y="442645"/>
                  </a:lnTo>
                  <a:close/>
                </a:path>
                <a:path w="129539" h="687704">
                  <a:moveTo>
                    <a:pt x="125399" y="304050"/>
                  </a:moveTo>
                  <a:lnTo>
                    <a:pt x="124955" y="299885"/>
                  </a:lnTo>
                  <a:lnTo>
                    <a:pt x="124282" y="294093"/>
                  </a:lnTo>
                  <a:lnTo>
                    <a:pt x="123494" y="293420"/>
                  </a:lnTo>
                  <a:lnTo>
                    <a:pt x="120815" y="293751"/>
                  </a:lnTo>
                  <a:lnTo>
                    <a:pt x="120218" y="294589"/>
                  </a:lnTo>
                  <a:lnTo>
                    <a:pt x="120904" y="300329"/>
                  </a:lnTo>
                  <a:lnTo>
                    <a:pt x="121335" y="304482"/>
                  </a:lnTo>
                  <a:lnTo>
                    <a:pt x="122097" y="305155"/>
                  </a:lnTo>
                  <a:lnTo>
                    <a:pt x="123952" y="304965"/>
                  </a:lnTo>
                  <a:lnTo>
                    <a:pt x="124790" y="304876"/>
                  </a:lnTo>
                  <a:lnTo>
                    <a:pt x="125399" y="304050"/>
                  </a:lnTo>
                  <a:close/>
                </a:path>
                <a:path w="129539" h="687704">
                  <a:moveTo>
                    <a:pt x="125691" y="434060"/>
                  </a:moveTo>
                  <a:lnTo>
                    <a:pt x="124739" y="432752"/>
                  </a:lnTo>
                  <a:lnTo>
                    <a:pt x="122047" y="432473"/>
                  </a:lnTo>
                  <a:lnTo>
                    <a:pt x="120853" y="433539"/>
                  </a:lnTo>
                  <a:lnTo>
                    <a:pt x="120688" y="435000"/>
                  </a:lnTo>
                  <a:lnTo>
                    <a:pt x="120535" y="436460"/>
                  </a:lnTo>
                  <a:lnTo>
                    <a:pt x="121475" y="437769"/>
                  </a:lnTo>
                  <a:lnTo>
                    <a:pt x="124155" y="438073"/>
                  </a:lnTo>
                  <a:lnTo>
                    <a:pt x="125387" y="437007"/>
                  </a:lnTo>
                  <a:lnTo>
                    <a:pt x="125539" y="435533"/>
                  </a:lnTo>
                  <a:lnTo>
                    <a:pt x="125691" y="434060"/>
                  </a:lnTo>
                  <a:close/>
                </a:path>
                <a:path w="129539" h="687704">
                  <a:moveTo>
                    <a:pt x="126669" y="313055"/>
                  </a:moveTo>
                  <a:lnTo>
                    <a:pt x="126542" y="311581"/>
                  </a:lnTo>
                  <a:lnTo>
                    <a:pt x="126415" y="310108"/>
                  </a:lnTo>
                  <a:lnTo>
                    <a:pt x="125196" y="309016"/>
                  </a:lnTo>
                  <a:lnTo>
                    <a:pt x="123863" y="309156"/>
                  </a:lnTo>
                  <a:lnTo>
                    <a:pt x="122516" y="309283"/>
                  </a:lnTo>
                  <a:lnTo>
                    <a:pt x="121551" y="310578"/>
                  </a:lnTo>
                  <a:lnTo>
                    <a:pt x="121678" y="312039"/>
                  </a:lnTo>
                  <a:lnTo>
                    <a:pt x="121818" y="313499"/>
                  </a:lnTo>
                  <a:lnTo>
                    <a:pt x="123012" y="314591"/>
                  </a:lnTo>
                  <a:lnTo>
                    <a:pt x="124358" y="314464"/>
                  </a:lnTo>
                  <a:lnTo>
                    <a:pt x="125691" y="314350"/>
                  </a:lnTo>
                  <a:lnTo>
                    <a:pt x="126669" y="313055"/>
                  </a:lnTo>
                  <a:close/>
                </a:path>
                <a:path w="129539" h="687704">
                  <a:moveTo>
                    <a:pt x="126809" y="417931"/>
                  </a:moveTo>
                  <a:lnTo>
                    <a:pt x="126174" y="417118"/>
                  </a:lnTo>
                  <a:lnTo>
                    <a:pt x="125336" y="417068"/>
                  </a:lnTo>
                  <a:lnTo>
                    <a:pt x="123482" y="416915"/>
                  </a:lnTo>
                  <a:lnTo>
                    <a:pt x="122732" y="417601"/>
                  </a:lnTo>
                  <a:lnTo>
                    <a:pt x="122389" y="421767"/>
                  </a:lnTo>
                  <a:lnTo>
                    <a:pt x="121869" y="427520"/>
                  </a:lnTo>
                  <a:lnTo>
                    <a:pt x="122478" y="428345"/>
                  </a:lnTo>
                  <a:lnTo>
                    <a:pt x="124320" y="428523"/>
                  </a:lnTo>
                  <a:lnTo>
                    <a:pt x="125158" y="428612"/>
                  </a:lnTo>
                  <a:lnTo>
                    <a:pt x="125933" y="427913"/>
                  </a:lnTo>
                  <a:lnTo>
                    <a:pt x="126326" y="423735"/>
                  </a:lnTo>
                  <a:lnTo>
                    <a:pt x="126809" y="417931"/>
                  </a:lnTo>
                  <a:close/>
                </a:path>
                <a:path w="129539" h="687704">
                  <a:moveTo>
                    <a:pt x="127482" y="328790"/>
                  </a:moveTo>
                  <a:lnTo>
                    <a:pt x="127203" y="324599"/>
                  </a:lnTo>
                  <a:lnTo>
                    <a:pt x="126758" y="318795"/>
                  </a:lnTo>
                  <a:lnTo>
                    <a:pt x="126009" y="318096"/>
                  </a:lnTo>
                  <a:lnTo>
                    <a:pt x="123317" y="318325"/>
                  </a:lnTo>
                  <a:lnTo>
                    <a:pt x="122682" y="319125"/>
                  </a:lnTo>
                  <a:lnTo>
                    <a:pt x="123012" y="323278"/>
                  </a:lnTo>
                  <a:lnTo>
                    <a:pt x="123405" y="329044"/>
                  </a:lnTo>
                  <a:lnTo>
                    <a:pt x="124142" y="329768"/>
                  </a:lnTo>
                  <a:lnTo>
                    <a:pt x="125996" y="329641"/>
                  </a:lnTo>
                  <a:lnTo>
                    <a:pt x="126834" y="329590"/>
                  </a:lnTo>
                  <a:lnTo>
                    <a:pt x="127482" y="328790"/>
                  </a:lnTo>
                  <a:close/>
                </a:path>
                <a:path w="129539" h="687704">
                  <a:moveTo>
                    <a:pt x="127825" y="409308"/>
                  </a:moveTo>
                  <a:lnTo>
                    <a:pt x="126809" y="408038"/>
                  </a:lnTo>
                  <a:lnTo>
                    <a:pt x="125463" y="407949"/>
                  </a:lnTo>
                  <a:lnTo>
                    <a:pt x="124117" y="407873"/>
                  </a:lnTo>
                  <a:lnTo>
                    <a:pt x="122961" y="408978"/>
                  </a:lnTo>
                  <a:lnTo>
                    <a:pt x="122758" y="411911"/>
                  </a:lnTo>
                  <a:lnTo>
                    <a:pt x="123761" y="413181"/>
                  </a:lnTo>
                  <a:lnTo>
                    <a:pt x="126441" y="413385"/>
                  </a:lnTo>
                  <a:lnTo>
                    <a:pt x="127622" y="412254"/>
                  </a:lnTo>
                  <a:lnTo>
                    <a:pt x="127723" y="410781"/>
                  </a:lnTo>
                  <a:lnTo>
                    <a:pt x="127825" y="409308"/>
                  </a:lnTo>
                  <a:close/>
                </a:path>
                <a:path w="129539" h="687704">
                  <a:moveTo>
                    <a:pt x="128282" y="393166"/>
                  </a:moveTo>
                  <a:lnTo>
                    <a:pt x="127622" y="392391"/>
                  </a:lnTo>
                  <a:lnTo>
                    <a:pt x="124917" y="392290"/>
                  </a:lnTo>
                  <a:lnTo>
                    <a:pt x="124193" y="393014"/>
                  </a:lnTo>
                  <a:lnTo>
                    <a:pt x="124028" y="397167"/>
                  </a:lnTo>
                  <a:lnTo>
                    <a:pt x="123723" y="402945"/>
                  </a:lnTo>
                  <a:lnTo>
                    <a:pt x="124371" y="403733"/>
                  </a:lnTo>
                  <a:lnTo>
                    <a:pt x="126225" y="403847"/>
                  </a:lnTo>
                  <a:lnTo>
                    <a:pt x="127063" y="403898"/>
                  </a:lnTo>
                  <a:lnTo>
                    <a:pt x="127800" y="403174"/>
                  </a:lnTo>
                  <a:lnTo>
                    <a:pt x="127863" y="402247"/>
                  </a:lnTo>
                  <a:lnTo>
                    <a:pt x="128028" y="398983"/>
                  </a:lnTo>
                  <a:lnTo>
                    <a:pt x="128282" y="393166"/>
                  </a:lnTo>
                  <a:close/>
                </a:path>
                <a:path w="129539" h="687704">
                  <a:moveTo>
                    <a:pt x="128409" y="337820"/>
                  </a:moveTo>
                  <a:lnTo>
                    <a:pt x="128333" y="336346"/>
                  </a:lnTo>
                  <a:lnTo>
                    <a:pt x="128257" y="334873"/>
                  </a:lnTo>
                  <a:lnTo>
                    <a:pt x="127101" y="333730"/>
                  </a:lnTo>
                  <a:lnTo>
                    <a:pt x="124409" y="333883"/>
                  </a:lnTo>
                  <a:lnTo>
                    <a:pt x="123393" y="335140"/>
                  </a:lnTo>
                  <a:lnTo>
                    <a:pt x="123456" y="336600"/>
                  </a:lnTo>
                  <a:lnTo>
                    <a:pt x="123532" y="338074"/>
                  </a:lnTo>
                  <a:lnTo>
                    <a:pt x="124688" y="339217"/>
                  </a:lnTo>
                  <a:lnTo>
                    <a:pt x="126022" y="339140"/>
                  </a:lnTo>
                  <a:lnTo>
                    <a:pt x="127368" y="339077"/>
                  </a:lnTo>
                  <a:lnTo>
                    <a:pt x="128409" y="337820"/>
                  </a:lnTo>
                  <a:close/>
                </a:path>
                <a:path w="129539" h="687704">
                  <a:moveTo>
                    <a:pt x="128587" y="353568"/>
                  </a:moveTo>
                  <a:lnTo>
                    <a:pt x="128473" y="349389"/>
                  </a:lnTo>
                  <a:lnTo>
                    <a:pt x="128257" y="343560"/>
                  </a:lnTo>
                  <a:lnTo>
                    <a:pt x="127533" y="342836"/>
                  </a:lnTo>
                  <a:lnTo>
                    <a:pt x="124841" y="342938"/>
                  </a:lnTo>
                  <a:lnTo>
                    <a:pt x="124167" y="343725"/>
                  </a:lnTo>
                  <a:lnTo>
                    <a:pt x="124345" y="347891"/>
                  </a:lnTo>
                  <a:lnTo>
                    <a:pt x="124498" y="353669"/>
                  </a:lnTo>
                  <a:lnTo>
                    <a:pt x="125209" y="354406"/>
                  </a:lnTo>
                  <a:lnTo>
                    <a:pt x="127063" y="354368"/>
                  </a:lnTo>
                  <a:lnTo>
                    <a:pt x="127901" y="354342"/>
                  </a:lnTo>
                  <a:lnTo>
                    <a:pt x="128587" y="353568"/>
                  </a:lnTo>
                  <a:close/>
                </a:path>
                <a:path w="129539" h="687704">
                  <a:moveTo>
                    <a:pt x="128765" y="368363"/>
                  </a:moveTo>
                  <a:lnTo>
                    <a:pt x="128066" y="367614"/>
                  </a:lnTo>
                  <a:lnTo>
                    <a:pt x="125361" y="367614"/>
                  </a:lnTo>
                  <a:lnTo>
                    <a:pt x="124688" y="368363"/>
                  </a:lnTo>
                  <a:lnTo>
                    <a:pt x="124675" y="372529"/>
                  </a:lnTo>
                  <a:lnTo>
                    <a:pt x="124612" y="378307"/>
                  </a:lnTo>
                  <a:lnTo>
                    <a:pt x="125272" y="379082"/>
                  </a:lnTo>
                  <a:lnTo>
                    <a:pt x="127139" y="379107"/>
                  </a:lnTo>
                  <a:lnTo>
                    <a:pt x="127977" y="379120"/>
                  </a:lnTo>
                  <a:lnTo>
                    <a:pt x="128689" y="378383"/>
                  </a:lnTo>
                  <a:lnTo>
                    <a:pt x="128752" y="374192"/>
                  </a:lnTo>
                  <a:lnTo>
                    <a:pt x="128765" y="368363"/>
                  </a:lnTo>
                  <a:close/>
                </a:path>
                <a:path w="129539" h="687704">
                  <a:moveTo>
                    <a:pt x="128968" y="384517"/>
                  </a:moveTo>
                  <a:lnTo>
                    <a:pt x="127901" y="383286"/>
                  </a:lnTo>
                  <a:lnTo>
                    <a:pt x="126555" y="383247"/>
                  </a:lnTo>
                  <a:lnTo>
                    <a:pt x="125209" y="383222"/>
                  </a:lnTo>
                  <a:lnTo>
                    <a:pt x="124091" y="384390"/>
                  </a:lnTo>
                  <a:lnTo>
                    <a:pt x="124015" y="387324"/>
                  </a:lnTo>
                  <a:lnTo>
                    <a:pt x="125056" y="388543"/>
                  </a:lnTo>
                  <a:lnTo>
                    <a:pt x="126403" y="388594"/>
                  </a:lnTo>
                  <a:lnTo>
                    <a:pt x="127762" y="388632"/>
                  </a:lnTo>
                  <a:lnTo>
                    <a:pt x="128892" y="387464"/>
                  </a:lnTo>
                  <a:lnTo>
                    <a:pt x="128930" y="385991"/>
                  </a:lnTo>
                  <a:lnTo>
                    <a:pt x="128968" y="384517"/>
                  </a:lnTo>
                  <a:close/>
                </a:path>
                <a:path w="129539" h="687704">
                  <a:moveTo>
                    <a:pt x="129133" y="362648"/>
                  </a:moveTo>
                  <a:lnTo>
                    <a:pt x="129120" y="361175"/>
                  </a:lnTo>
                  <a:lnTo>
                    <a:pt x="129108" y="359689"/>
                  </a:lnTo>
                  <a:lnTo>
                    <a:pt x="127990" y="358508"/>
                  </a:lnTo>
                  <a:lnTo>
                    <a:pt x="126644" y="358533"/>
                  </a:lnTo>
                  <a:lnTo>
                    <a:pt x="125285" y="358546"/>
                  </a:lnTo>
                  <a:lnTo>
                    <a:pt x="124218" y="359765"/>
                  </a:lnTo>
                  <a:lnTo>
                    <a:pt x="124244" y="361226"/>
                  </a:lnTo>
                  <a:lnTo>
                    <a:pt x="124256" y="362699"/>
                  </a:lnTo>
                  <a:lnTo>
                    <a:pt x="125361" y="363880"/>
                  </a:lnTo>
                  <a:lnTo>
                    <a:pt x="128041" y="363855"/>
                  </a:lnTo>
                  <a:lnTo>
                    <a:pt x="129133" y="362648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201"/>
            <p:cNvSpPr/>
            <p:nvPr/>
          </p:nvSpPr>
          <p:spPr>
            <a:xfrm>
              <a:off x="3280511" y="4097375"/>
              <a:ext cx="117475" cy="643255"/>
            </a:xfrm>
            <a:custGeom>
              <a:avLst/>
              <a:gdLst/>
              <a:ahLst/>
              <a:cxnLst/>
              <a:rect l="l" t="t" r="r" b="b"/>
              <a:pathLst>
                <a:path w="117475" h="643254">
                  <a:moveTo>
                    <a:pt x="8750" y="9055"/>
                  </a:moveTo>
                  <a:lnTo>
                    <a:pt x="6464" y="5372"/>
                  </a:lnTo>
                  <a:lnTo>
                    <a:pt x="3213" y="292"/>
                  </a:lnTo>
                  <a:lnTo>
                    <a:pt x="2197" y="0"/>
                  </a:lnTo>
                  <a:lnTo>
                    <a:pt x="457" y="1130"/>
                  </a:lnTo>
                  <a:lnTo>
                    <a:pt x="0" y="2857"/>
                  </a:lnTo>
                  <a:lnTo>
                    <a:pt x="2997" y="7543"/>
                  </a:lnTo>
                  <a:lnTo>
                    <a:pt x="5270" y="11201"/>
                  </a:lnTo>
                  <a:lnTo>
                    <a:pt x="6273" y="11506"/>
                  </a:lnTo>
                  <a:lnTo>
                    <a:pt x="8572" y="10083"/>
                  </a:lnTo>
                  <a:lnTo>
                    <a:pt x="8750" y="9055"/>
                  </a:lnTo>
                  <a:close/>
                </a:path>
                <a:path w="117475" h="643254">
                  <a:moveTo>
                    <a:pt x="13970" y="16852"/>
                  </a:moveTo>
                  <a:lnTo>
                    <a:pt x="13182" y="15544"/>
                  </a:lnTo>
                  <a:lnTo>
                    <a:pt x="12395" y="14236"/>
                  </a:lnTo>
                  <a:lnTo>
                    <a:pt x="10807" y="13741"/>
                  </a:lnTo>
                  <a:lnTo>
                    <a:pt x="8496" y="15151"/>
                  </a:lnTo>
                  <a:lnTo>
                    <a:pt x="8216" y="16764"/>
                  </a:lnTo>
                  <a:lnTo>
                    <a:pt x="9779" y="19354"/>
                  </a:lnTo>
                  <a:lnTo>
                    <a:pt x="11341" y="19862"/>
                  </a:lnTo>
                  <a:lnTo>
                    <a:pt x="12496" y="19164"/>
                  </a:lnTo>
                  <a:lnTo>
                    <a:pt x="13665" y="18478"/>
                  </a:lnTo>
                  <a:lnTo>
                    <a:pt x="13970" y="16852"/>
                  </a:lnTo>
                  <a:close/>
                </a:path>
                <a:path w="117475" h="643254">
                  <a:moveTo>
                    <a:pt x="21780" y="31064"/>
                  </a:moveTo>
                  <a:lnTo>
                    <a:pt x="19659" y="27317"/>
                  </a:lnTo>
                  <a:lnTo>
                    <a:pt x="16649" y="22136"/>
                  </a:lnTo>
                  <a:lnTo>
                    <a:pt x="15646" y="21805"/>
                  </a:lnTo>
                  <a:lnTo>
                    <a:pt x="13309" y="23177"/>
                  </a:lnTo>
                  <a:lnTo>
                    <a:pt x="13119" y="24193"/>
                  </a:lnTo>
                  <a:lnTo>
                    <a:pt x="16116" y="29349"/>
                  </a:lnTo>
                  <a:lnTo>
                    <a:pt x="18211" y="33070"/>
                  </a:lnTo>
                  <a:lnTo>
                    <a:pt x="19189" y="33401"/>
                  </a:lnTo>
                  <a:lnTo>
                    <a:pt x="20815" y="32499"/>
                  </a:lnTo>
                  <a:lnTo>
                    <a:pt x="21551" y="32080"/>
                  </a:lnTo>
                  <a:lnTo>
                    <a:pt x="21780" y="31064"/>
                  </a:lnTo>
                  <a:close/>
                </a:path>
                <a:path w="117475" h="643254">
                  <a:moveTo>
                    <a:pt x="26631" y="39027"/>
                  </a:moveTo>
                  <a:lnTo>
                    <a:pt x="25908" y="37693"/>
                  </a:lnTo>
                  <a:lnTo>
                    <a:pt x="25184" y="36360"/>
                  </a:lnTo>
                  <a:lnTo>
                    <a:pt x="23622" y="35814"/>
                  </a:lnTo>
                  <a:lnTo>
                    <a:pt x="21259" y="37109"/>
                  </a:lnTo>
                  <a:lnTo>
                    <a:pt x="20891" y="38709"/>
                  </a:lnTo>
                  <a:lnTo>
                    <a:pt x="22339" y="41351"/>
                  </a:lnTo>
                  <a:lnTo>
                    <a:pt x="23876" y="41910"/>
                  </a:lnTo>
                  <a:lnTo>
                    <a:pt x="26263" y="40627"/>
                  </a:lnTo>
                  <a:lnTo>
                    <a:pt x="26631" y="39027"/>
                  </a:lnTo>
                  <a:close/>
                </a:path>
                <a:path w="117475" h="643254">
                  <a:moveTo>
                    <a:pt x="32994" y="641769"/>
                  </a:moveTo>
                  <a:lnTo>
                    <a:pt x="31445" y="640867"/>
                  </a:lnTo>
                  <a:lnTo>
                    <a:pt x="29895" y="640867"/>
                  </a:lnTo>
                  <a:lnTo>
                    <a:pt x="29375" y="641769"/>
                  </a:lnTo>
                  <a:lnTo>
                    <a:pt x="32994" y="641769"/>
                  </a:lnTo>
                  <a:close/>
                </a:path>
                <a:path w="117475" h="643254">
                  <a:moveTo>
                    <a:pt x="33413" y="642924"/>
                  </a:moveTo>
                  <a:lnTo>
                    <a:pt x="33261" y="642099"/>
                  </a:lnTo>
                  <a:lnTo>
                    <a:pt x="29959" y="642099"/>
                  </a:lnTo>
                  <a:lnTo>
                    <a:pt x="32296" y="642924"/>
                  </a:lnTo>
                  <a:lnTo>
                    <a:pt x="33413" y="642924"/>
                  </a:lnTo>
                  <a:close/>
                </a:path>
                <a:path w="117475" h="643254">
                  <a:moveTo>
                    <a:pt x="33794" y="53492"/>
                  </a:moveTo>
                  <a:lnTo>
                    <a:pt x="33375" y="52641"/>
                  </a:lnTo>
                  <a:lnTo>
                    <a:pt x="31851" y="49669"/>
                  </a:lnTo>
                  <a:lnTo>
                    <a:pt x="29070" y="44399"/>
                  </a:lnTo>
                  <a:lnTo>
                    <a:pt x="28079" y="44030"/>
                  </a:lnTo>
                  <a:lnTo>
                    <a:pt x="25692" y="45300"/>
                  </a:lnTo>
                  <a:lnTo>
                    <a:pt x="25450" y="46316"/>
                  </a:lnTo>
                  <a:lnTo>
                    <a:pt x="27444" y="50076"/>
                  </a:lnTo>
                  <a:lnTo>
                    <a:pt x="30149" y="55346"/>
                  </a:lnTo>
                  <a:lnTo>
                    <a:pt x="31115" y="55714"/>
                  </a:lnTo>
                  <a:lnTo>
                    <a:pt x="32778" y="54876"/>
                  </a:lnTo>
                  <a:lnTo>
                    <a:pt x="33528" y="54495"/>
                  </a:lnTo>
                  <a:lnTo>
                    <a:pt x="33794" y="53492"/>
                  </a:lnTo>
                  <a:close/>
                </a:path>
                <a:path w="117475" h="643254">
                  <a:moveTo>
                    <a:pt x="38227" y="635381"/>
                  </a:moveTo>
                  <a:lnTo>
                    <a:pt x="37871" y="633768"/>
                  </a:lnTo>
                  <a:lnTo>
                    <a:pt x="35534" y="632447"/>
                  </a:lnTo>
                  <a:lnTo>
                    <a:pt x="33985" y="632980"/>
                  </a:lnTo>
                  <a:lnTo>
                    <a:pt x="32486" y="635609"/>
                  </a:lnTo>
                  <a:lnTo>
                    <a:pt x="32816" y="637209"/>
                  </a:lnTo>
                  <a:lnTo>
                    <a:pt x="35166" y="638556"/>
                  </a:lnTo>
                  <a:lnTo>
                    <a:pt x="36728" y="638022"/>
                  </a:lnTo>
                  <a:lnTo>
                    <a:pt x="37477" y="636701"/>
                  </a:lnTo>
                  <a:lnTo>
                    <a:pt x="38227" y="635381"/>
                  </a:lnTo>
                  <a:close/>
                </a:path>
                <a:path w="117475" h="643254">
                  <a:moveTo>
                    <a:pt x="38315" y="61607"/>
                  </a:moveTo>
                  <a:lnTo>
                    <a:pt x="37642" y="60248"/>
                  </a:lnTo>
                  <a:lnTo>
                    <a:pt x="36982" y="58889"/>
                  </a:lnTo>
                  <a:lnTo>
                    <a:pt x="35445" y="58280"/>
                  </a:lnTo>
                  <a:lnTo>
                    <a:pt x="33032" y="59486"/>
                  </a:lnTo>
                  <a:lnTo>
                    <a:pt x="32600" y="61061"/>
                  </a:lnTo>
                  <a:lnTo>
                    <a:pt x="33934" y="63754"/>
                  </a:lnTo>
                  <a:lnTo>
                    <a:pt x="35445" y="64363"/>
                  </a:lnTo>
                  <a:lnTo>
                    <a:pt x="37871" y="63182"/>
                  </a:lnTo>
                  <a:lnTo>
                    <a:pt x="38315" y="61607"/>
                  </a:lnTo>
                  <a:close/>
                </a:path>
                <a:path w="117475" h="643254">
                  <a:moveTo>
                    <a:pt x="44831" y="76276"/>
                  </a:moveTo>
                  <a:lnTo>
                    <a:pt x="42341" y="70891"/>
                  </a:lnTo>
                  <a:lnTo>
                    <a:pt x="40500" y="67030"/>
                  </a:lnTo>
                  <a:lnTo>
                    <a:pt x="39535" y="66636"/>
                  </a:lnTo>
                  <a:lnTo>
                    <a:pt x="37096" y="67805"/>
                  </a:lnTo>
                  <a:lnTo>
                    <a:pt x="36817" y="68808"/>
                  </a:lnTo>
                  <a:lnTo>
                    <a:pt x="38633" y="72631"/>
                  </a:lnTo>
                  <a:lnTo>
                    <a:pt x="40728" y="77127"/>
                  </a:lnTo>
                  <a:lnTo>
                    <a:pt x="41109" y="77990"/>
                  </a:lnTo>
                  <a:lnTo>
                    <a:pt x="42062" y="78397"/>
                  </a:lnTo>
                  <a:lnTo>
                    <a:pt x="43751" y="77622"/>
                  </a:lnTo>
                  <a:lnTo>
                    <a:pt x="44526" y="77266"/>
                  </a:lnTo>
                  <a:lnTo>
                    <a:pt x="44831" y="76276"/>
                  </a:lnTo>
                  <a:close/>
                </a:path>
                <a:path w="117475" h="643254">
                  <a:moveTo>
                    <a:pt x="45821" y="620649"/>
                  </a:moveTo>
                  <a:lnTo>
                    <a:pt x="45580" y="619645"/>
                  </a:lnTo>
                  <a:lnTo>
                    <a:pt x="43180" y="618388"/>
                  </a:lnTo>
                  <a:lnTo>
                    <a:pt x="42214" y="618744"/>
                  </a:lnTo>
                  <a:lnTo>
                    <a:pt x="40208" y="622515"/>
                  </a:lnTo>
                  <a:lnTo>
                    <a:pt x="37363" y="627722"/>
                  </a:lnTo>
                  <a:lnTo>
                    <a:pt x="37592" y="628738"/>
                  </a:lnTo>
                  <a:lnTo>
                    <a:pt x="39217" y="629627"/>
                  </a:lnTo>
                  <a:lnTo>
                    <a:pt x="39954" y="630034"/>
                  </a:lnTo>
                  <a:lnTo>
                    <a:pt x="40944" y="629691"/>
                  </a:lnTo>
                  <a:lnTo>
                    <a:pt x="41389" y="628853"/>
                  </a:lnTo>
                  <a:lnTo>
                    <a:pt x="43014" y="625919"/>
                  </a:lnTo>
                  <a:lnTo>
                    <a:pt x="45821" y="620649"/>
                  </a:lnTo>
                  <a:close/>
                </a:path>
                <a:path w="117475" h="643254">
                  <a:moveTo>
                    <a:pt x="48983" y="84543"/>
                  </a:moveTo>
                  <a:lnTo>
                    <a:pt x="48374" y="83172"/>
                  </a:lnTo>
                  <a:lnTo>
                    <a:pt x="47764" y="81788"/>
                  </a:lnTo>
                  <a:lnTo>
                    <a:pt x="46266" y="81127"/>
                  </a:lnTo>
                  <a:lnTo>
                    <a:pt x="43802" y="82232"/>
                  </a:lnTo>
                  <a:lnTo>
                    <a:pt x="43307" y="83781"/>
                  </a:lnTo>
                  <a:lnTo>
                    <a:pt x="44513" y="86525"/>
                  </a:lnTo>
                  <a:lnTo>
                    <a:pt x="45999" y="87185"/>
                  </a:lnTo>
                  <a:lnTo>
                    <a:pt x="47244" y="86652"/>
                  </a:lnTo>
                  <a:lnTo>
                    <a:pt x="48475" y="86106"/>
                  </a:lnTo>
                  <a:lnTo>
                    <a:pt x="48983" y="84543"/>
                  </a:lnTo>
                  <a:close/>
                </a:path>
                <a:path w="117475" h="643254">
                  <a:moveTo>
                    <a:pt x="50139" y="53492"/>
                  </a:moveTo>
                  <a:lnTo>
                    <a:pt x="48183" y="49669"/>
                  </a:lnTo>
                  <a:lnTo>
                    <a:pt x="45402" y="44399"/>
                  </a:lnTo>
                  <a:lnTo>
                    <a:pt x="44424" y="44030"/>
                  </a:lnTo>
                  <a:lnTo>
                    <a:pt x="42024" y="45300"/>
                  </a:lnTo>
                  <a:lnTo>
                    <a:pt x="41783" y="46316"/>
                  </a:lnTo>
                  <a:lnTo>
                    <a:pt x="43789" y="50076"/>
                  </a:lnTo>
                  <a:lnTo>
                    <a:pt x="46482" y="55346"/>
                  </a:lnTo>
                  <a:lnTo>
                    <a:pt x="47459" y="55714"/>
                  </a:lnTo>
                  <a:lnTo>
                    <a:pt x="49110" y="54876"/>
                  </a:lnTo>
                  <a:lnTo>
                    <a:pt x="49872" y="54495"/>
                  </a:lnTo>
                  <a:lnTo>
                    <a:pt x="50139" y="53492"/>
                  </a:lnTo>
                  <a:close/>
                </a:path>
                <a:path w="117475" h="643254">
                  <a:moveTo>
                    <a:pt x="50279" y="612940"/>
                  </a:moveTo>
                  <a:lnTo>
                    <a:pt x="49847" y="611352"/>
                  </a:lnTo>
                  <a:lnTo>
                    <a:pt x="47447" y="610133"/>
                  </a:lnTo>
                  <a:lnTo>
                    <a:pt x="45935" y="610717"/>
                  </a:lnTo>
                  <a:lnTo>
                    <a:pt x="44551" y="613397"/>
                  </a:lnTo>
                  <a:lnTo>
                    <a:pt x="44958" y="614972"/>
                  </a:lnTo>
                  <a:lnTo>
                    <a:pt x="46151" y="615607"/>
                  </a:lnTo>
                  <a:lnTo>
                    <a:pt x="47345" y="616216"/>
                  </a:lnTo>
                  <a:lnTo>
                    <a:pt x="48895" y="615632"/>
                  </a:lnTo>
                  <a:lnTo>
                    <a:pt x="49580" y="614286"/>
                  </a:lnTo>
                  <a:lnTo>
                    <a:pt x="50279" y="612940"/>
                  </a:lnTo>
                  <a:close/>
                </a:path>
                <a:path w="117475" h="643254">
                  <a:moveTo>
                    <a:pt x="54648" y="61607"/>
                  </a:moveTo>
                  <a:lnTo>
                    <a:pt x="53975" y="60248"/>
                  </a:lnTo>
                  <a:lnTo>
                    <a:pt x="53301" y="58889"/>
                  </a:lnTo>
                  <a:lnTo>
                    <a:pt x="51777" y="58280"/>
                  </a:lnTo>
                  <a:lnTo>
                    <a:pt x="50571" y="58889"/>
                  </a:lnTo>
                  <a:lnTo>
                    <a:pt x="49352" y="59486"/>
                  </a:lnTo>
                  <a:lnTo>
                    <a:pt x="48933" y="61061"/>
                  </a:lnTo>
                  <a:lnTo>
                    <a:pt x="50253" y="63754"/>
                  </a:lnTo>
                  <a:lnTo>
                    <a:pt x="51777" y="64363"/>
                  </a:lnTo>
                  <a:lnTo>
                    <a:pt x="54203" y="63182"/>
                  </a:lnTo>
                  <a:lnTo>
                    <a:pt x="54648" y="61607"/>
                  </a:lnTo>
                  <a:close/>
                </a:path>
                <a:path w="117475" h="643254">
                  <a:moveTo>
                    <a:pt x="54864" y="99428"/>
                  </a:moveTo>
                  <a:lnTo>
                    <a:pt x="53251" y="95491"/>
                  </a:lnTo>
                  <a:lnTo>
                    <a:pt x="50939" y="90043"/>
                  </a:lnTo>
                  <a:lnTo>
                    <a:pt x="49999" y="89611"/>
                  </a:lnTo>
                  <a:lnTo>
                    <a:pt x="47510" y="90678"/>
                  </a:lnTo>
                  <a:lnTo>
                    <a:pt x="47180" y="91668"/>
                  </a:lnTo>
                  <a:lnTo>
                    <a:pt x="48844" y="95554"/>
                  </a:lnTo>
                  <a:lnTo>
                    <a:pt x="51092" y="100977"/>
                  </a:lnTo>
                  <a:lnTo>
                    <a:pt x="52019" y="101422"/>
                  </a:lnTo>
                  <a:lnTo>
                    <a:pt x="53733" y="100723"/>
                  </a:lnTo>
                  <a:lnTo>
                    <a:pt x="54521" y="100406"/>
                  </a:lnTo>
                  <a:lnTo>
                    <a:pt x="54864" y="99428"/>
                  </a:lnTo>
                  <a:close/>
                </a:path>
                <a:path w="117475" h="643254">
                  <a:moveTo>
                    <a:pt x="57226" y="597992"/>
                  </a:moveTo>
                  <a:lnTo>
                    <a:pt x="56921" y="596988"/>
                  </a:lnTo>
                  <a:lnTo>
                    <a:pt x="56172" y="596620"/>
                  </a:lnTo>
                  <a:lnTo>
                    <a:pt x="54483" y="595833"/>
                  </a:lnTo>
                  <a:lnTo>
                    <a:pt x="53543" y="596239"/>
                  </a:lnTo>
                  <a:lnTo>
                    <a:pt x="51701" y="600062"/>
                  </a:lnTo>
                  <a:lnTo>
                    <a:pt x="49085" y="605358"/>
                  </a:lnTo>
                  <a:lnTo>
                    <a:pt x="49352" y="606348"/>
                  </a:lnTo>
                  <a:lnTo>
                    <a:pt x="51015" y="607187"/>
                  </a:lnTo>
                  <a:lnTo>
                    <a:pt x="51777" y="607555"/>
                  </a:lnTo>
                  <a:lnTo>
                    <a:pt x="52743" y="607187"/>
                  </a:lnTo>
                  <a:lnTo>
                    <a:pt x="54648" y="603338"/>
                  </a:lnTo>
                  <a:lnTo>
                    <a:pt x="57226" y="597992"/>
                  </a:lnTo>
                  <a:close/>
                </a:path>
                <a:path w="117475" h="643254">
                  <a:moveTo>
                    <a:pt x="58674" y="107835"/>
                  </a:moveTo>
                  <a:lnTo>
                    <a:pt x="58115" y="106438"/>
                  </a:lnTo>
                  <a:lnTo>
                    <a:pt x="57556" y="105041"/>
                  </a:lnTo>
                  <a:lnTo>
                    <a:pt x="56095" y="104317"/>
                  </a:lnTo>
                  <a:lnTo>
                    <a:pt x="53581" y="105321"/>
                  </a:lnTo>
                  <a:lnTo>
                    <a:pt x="53022" y="106845"/>
                  </a:lnTo>
                  <a:lnTo>
                    <a:pt x="54127" y="109613"/>
                  </a:lnTo>
                  <a:lnTo>
                    <a:pt x="55575" y="110350"/>
                  </a:lnTo>
                  <a:lnTo>
                    <a:pt x="58089" y="109359"/>
                  </a:lnTo>
                  <a:lnTo>
                    <a:pt x="58674" y="107835"/>
                  </a:lnTo>
                  <a:close/>
                </a:path>
                <a:path w="117475" h="643254">
                  <a:moveTo>
                    <a:pt x="61163" y="76276"/>
                  </a:moveTo>
                  <a:lnTo>
                    <a:pt x="58674" y="70891"/>
                  </a:lnTo>
                  <a:lnTo>
                    <a:pt x="56832" y="67030"/>
                  </a:lnTo>
                  <a:lnTo>
                    <a:pt x="55867" y="66636"/>
                  </a:lnTo>
                  <a:lnTo>
                    <a:pt x="53428" y="67805"/>
                  </a:lnTo>
                  <a:lnTo>
                    <a:pt x="53136" y="68808"/>
                  </a:lnTo>
                  <a:lnTo>
                    <a:pt x="55676" y="74129"/>
                  </a:lnTo>
                  <a:lnTo>
                    <a:pt x="57442" y="77990"/>
                  </a:lnTo>
                  <a:lnTo>
                    <a:pt x="58394" y="78397"/>
                  </a:lnTo>
                  <a:lnTo>
                    <a:pt x="60083" y="77622"/>
                  </a:lnTo>
                  <a:lnTo>
                    <a:pt x="60845" y="77266"/>
                  </a:lnTo>
                  <a:lnTo>
                    <a:pt x="61163" y="76276"/>
                  </a:lnTo>
                  <a:close/>
                </a:path>
                <a:path w="117475" h="643254">
                  <a:moveTo>
                    <a:pt x="61328" y="590130"/>
                  </a:moveTo>
                  <a:lnTo>
                    <a:pt x="60845" y="588568"/>
                  </a:lnTo>
                  <a:lnTo>
                    <a:pt x="59613" y="588010"/>
                  </a:lnTo>
                  <a:lnTo>
                    <a:pt x="58394" y="587438"/>
                  </a:lnTo>
                  <a:lnTo>
                    <a:pt x="56908" y="588098"/>
                  </a:lnTo>
                  <a:lnTo>
                    <a:pt x="56273" y="589445"/>
                  </a:lnTo>
                  <a:lnTo>
                    <a:pt x="55651" y="590804"/>
                  </a:lnTo>
                  <a:lnTo>
                    <a:pt x="56121" y="592366"/>
                  </a:lnTo>
                  <a:lnTo>
                    <a:pt x="57327" y="592950"/>
                  </a:lnTo>
                  <a:lnTo>
                    <a:pt x="58559" y="593521"/>
                  </a:lnTo>
                  <a:lnTo>
                    <a:pt x="60071" y="592874"/>
                  </a:lnTo>
                  <a:lnTo>
                    <a:pt x="60706" y="591502"/>
                  </a:lnTo>
                  <a:lnTo>
                    <a:pt x="61328" y="590130"/>
                  </a:lnTo>
                  <a:close/>
                </a:path>
                <a:path w="117475" h="643254">
                  <a:moveTo>
                    <a:pt x="63919" y="122885"/>
                  </a:moveTo>
                  <a:lnTo>
                    <a:pt x="61887" y="117348"/>
                  </a:lnTo>
                  <a:lnTo>
                    <a:pt x="60375" y="113385"/>
                  </a:lnTo>
                  <a:lnTo>
                    <a:pt x="59461" y="112915"/>
                  </a:lnTo>
                  <a:lnTo>
                    <a:pt x="58661" y="113207"/>
                  </a:lnTo>
                  <a:lnTo>
                    <a:pt x="56934" y="113880"/>
                  </a:lnTo>
                  <a:lnTo>
                    <a:pt x="56565" y="114833"/>
                  </a:lnTo>
                  <a:lnTo>
                    <a:pt x="58064" y="118783"/>
                  </a:lnTo>
                  <a:lnTo>
                    <a:pt x="60071" y="124269"/>
                  </a:lnTo>
                  <a:lnTo>
                    <a:pt x="60972" y="124752"/>
                  </a:lnTo>
                  <a:lnTo>
                    <a:pt x="62725" y="124129"/>
                  </a:lnTo>
                  <a:lnTo>
                    <a:pt x="63525" y="123837"/>
                  </a:lnTo>
                  <a:lnTo>
                    <a:pt x="63919" y="122885"/>
                  </a:lnTo>
                  <a:close/>
                </a:path>
                <a:path w="117475" h="643254">
                  <a:moveTo>
                    <a:pt x="65316" y="84543"/>
                  </a:moveTo>
                  <a:lnTo>
                    <a:pt x="64706" y="83172"/>
                  </a:lnTo>
                  <a:lnTo>
                    <a:pt x="64096" y="81788"/>
                  </a:lnTo>
                  <a:lnTo>
                    <a:pt x="62585" y="81127"/>
                  </a:lnTo>
                  <a:lnTo>
                    <a:pt x="61353" y="81673"/>
                  </a:lnTo>
                  <a:lnTo>
                    <a:pt x="60134" y="82232"/>
                  </a:lnTo>
                  <a:lnTo>
                    <a:pt x="59639" y="83781"/>
                  </a:lnTo>
                  <a:lnTo>
                    <a:pt x="60845" y="86525"/>
                  </a:lnTo>
                  <a:lnTo>
                    <a:pt x="62318" y="87185"/>
                  </a:lnTo>
                  <a:lnTo>
                    <a:pt x="64808" y="86106"/>
                  </a:lnTo>
                  <a:lnTo>
                    <a:pt x="65316" y="84543"/>
                  </a:lnTo>
                  <a:close/>
                </a:path>
                <a:path w="117475" h="643254">
                  <a:moveTo>
                    <a:pt x="67360" y="131406"/>
                  </a:moveTo>
                  <a:lnTo>
                    <a:pt x="66865" y="129997"/>
                  </a:lnTo>
                  <a:lnTo>
                    <a:pt x="66370" y="128587"/>
                  </a:lnTo>
                  <a:lnTo>
                    <a:pt x="64935" y="127800"/>
                  </a:lnTo>
                  <a:lnTo>
                    <a:pt x="62395" y="128701"/>
                  </a:lnTo>
                  <a:lnTo>
                    <a:pt x="61760" y="130200"/>
                  </a:lnTo>
                  <a:lnTo>
                    <a:pt x="62738" y="133007"/>
                  </a:lnTo>
                  <a:lnTo>
                    <a:pt x="64160" y="133794"/>
                  </a:lnTo>
                  <a:lnTo>
                    <a:pt x="66713" y="132905"/>
                  </a:lnTo>
                  <a:lnTo>
                    <a:pt x="67360" y="131406"/>
                  </a:lnTo>
                  <a:close/>
                </a:path>
                <a:path w="117475" h="643254">
                  <a:moveTo>
                    <a:pt x="67627" y="574954"/>
                  </a:moveTo>
                  <a:lnTo>
                    <a:pt x="67284" y="573976"/>
                  </a:lnTo>
                  <a:lnTo>
                    <a:pt x="66141" y="573481"/>
                  </a:lnTo>
                  <a:lnTo>
                    <a:pt x="65951" y="573417"/>
                  </a:lnTo>
                  <a:lnTo>
                    <a:pt x="64808" y="572922"/>
                  </a:lnTo>
                  <a:lnTo>
                    <a:pt x="63868" y="573354"/>
                  </a:lnTo>
                  <a:lnTo>
                    <a:pt x="61544" y="578751"/>
                  </a:lnTo>
                  <a:lnTo>
                    <a:pt x="59817" y="582625"/>
                  </a:lnTo>
                  <a:lnTo>
                    <a:pt x="60134" y="583603"/>
                  </a:lnTo>
                  <a:lnTo>
                    <a:pt x="61823" y="584365"/>
                  </a:lnTo>
                  <a:lnTo>
                    <a:pt x="62598" y="584720"/>
                  </a:lnTo>
                  <a:lnTo>
                    <a:pt x="63538" y="584288"/>
                  </a:lnTo>
                  <a:lnTo>
                    <a:pt x="65951" y="578878"/>
                  </a:lnTo>
                  <a:lnTo>
                    <a:pt x="67627" y="574954"/>
                  </a:lnTo>
                  <a:close/>
                </a:path>
                <a:path w="117475" h="643254">
                  <a:moveTo>
                    <a:pt x="71196" y="99428"/>
                  </a:moveTo>
                  <a:lnTo>
                    <a:pt x="69583" y="95491"/>
                  </a:lnTo>
                  <a:lnTo>
                    <a:pt x="67271" y="90043"/>
                  </a:lnTo>
                  <a:lnTo>
                    <a:pt x="66332" y="89611"/>
                  </a:lnTo>
                  <a:lnTo>
                    <a:pt x="63842" y="90678"/>
                  </a:lnTo>
                  <a:lnTo>
                    <a:pt x="63512" y="91668"/>
                  </a:lnTo>
                  <a:lnTo>
                    <a:pt x="65811" y="97066"/>
                  </a:lnTo>
                  <a:lnTo>
                    <a:pt x="67424" y="100977"/>
                  </a:lnTo>
                  <a:lnTo>
                    <a:pt x="68351" y="101422"/>
                  </a:lnTo>
                  <a:lnTo>
                    <a:pt x="70065" y="100723"/>
                  </a:lnTo>
                  <a:lnTo>
                    <a:pt x="70853" y="100406"/>
                  </a:lnTo>
                  <a:lnTo>
                    <a:pt x="71196" y="99428"/>
                  </a:lnTo>
                  <a:close/>
                </a:path>
                <a:path w="117475" h="643254">
                  <a:moveTo>
                    <a:pt x="71412" y="566991"/>
                  </a:moveTo>
                  <a:lnTo>
                    <a:pt x="70853" y="565442"/>
                  </a:lnTo>
                  <a:lnTo>
                    <a:pt x="68351" y="564426"/>
                  </a:lnTo>
                  <a:lnTo>
                    <a:pt x="66890" y="565124"/>
                  </a:lnTo>
                  <a:lnTo>
                    <a:pt x="65747" y="567893"/>
                  </a:lnTo>
                  <a:lnTo>
                    <a:pt x="66281" y="569429"/>
                  </a:lnTo>
                  <a:lnTo>
                    <a:pt x="68783" y="570471"/>
                  </a:lnTo>
                  <a:lnTo>
                    <a:pt x="70256" y="569760"/>
                  </a:lnTo>
                  <a:lnTo>
                    <a:pt x="70827" y="568375"/>
                  </a:lnTo>
                  <a:lnTo>
                    <a:pt x="71412" y="566991"/>
                  </a:lnTo>
                  <a:close/>
                </a:path>
                <a:path w="117475" h="643254">
                  <a:moveTo>
                    <a:pt x="71970" y="146621"/>
                  </a:moveTo>
                  <a:lnTo>
                    <a:pt x="70688" y="142595"/>
                  </a:lnTo>
                  <a:lnTo>
                    <a:pt x="68834" y="137007"/>
                  </a:lnTo>
                  <a:lnTo>
                    <a:pt x="67932" y="136499"/>
                  </a:lnTo>
                  <a:lnTo>
                    <a:pt x="65366" y="137363"/>
                  </a:lnTo>
                  <a:lnTo>
                    <a:pt x="64960" y="138315"/>
                  </a:lnTo>
                  <a:lnTo>
                    <a:pt x="66294" y="142290"/>
                  </a:lnTo>
                  <a:lnTo>
                    <a:pt x="68072" y="147853"/>
                  </a:lnTo>
                  <a:lnTo>
                    <a:pt x="68961" y="148374"/>
                  </a:lnTo>
                  <a:lnTo>
                    <a:pt x="70726" y="147815"/>
                  </a:lnTo>
                  <a:lnTo>
                    <a:pt x="71539" y="147561"/>
                  </a:lnTo>
                  <a:lnTo>
                    <a:pt x="71970" y="146621"/>
                  </a:lnTo>
                  <a:close/>
                </a:path>
                <a:path w="117475" h="643254">
                  <a:moveTo>
                    <a:pt x="74993" y="107835"/>
                  </a:moveTo>
                  <a:lnTo>
                    <a:pt x="74447" y="106438"/>
                  </a:lnTo>
                  <a:lnTo>
                    <a:pt x="73888" y="105041"/>
                  </a:lnTo>
                  <a:lnTo>
                    <a:pt x="72415" y="104317"/>
                  </a:lnTo>
                  <a:lnTo>
                    <a:pt x="69913" y="105321"/>
                  </a:lnTo>
                  <a:lnTo>
                    <a:pt x="69354" y="106845"/>
                  </a:lnTo>
                  <a:lnTo>
                    <a:pt x="70446" y="109613"/>
                  </a:lnTo>
                  <a:lnTo>
                    <a:pt x="71907" y="110350"/>
                  </a:lnTo>
                  <a:lnTo>
                    <a:pt x="74422" y="109359"/>
                  </a:lnTo>
                  <a:lnTo>
                    <a:pt x="74993" y="107835"/>
                  </a:lnTo>
                  <a:close/>
                </a:path>
                <a:path w="117475" h="643254">
                  <a:moveTo>
                    <a:pt x="75044" y="155270"/>
                  </a:moveTo>
                  <a:lnTo>
                    <a:pt x="74612" y="153835"/>
                  </a:lnTo>
                  <a:lnTo>
                    <a:pt x="74180" y="152400"/>
                  </a:lnTo>
                  <a:lnTo>
                    <a:pt x="72783" y="151574"/>
                  </a:lnTo>
                  <a:lnTo>
                    <a:pt x="70205" y="152361"/>
                  </a:lnTo>
                  <a:lnTo>
                    <a:pt x="69507" y="153835"/>
                  </a:lnTo>
                  <a:lnTo>
                    <a:pt x="70370" y="156667"/>
                  </a:lnTo>
                  <a:lnTo>
                    <a:pt x="71755" y="157505"/>
                  </a:lnTo>
                  <a:lnTo>
                    <a:pt x="73050" y="157124"/>
                  </a:lnTo>
                  <a:lnTo>
                    <a:pt x="74345" y="156730"/>
                  </a:lnTo>
                  <a:lnTo>
                    <a:pt x="75044" y="155270"/>
                  </a:lnTo>
                  <a:close/>
                </a:path>
                <a:path w="117475" h="643254">
                  <a:moveTo>
                    <a:pt x="77038" y="551599"/>
                  </a:moveTo>
                  <a:lnTo>
                    <a:pt x="76657" y="550646"/>
                  </a:lnTo>
                  <a:lnTo>
                    <a:pt x="74129" y="549681"/>
                  </a:lnTo>
                  <a:lnTo>
                    <a:pt x="73215" y="550151"/>
                  </a:lnTo>
                  <a:lnTo>
                    <a:pt x="71716" y="554101"/>
                  </a:lnTo>
                  <a:lnTo>
                    <a:pt x="69557" y="559549"/>
                  </a:lnTo>
                  <a:lnTo>
                    <a:pt x="69913" y="560514"/>
                  </a:lnTo>
                  <a:lnTo>
                    <a:pt x="71640" y="561213"/>
                  </a:lnTo>
                  <a:lnTo>
                    <a:pt x="72428" y="561530"/>
                  </a:lnTo>
                  <a:lnTo>
                    <a:pt x="73355" y="561073"/>
                  </a:lnTo>
                  <a:lnTo>
                    <a:pt x="75526" y="555574"/>
                  </a:lnTo>
                  <a:lnTo>
                    <a:pt x="77038" y="551599"/>
                  </a:lnTo>
                  <a:close/>
                </a:path>
                <a:path w="117475" h="643254">
                  <a:moveTo>
                    <a:pt x="79032" y="170611"/>
                  </a:moveTo>
                  <a:lnTo>
                    <a:pt x="77914" y="166547"/>
                  </a:lnTo>
                  <a:lnTo>
                    <a:pt x="76314" y="160909"/>
                  </a:lnTo>
                  <a:lnTo>
                    <a:pt x="75425" y="160362"/>
                  </a:lnTo>
                  <a:lnTo>
                    <a:pt x="72834" y="161124"/>
                  </a:lnTo>
                  <a:lnTo>
                    <a:pt x="72377" y="162052"/>
                  </a:lnTo>
                  <a:lnTo>
                    <a:pt x="73545" y="166077"/>
                  </a:lnTo>
                  <a:lnTo>
                    <a:pt x="75095" y="171691"/>
                  </a:lnTo>
                  <a:lnTo>
                    <a:pt x="75946" y="172237"/>
                  </a:lnTo>
                  <a:lnTo>
                    <a:pt x="77152" y="171907"/>
                  </a:lnTo>
                  <a:lnTo>
                    <a:pt x="77355" y="171869"/>
                  </a:lnTo>
                  <a:lnTo>
                    <a:pt x="77749" y="171754"/>
                  </a:lnTo>
                  <a:lnTo>
                    <a:pt x="78562" y="171526"/>
                  </a:lnTo>
                  <a:lnTo>
                    <a:pt x="79032" y="170611"/>
                  </a:lnTo>
                  <a:close/>
                </a:path>
                <a:path w="117475" h="643254">
                  <a:moveTo>
                    <a:pt x="80251" y="122885"/>
                  </a:moveTo>
                  <a:lnTo>
                    <a:pt x="78232" y="117348"/>
                  </a:lnTo>
                  <a:lnTo>
                    <a:pt x="76720" y="113385"/>
                  </a:lnTo>
                  <a:lnTo>
                    <a:pt x="75806" y="112915"/>
                  </a:lnTo>
                  <a:lnTo>
                    <a:pt x="74637" y="113360"/>
                  </a:lnTo>
                  <a:lnTo>
                    <a:pt x="74434" y="113423"/>
                  </a:lnTo>
                  <a:lnTo>
                    <a:pt x="73279" y="113880"/>
                  </a:lnTo>
                  <a:lnTo>
                    <a:pt x="72910" y="114833"/>
                  </a:lnTo>
                  <a:lnTo>
                    <a:pt x="74396" y="118783"/>
                  </a:lnTo>
                  <a:lnTo>
                    <a:pt x="76415" y="124269"/>
                  </a:lnTo>
                  <a:lnTo>
                    <a:pt x="77317" y="124752"/>
                  </a:lnTo>
                  <a:lnTo>
                    <a:pt x="79070" y="124129"/>
                  </a:lnTo>
                  <a:lnTo>
                    <a:pt x="79870" y="123837"/>
                  </a:lnTo>
                  <a:lnTo>
                    <a:pt x="80251" y="122885"/>
                  </a:lnTo>
                  <a:close/>
                </a:path>
                <a:path w="117475" h="643254">
                  <a:moveTo>
                    <a:pt x="80479" y="543509"/>
                  </a:moveTo>
                  <a:lnTo>
                    <a:pt x="79857" y="541997"/>
                  </a:lnTo>
                  <a:lnTo>
                    <a:pt x="77317" y="541070"/>
                  </a:lnTo>
                  <a:lnTo>
                    <a:pt x="75882" y="541845"/>
                  </a:lnTo>
                  <a:lnTo>
                    <a:pt x="74866" y="544639"/>
                  </a:lnTo>
                  <a:lnTo>
                    <a:pt x="75476" y="546138"/>
                  </a:lnTo>
                  <a:lnTo>
                    <a:pt x="78003" y="547090"/>
                  </a:lnTo>
                  <a:lnTo>
                    <a:pt x="79451" y="546328"/>
                  </a:lnTo>
                  <a:lnTo>
                    <a:pt x="79959" y="544918"/>
                  </a:lnTo>
                  <a:lnTo>
                    <a:pt x="80479" y="543509"/>
                  </a:lnTo>
                  <a:close/>
                </a:path>
                <a:path w="117475" h="643254">
                  <a:moveTo>
                    <a:pt x="81749" y="179349"/>
                  </a:moveTo>
                  <a:lnTo>
                    <a:pt x="81381" y="177901"/>
                  </a:lnTo>
                  <a:lnTo>
                    <a:pt x="81013" y="176453"/>
                  </a:lnTo>
                  <a:lnTo>
                    <a:pt x="79641" y="175577"/>
                  </a:lnTo>
                  <a:lnTo>
                    <a:pt x="77025" y="176263"/>
                  </a:lnTo>
                  <a:lnTo>
                    <a:pt x="76288" y="177698"/>
                  </a:lnTo>
                  <a:lnTo>
                    <a:pt x="77025" y="180555"/>
                  </a:lnTo>
                  <a:lnTo>
                    <a:pt x="78371" y="181457"/>
                  </a:lnTo>
                  <a:lnTo>
                    <a:pt x="79679" y="181114"/>
                  </a:lnTo>
                  <a:lnTo>
                    <a:pt x="80987" y="180784"/>
                  </a:lnTo>
                  <a:lnTo>
                    <a:pt x="81749" y="179349"/>
                  </a:lnTo>
                  <a:close/>
                </a:path>
                <a:path w="117475" h="643254">
                  <a:moveTo>
                    <a:pt x="83680" y="131406"/>
                  </a:moveTo>
                  <a:lnTo>
                    <a:pt x="83197" y="129997"/>
                  </a:lnTo>
                  <a:lnTo>
                    <a:pt x="82702" y="128587"/>
                  </a:lnTo>
                  <a:lnTo>
                    <a:pt x="81267" y="127800"/>
                  </a:lnTo>
                  <a:lnTo>
                    <a:pt x="78727" y="128701"/>
                  </a:lnTo>
                  <a:lnTo>
                    <a:pt x="78092" y="130200"/>
                  </a:lnTo>
                  <a:lnTo>
                    <a:pt x="79070" y="133007"/>
                  </a:lnTo>
                  <a:lnTo>
                    <a:pt x="80492" y="133794"/>
                  </a:lnTo>
                  <a:lnTo>
                    <a:pt x="83045" y="132905"/>
                  </a:lnTo>
                  <a:lnTo>
                    <a:pt x="83680" y="131406"/>
                  </a:lnTo>
                  <a:close/>
                </a:path>
                <a:path w="117475" h="643254">
                  <a:moveTo>
                    <a:pt x="85102" y="194818"/>
                  </a:moveTo>
                  <a:lnTo>
                    <a:pt x="84150" y="190715"/>
                  </a:lnTo>
                  <a:lnTo>
                    <a:pt x="82765" y="185026"/>
                  </a:lnTo>
                  <a:lnTo>
                    <a:pt x="81915" y="184454"/>
                  </a:lnTo>
                  <a:lnTo>
                    <a:pt x="79298" y="185089"/>
                  </a:lnTo>
                  <a:lnTo>
                    <a:pt x="78803" y="186004"/>
                  </a:lnTo>
                  <a:lnTo>
                    <a:pt x="79806" y="190068"/>
                  </a:lnTo>
                  <a:lnTo>
                    <a:pt x="80899" y="194818"/>
                  </a:lnTo>
                  <a:lnTo>
                    <a:pt x="81127" y="195732"/>
                  </a:lnTo>
                  <a:lnTo>
                    <a:pt x="81953" y="196316"/>
                  </a:lnTo>
                  <a:lnTo>
                    <a:pt x="83769" y="195897"/>
                  </a:lnTo>
                  <a:lnTo>
                    <a:pt x="84594" y="195707"/>
                  </a:lnTo>
                  <a:lnTo>
                    <a:pt x="85102" y="194818"/>
                  </a:lnTo>
                  <a:close/>
                </a:path>
                <a:path w="117475" h="643254">
                  <a:moveTo>
                    <a:pt x="85445" y="527977"/>
                  </a:moveTo>
                  <a:lnTo>
                    <a:pt x="85039" y="527037"/>
                  </a:lnTo>
                  <a:lnTo>
                    <a:pt x="82473" y="526173"/>
                  </a:lnTo>
                  <a:lnTo>
                    <a:pt x="81572" y="526681"/>
                  </a:lnTo>
                  <a:lnTo>
                    <a:pt x="80238" y="530656"/>
                  </a:lnTo>
                  <a:lnTo>
                    <a:pt x="78320" y="536194"/>
                  </a:lnTo>
                  <a:lnTo>
                    <a:pt x="78714" y="537133"/>
                  </a:lnTo>
                  <a:lnTo>
                    <a:pt x="80467" y="537756"/>
                  </a:lnTo>
                  <a:lnTo>
                    <a:pt x="81267" y="538035"/>
                  </a:lnTo>
                  <a:lnTo>
                    <a:pt x="82169" y="537552"/>
                  </a:lnTo>
                  <a:lnTo>
                    <a:pt x="83578" y="533552"/>
                  </a:lnTo>
                  <a:lnTo>
                    <a:pt x="85445" y="527977"/>
                  </a:lnTo>
                  <a:close/>
                </a:path>
                <a:path w="117475" h="643254">
                  <a:moveTo>
                    <a:pt x="87452" y="203619"/>
                  </a:moveTo>
                  <a:lnTo>
                    <a:pt x="87134" y="202171"/>
                  </a:lnTo>
                  <a:lnTo>
                    <a:pt x="86817" y="200723"/>
                  </a:lnTo>
                  <a:lnTo>
                    <a:pt x="85496" y="199771"/>
                  </a:lnTo>
                  <a:lnTo>
                    <a:pt x="84175" y="200063"/>
                  </a:lnTo>
                  <a:lnTo>
                    <a:pt x="82854" y="200367"/>
                  </a:lnTo>
                  <a:lnTo>
                    <a:pt x="82054" y="201764"/>
                  </a:lnTo>
                  <a:lnTo>
                    <a:pt x="82689" y="204647"/>
                  </a:lnTo>
                  <a:lnTo>
                    <a:pt x="83997" y="205587"/>
                  </a:lnTo>
                  <a:lnTo>
                    <a:pt x="86626" y="205028"/>
                  </a:lnTo>
                  <a:lnTo>
                    <a:pt x="87452" y="203619"/>
                  </a:lnTo>
                  <a:close/>
                </a:path>
                <a:path w="117475" h="643254">
                  <a:moveTo>
                    <a:pt x="88290" y="146621"/>
                  </a:moveTo>
                  <a:lnTo>
                    <a:pt x="87020" y="142595"/>
                  </a:lnTo>
                  <a:lnTo>
                    <a:pt x="85166" y="137007"/>
                  </a:lnTo>
                  <a:lnTo>
                    <a:pt x="84264" y="136499"/>
                  </a:lnTo>
                  <a:lnTo>
                    <a:pt x="81699" y="137363"/>
                  </a:lnTo>
                  <a:lnTo>
                    <a:pt x="81292" y="138315"/>
                  </a:lnTo>
                  <a:lnTo>
                    <a:pt x="82613" y="142290"/>
                  </a:lnTo>
                  <a:lnTo>
                    <a:pt x="84404" y="147853"/>
                  </a:lnTo>
                  <a:lnTo>
                    <a:pt x="85280" y="148374"/>
                  </a:lnTo>
                  <a:lnTo>
                    <a:pt x="87058" y="147815"/>
                  </a:lnTo>
                  <a:lnTo>
                    <a:pt x="87871" y="147561"/>
                  </a:lnTo>
                  <a:lnTo>
                    <a:pt x="88290" y="146621"/>
                  </a:lnTo>
                  <a:close/>
                </a:path>
                <a:path w="117475" h="643254">
                  <a:moveTo>
                    <a:pt x="88557" y="519760"/>
                  </a:moveTo>
                  <a:lnTo>
                    <a:pt x="87871" y="518274"/>
                  </a:lnTo>
                  <a:lnTo>
                    <a:pt x="85305" y="517461"/>
                  </a:lnTo>
                  <a:lnTo>
                    <a:pt x="83896" y="518287"/>
                  </a:lnTo>
                  <a:lnTo>
                    <a:pt x="83451" y="519696"/>
                  </a:lnTo>
                  <a:lnTo>
                    <a:pt x="82994" y="521093"/>
                  </a:lnTo>
                  <a:lnTo>
                    <a:pt x="83654" y="522579"/>
                  </a:lnTo>
                  <a:lnTo>
                    <a:pt x="86220" y="523417"/>
                  </a:lnTo>
                  <a:lnTo>
                    <a:pt x="87642" y="522605"/>
                  </a:lnTo>
                  <a:lnTo>
                    <a:pt x="88099" y="521182"/>
                  </a:lnTo>
                  <a:lnTo>
                    <a:pt x="88557" y="519760"/>
                  </a:lnTo>
                  <a:close/>
                </a:path>
                <a:path w="117475" h="643254">
                  <a:moveTo>
                    <a:pt x="90170" y="219189"/>
                  </a:moveTo>
                  <a:lnTo>
                    <a:pt x="89395" y="215049"/>
                  </a:lnTo>
                  <a:lnTo>
                    <a:pt x="88239" y="209321"/>
                  </a:lnTo>
                  <a:lnTo>
                    <a:pt x="87414" y="208711"/>
                  </a:lnTo>
                  <a:lnTo>
                    <a:pt x="84759" y="209270"/>
                  </a:lnTo>
                  <a:lnTo>
                    <a:pt x="84239" y="210146"/>
                  </a:lnTo>
                  <a:lnTo>
                    <a:pt x="85064" y="214236"/>
                  </a:lnTo>
                  <a:lnTo>
                    <a:pt x="86156" y="219938"/>
                  </a:lnTo>
                  <a:lnTo>
                    <a:pt x="86969" y="220560"/>
                  </a:lnTo>
                  <a:lnTo>
                    <a:pt x="88798" y="220218"/>
                  </a:lnTo>
                  <a:lnTo>
                    <a:pt x="89636" y="220065"/>
                  </a:lnTo>
                  <a:lnTo>
                    <a:pt x="90170" y="219189"/>
                  </a:lnTo>
                  <a:close/>
                </a:path>
                <a:path w="117475" h="643254">
                  <a:moveTo>
                    <a:pt x="91376" y="155270"/>
                  </a:moveTo>
                  <a:lnTo>
                    <a:pt x="90944" y="153835"/>
                  </a:lnTo>
                  <a:lnTo>
                    <a:pt x="90512" y="152400"/>
                  </a:lnTo>
                  <a:lnTo>
                    <a:pt x="89103" y="151574"/>
                  </a:lnTo>
                  <a:lnTo>
                    <a:pt x="86525" y="152361"/>
                  </a:lnTo>
                  <a:lnTo>
                    <a:pt x="85839" y="153835"/>
                  </a:lnTo>
                  <a:lnTo>
                    <a:pt x="86702" y="156667"/>
                  </a:lnTo>
                  <a:lnTo>
                    <a:pt x="88087" y="157505"/>
                  </a:lnTo>
                  <a:lnTo>
                    <a:pt x="89382" y="157124"/>
                  </a:lnTo>
                  <a:lnTo>
                    <a:pt x="90678" y="156730"/>
                  </a:lnTo>
                  <a:lnTo>
                    <a:pt x="91376" y="155270"/>
                  </a:lnTo>
                  <a:close/>
                </a:path>
                <a:path w="117475" h="643254">
                  <a:moveTo>
                    <a:pt x="92163" y="228079"/>
                  </a:moveTo>
                  <a:lnTo>
                    <a:pt x="91909" y="226618"/>
                  </a:lnTo>
                  <a:lnTo>
                    <a:pt x="91655" y="225158"/>
                  </a:lnTo>
                  <a:lnTo>
                    <a:pt x="90360" y="224167"/>
                  </a:lnTo>
                  <a:lnTo>
                    <a:pt x="89039" y="224409"/>
                  </a:lnTo>
                  <a:lnTo>
                    <a:pt x="87706" y="224637"/>
                  </a:lnTo>
                  <a:lnTo>
                    <a:pt x="86855" y="226009"/>
                  </a:lnTo>
                  <a:lnTo>
                    <a:pt x="87096" y="227457"/>
                  </a:lnTo>
                  <a:lnTo>
                    <a:pt x="87350" y="228904"/>
                  </a:lnTo>
                  <a:lnTo>
                    <a:pt x="88633" y="229908"/>
                  </a:lnTo>
                  <a:lnTo>
                    <a:pt x="91287" y="229450"/>
                  </a:lnTo>
                  <a:lnTo>
                    <a:pt x="92163" y="228079"/>
                  </a:lnTo>
                  <a:close/>
                </a:path>
                <a:path w="117475" h="643254">
                  <a:moveTo>
                    <a:pt x="92875" y="504075"/>
                  </a:moveTo>
                  <a:lnTo>
                    <a:pt x="92417" y="503148"/>
                  </a:lnTo>
                  <a:lnTo>
                    <a:pt x="89827" y="502399"/>
                  </a:lnTo>
                  <a:lnTo>
                    <a:pt x="88950" y="502945"/>
                  </a:lnTo>
                  <a:lnTo>
                    <a:pt x="87325" y="508533"/>
                  </a:lnTo>
                  <a:lnTo>
                    <a:pt x="86093" y="512559"/>
                  </a:lnTo>
                  <a:lnTo>
                    <a:pt x="86525" y="513486"/>
                  </a:lnTo>
                  <a:lnTo>
                    <a:pt x="88303" y="514032"/>
                  </a:lnTo>
                  <a:lnTo>
                    <a:pt x="89115" y="514273"/>
                  </a:lnTo>
                  <a:lnTo>
                    <a:pt x="89992" y="513753"/>
                  </a:lnTo>
                  <a:lnTo>
                    <a:pt x="91224" y="509701"/>
                  </a:lnTo>
                  <a:lnTo>
                    <a:pt x="92875" y="504075"/>
                  </a:lnTo>
                  <a:close/>
                </a:path>
                <a:path w="117475" h="643254">
                  <a:moveTo>
                    <a:pt x="95364" y="170611"/>
                  </a:moveTo>
                  <a:lnTo>
                    <a:pt x="93802" y="164960"/>
                  </a:lnTo>
                  <a:lnTo>
                    <a:pt x="92621" y="160909"/>
                  </a:lnTo>
                  <a:lnTo>
                    <a:pt x="91744" y="160362"/>
                  </a:lnTo>
                  <a:lnTo>
                    <a:pt x="89154" y="161124"/>
                  </a:lnTo>
                  <a:lnTo>
                    <a:pt x="88696" y="162052"/>
                  </a:lnTo>
                  <a:lnTo>
                    <a:pt x="89865" y="166077"/>
                  </a:lnTo>
                  <a:lnTo>
                    <a:pt x="91414" y="171691"/>
                  </a:lnTo>
                  <a:lnTo>
                    <a:pt x="92278" y="172237"/>
                  </a:lnTo>
                  <a:lnTo>
                    <a:pt x="93484" y="171907"/>
                  </a:lnTo>
                  <a:lnTo>
                    <a:pt x="93687" y="171869"/>
                  </a:lnTo>
                  <a:lnTo>
                    <a:pt x="94068" y="171754"/>
                  </a:lnTo>
                  <a:lnTo>
                    <a:pt x="94894" y="171526"/>
                  </a:lnTo>
                  <a:lnTo>
                    <a:pt x="95364" y="170611"/>
                  </a:lnTo>
                  <a:close/>
                </a:path>
                <a:path w="117475" h="643254">
                  <a:moveTo>
                    <a:pt x="95631" y="495769"/>
                  </a:moveTo>
                  <a:lnTo>
                    <a:pt x="94881" y="494322"/>
                  </a:lnTo>
                  <a:lnTo>
                    <a:pt x="93586" y="493953"/>
                  </a:lnTo>
                  <a:lnTo>
                    <a:pt x="92290" y="493598"/>
                  </a:lnTo>
                  <a:lnTo>
                    <a:pt x="90919" y="494474"/>
                  </a:lnTo>
                  <a:lnTo>
                    <a:pt x="90538" y="495896"/>
                  </a:lnTo>
                  <a:lnTo>
                    <a:pt x="90131" y="497332"/>
                  </a:lnTo>
                  <a:lnTo>
                    <a:pt x="90855" y="498779"/>
                  </a:lnTo>
                  <a:lnTo>
                    <a:pt x="92163" y="499135"/>
                  </a:lnTo>
                  <a:lnTo>
                    <a:pt x="93459" y="499503"/>
                  </a:lnTo>
                  <a:lnTo>
                    <a:pt x="94843" y="498640"/>
                  </a:lnTo>
                  <a:lnTo>
                    <a:pt x="95237" y="497205"/>
                  </a:lnTo>
                  <a:lnTo>
                    <a:pt x="95631" y="495769"/>
                  </a:lnTo>
                  <a:close/>
                </a:path>
                <a:path w="117475" h="643254">
                  <a:moveTo>
                    <a:pt x="98069" y="179349"/>
                  </a:moveTo>
                  <a:lnTo>
                    <a:pt x="97701" y="177901"/>
                  </a:lnTo>
                  <a:lnTo>
                    <a:pt x="97332" y="176453"/>
                  </a:lnTo>
                  <a:lnTo>
                    <a:pt x="95961" y="175577"/>
                  </a:lnTo>
                  <a:lnTo>
                    <a:pt x="93357" y="176263"/>
                  </a:lnTo>
                  <a:lnTo>
                    <a:pt x="92608" y="177698"/>
                  </a:lnTo>
                  <a:lnTo>
                    <a:pt x="93345" y="180555"/>
                  </a:lnTo>
                  <a:lnTo>
                    <a:pt x="94691" y="181457"/>
                  </a:lnTo>
                  <a:lnTo>
                    <a:pt x="97320" y="180784"/>
                  </a:lnTo>
                  <a:lnTo>
                    <a:pt x="98069" y="179349"/>
                  </a:lnTo>
                  <a:close/>
                </a:path>
                <a:path w="117475" h="643254">
                  <a:moveTo>
                    <a:pt x="99301" y="479958"/>
                  </a:moveTo>
                  <a:lnTo>
                    <a:pt x="98818" y="479056"/>
                  </a:lnTo>
                  <a:lnTo>
                    <a:pt x="96189" y="478409"/>
                  </a:lnTo>
                  <a:lnTo>
                    <a:pt x="95338" y="478980"/>
                  </a:lnTo>
                  <a:lnTo>
                    <a:pt x="93941" y="484632"/>
                  </a:lnTo>
                  <a:lnTo>
                    <a:pt x="92875" y="488683"/>
                  </a:lnTo>
                  <a:lnTo>
                    <a:pt x="93345" y="489585"/>
                  </a:lnTo>
                  <a:lnTo>
                    <a:pt x="94170" y="489813"/>
                  </a:lnTo>
                  <a:lnTo>
                    <a:pt x="94767" y="489953"/>
                  </a:lnTo>
                  <a:lnTo>
                    <a:pt x="95148" y="490067"/>
                  </a:lnTo>
                  <a:lnTo>
                    <a:pt x="95973" y="490283"/>
                  </a:lnTo>
                  <a:lnTo>
                    <a:pt x="96837" y="489712"/>
                  </a:lnTo>
                  <a:lnTo>
                    <a:pt x="97904" y="485635"/>
                  </a:lnTo>
                  <a:lnTo>
                    <a:pt x="99301" y="479958"/>
                  </a:lnTo>
                  <a:close/>
                </a:path>
                <a:path w="117475" h="643254">
                  <a:moveTo>
                    <a:pt x="101422" y="194818"/>
                  </a:moveTo>
                  <a:lnTo>
                    <a:pt x="100469" y="190715"/>
                  </a:lnTo>
                  <a:lnTo>
                    <a:pt x="99098" y="185026"/>
                  </a:lnTo>
                  <a:lnTo>
                    <a:pt x="98234" y="184454"/>
                  </a:lnTo>
                  <a:lnTo>
                    <a:pt x="95618" y="185089"/>
                  </a:lnTo>
                  <a:lnTo>
                    <a:pt x="95123" y="186004"/>
                  </a:lnTo>
                  <a:lnTo>
                    <a:pt x="96126" y="190068"/>
                  </a:lnTo>
                  <a:lnTo>
                    <a:pt x="97434" y="195732"/>
                  </a:lnTo>
                  <a:lnTo>
                    <a:pt x="98285" y="196316"/>
                  </a:lnTo>
                  <a:lnTo>
                    <a:pt x="99491" y="196024"/>
                  </a:lnTo>
                  <a:lnTo>
                    <a:pt x="100088" y="195897"/>
                  </a:lnTo>
                  <a:lnTo>
                    <a:pt x="100914" y="195707"/>
                  </a:lnTo>
                  <a:lnTo>
                    <a:pt x="101422" y="194818"/>
                  </a:lnTo>
                  <a:close/>
                </a:path>
                <a:path w="117475" h="643254">
                  <a:moveTo>
                    <a:pt x="101714" y="471563"/>
                  </a:moveTo>
                  <a:lnTo>
                    <a:pt x="100914" y="470141"/>
                  </a:lnTo>
                  <a:lnTo>
                    <a:pt x="99593" y="469849"/>
                  </a:lnTo>
                  <a:lnTo>
                    <a:pt x="98272" y="469544"/>
                  </a:lnTo>
                  <a:lnTo>
                    <a:pt x="96951" y="470471"/>
                  </a:lnTo>
                  <a:lnTo>
                    <a:pt x="96291" y="473341"/>
                  </a:lnTo>
                  <a:lnTo>
                    <a:pt x="97066" y="474764"/>
                  </a:lnTo>
                  <a:lnTo>
                    <a:pt x="99695" y="475386"/>
                  </a:lnTo>
                  <a:lnTo>
                    <a:pt x="101028" y="474459"/>
                  </a:lnTo>
                  <a:lnTo>
                    <a:pt x="101371" y="473011"/>
                  </a:lnTo>
                  <a:lnTo>
                    <a:pt x="101714" y="471563"/>
                  </a:lnTo>
                  <a:close/>
                </a:path>
                <a:path w="117475" h="643254">
                  <a:moveTo>
                    <a:pt x="103797" y="203619"/>
                  </a:moveTo>
                  <a:lnTo>
                    <a:pt x="103479" y="202171"/>
                  </a:lnTo>
                  <a:lnTo>
                    <a:pt x="103162" y="200723"/>
                  </a:lnTo>
                  <a:lnTo>
                    <a:pt x="101841" y="199771"/>
                  </a:lnTo>
                  <a:lnTo>
                    <a:pt x="100520" y="200063"/>
                  </a:lnTo>
                  <a:lnTo>
                    <a:pt x="99199" y="200367"/>
                  </a:lnTo>
                  <a:lnTo>
                    <a:pt x="98399" y="201764"/>
                  </a:lnTo>
                  <a:lnTo>
                    <a:pt x="99021" y="204647"/>
                  </a:lnTo>
                  <a:lnTo>
                    <a:pt x="100342" y="205587"/>
                  </a:lnTo>
                  <a:lnTo>
                    <a:pt x="102971" y="205028"/>
                  </a:lnTo>
                  <a:lnTo>
                    <a:pt x="103797" y="203619"/>
                  </a:lnTo>
                  <a:close/>
                </a:path>
                <a:path w="117475" h="643254">
                  <a:moveTo>
                    <a:pt x="104736" y="455637"/>
                  </a:moveTo>
                  <a:lnTo>
                    <a:pt x="104216" y="454748"/>
                  </a:lnTo>
                  <a:lnTo>
                    <a:pt x="102793" y="454456"/>
                  </a:lnTo>
                  <a:lnTo>
                    <a:pt x="102387" y="454393"/>
                  </a:lnTo>
                  <a:lnTo>
                    <a:pt x="101574" y="454215"/>
                  </a:lnTo>
                  <a:lnTo>
                    <a:pt x="100749" y="454825"/>
                  </a:lnTo>
                  <a:lnTo>
                    <a:pt x="99910" y="458914"/>
                  </a:lnTo>
                  <a:lnTo>
                    <a:pt x="98679" y="464591"/>
                  </a:lnTo>
                  <a:lnTo>
                    <a:pt x="99187" y="465493"/>
                  </a:lnTo>
                  <a:lnTo>
                    <a:pt x="101003" y="465886"/>
                  </a:lnTo>
                  <a:lnTo>
                    <a:pt x="101828" y="466064"/>
                  </a:lnTo>
                  <a:lnTo>
                    <a:pt x="102666" y="465480"/>
                  </a:lnTo>
                  <a:lnTo>
                    <a:pt x="103568" y="461365"/>
                  </a:lnTo>
                  <a:lnTo>
                    <a:pt x="104736" y="455637"/>
                  </a:lnTo>
                  <a:close/>
                </a:path>
                <a:path w="117475" h="643254">
                  <a:moveTo>
                    <a:pt x="106489" y="219189"/>
                  </a:moveTo>
                  <a:lnTo>
                    <a:pt x="105714" y="215049"/>
                  </a:lnTo>
                  <a:lnTo>
                    <a:pt x="104559" y="209321"/>
                  </a:lnTo>
                  <a:lnTo>
                    <a:pt x="103733" y="208711"/>
                  </a:lnTo>
                  <a:lnTo>
                    <a:pt x="101079" y="209270"/>
                  </a:lnTo>
                  <a:lnTo>
                    <a:pt x="100558" y="210146"/>
                  </a:lnTo>
                  <a:lnTo>
                    <a:pt x="101384" y="214236"/>
                  </a:lnTo>
                  <a:lnTo>
                    <a:pt x="102476" y="219938"/>
                  </a:lnTo>
                  <a:lnTo>
                    <a:pt x="103289" y="220560"/>
                  </a:lnTo>
                  <a:lnTo>
                    <a:pt x="105117" y="220218"/>
                  </a:lnTo>
                  <a:lnTo>
                    <a:pt x="105956" y="220065"/>
                  </a:lnTo>
                  <a:lnTo>
                    <a:pt x="106489" y="219189"/>
                  </a:lnTo>
                  <a:close/>
                </a:path>
                <a:path w="117475" h="643254">
                  <a:moveTo>
                    <a:pt x="106807" y="447167"/>
                  </a:moveTo>
                  <a:lnTo>
                    <a:pt x="105943" y="445782"/>
                  </a:lnTo>
                  <a:lnTo>
                    <a:pt x="104622" y="445528"/>
                  </a:lnTo>
                  <a:lnTo>
                    <a:pt x="103301" y="445287"/>
                  </a:lnTo>
                  <a:lnTo>
                    <a:pt x="102006" y="446252"/>
                  </a:lnTo>
                  <a:lnTo>
                    <a:pt x="101460" y="449160"/>
                  </a:lnTo>
                  <a:lnTo>
                    <a:pt x="102298" y="450532"/>
                  </a:lnTo>
                  <a:lnTo>
                    <a:pt x="104940" y="451053"/>
                  </a:lnTo>
                  <a:lnTo>
                    <a:pt x="106248" y="450075"/>
                  </a:lnTo>
                  <a:lnTo>
                    <a:pt x="106527" y="448627"/>
                  </a:lnTo>
                  <a:lnTo>
                    <a:pt x="106807" y="447167"/>
                  </a:lnTo>
                  <a:close/>
                </a:path>
                <a:path w="117475" h="643254">
                  <a:moveTo>
                    <a:pt x="108496" y="228079"/>
                  </a:moveTo>
                  <a:lnTo>
                    <a:pt x="108242" y="226618"/>
                  </a:lnTo>
                  <a:lnTo>
                    <a:pt x="107988" y="225158"/>
                  </a:lnTo>
                  <a:lnTo>
                    <a:pt x="106692" y="224167"/>
                  </a:lnTo>
                  <a:lnTo>
                    <a:pt x="104038" y="224637"/>
                  </a:lnTo>
                  <a:lnTo>
                    <a:pt x="103187" y="226009"/>
                  </a:lnTo>
                  <a:lnTo>
                    <a:pt x="103428" y="227457"/>
                  </a:lnTo>
                  <a:lnTo>
                    <a:pt x="103682" y="228904"/>
                  </a:lnTo>
                  <a:lnTo>
                    <a:pt x="104965" y="229908"/>
                  </a:lnTo>
                  <a:lnTo>
                    <a:pt x="107619" y="229450"/>
                  </a:lnTo>
                  <a:lnTo>
                    <a:pt x="108496" y="228079"/>
                  </a:lnTo>
                  <a:close/>
                </a:path>
                <a:path w="117475" h="643254">
                  <a:moveTo>
                    <a:pt x="109131" y="431571"/>
                  </a:moveTo>
                  <a:lnTo>
                    <a:pt x="108559" y="430707"/>
                  </a:lnTo>
                  <a:lnTo>
                    <a:pt x="105905" y="430263"/>
                  </a:lnTo>
                  <a:lnTo>
                    <a:pt x="105092" y="430911"/>
                  </a:lnTo>
                  <a:lnTo>
                    <a:pt x="104419" y="435025"/>
                  </a:lnTo>
                  <a:lnTo>
                    <a:pt x="103428" y="440740"/>
                  </a:lnTo>
                  <a:lnTo>
                    <a:pt x="103974" y="441604"/>
                  </a:lnTo>
                  <a:lnTo>
                    <a:pt x="105803" y="441934"/>
                  </a:lnTo>
                  <a:lnTo>
                    <a:pt x="106641" y="442087"/>
                  </a:lnTo>
                  <a:lnTo>
                    <a:pt x="107442" y="441464"/>
                  </a:lnTo>
                  <a:lnTo>
                    <a:pt x="108178" y="437324"/>
                  </a:lnTo>
                  <a:lnTo>
                    <a:pt x="109131" y="431571"/>
                  </a:lnTo>
                  <a:close/>
                </a:path>
                <a:path w="117475" h="643254">
                  <a:moveTo>
                    <a:pt x="110578" y="243713"/>
                  </a:moveTo>
                  <a:lnTo>
                    <a:pt x="109728" y="237947"/>
                  </a:lnTo>
                  <a:lnTo>
                    <a:pt x="109054" y="233794"/>
                  </a:lnTo>
                  <a:lnTo>
                    <a:pt x="108254" y="233159"/>
                  </a:lnTo>
                  <a:lnTo>
                    <a:pt x="105575" y="233603"/>
                  </a:lnTo>
                  <a:lnTo>
                    <a:pt x="105029" y="234467"/>
                  </a:lnTo>
                  <a:lnTo>
                    <a:pt x="105689" y="238569"/>
                  </a:lnTo>
                  <a:lnTo>
                    <a:pt x="106540" y="244309"/>
                  </a:lnTo>
                  <a:lnTo>
                    <a:pt x="107327" y="244957"/>
                  </a:lnTo>
                  <a:lnTo>
                    <a:pt x="109169" y="244690"/>
                  </a:lnTo>
                  <a:lnTo>
                    <a:pt x="110007" y="244563"/>
                  </a:lnTo>
                  <a:lnTo>
                    <a:pt x="110578" y="243713"/>
                  </a:lnTo>
                  <a:close/>
                </a:path>
                <a:path w="117475" h="643254">
                  <a:moveTo>
                    <a:pt x="110845" y="423037"/>
                  </a:moveTo>
                  <a:lnTo>
                    <a:pt x="109931" y="421690"/>
                  </a:lnTo>
                  <a:lnTo>
                    <a:pt x="108597" y="421487"/>
                  </a:lnTo>
                  <a:lnTo>
                    <a:pt x="107264" y="421297"/>
                  </a:lnTo>
                  <a:lnTo>
                    <a:pt x="106019" y="422325"/>
                  </a:lnTo>
                  <a:lnTo>
                    <a:pt x="105587" y="425221"/>
                  </a:lnTo>
                  <a:lnTo>
                    <a:pt x="106476" y="426580"/>
                  </a:lnTo>
                  <a:lnTo>
                    <a:pt x="109143" y="426986"/>
                  </a:lnTo>
                  <a:lnTo>
                    <a:pt x="110401" y="425958"/>
                  </a:lnTo>
                  <a:lnTo>
                    <a:pt x="110629" y="424497"/>
                  </a:lnTo>
                  <a:lnTo>
                    <a:pt x="110845" y="423037"/>
                  </a:lnTo>
                  <a:close/>
                </a:path>
                <a:path w="117475" h="643254">
                  <a:moveTo>
                    <a:pt x="112217" y="252679"/>
                  </a:moveTo>
                  <a:lnTo>
                    <a:pt x="112026" y="251206"/>
                  </a:lnTo>
                  <a:lnTo>
                    <a:pt x="111836" y="249745"/>
                  </a:lnTo>
                  <a:lnTo>
                    <a:pt x="110578" y="248691"/>
                  </a:lnTo>
                  <a:lnTo>
                    <a:pt x="109245" y="248881"/>
                  </a:lnTo>
                  <a:lnTo>
                    <a:pt x="107911" y="249059"/>
                  </a:lnTo>
                  <a:lnTo>
                    <a:pt x="106997" y="250393"/>
                  </a:lnTo>
                  <a:lnTo>
                    <a:pt x="107378" y="253314"/>
                  </a:lnTo>
                  <a:lnTo>
                    <a:pt x="108623" y="254342"/>
                  </a:lnTo>
                  <a:lnTo>
                    <a:pt x="111290" y="254012"/>
                  </a:lnTo>
                  <a:lnTo>
                    <a:pt x="112217" y="252679"/>
                  </a:lnTo>
                  <a:close/>
                </a:path>
                <a:path w="117475" h="643254">
                  <a:moveTo>
                    <a:pt x="112585" y="406958"/>
                  </a:moveTo>
                  <a:lnTo>
                    <a:pt x="112001" y="406120"/>
                  </a:lnTo>
                  <a:lnTo>
                    <a:pt x="109321" y="405790"/>
                  </a:lnTo>
                  <a:lnTo>
                    <a:pt x="108546" y="406463"/>
                  </a:lnTo>
                  <a:lnTo>
                    <a:pt x="108038" y="410591"/>
                  </a:lnTo>
                  <a:lnTo>
                    <a:pt x="107276" y="416344"/>
                  </a:lnTo>
                  <a:lnTo>
                    <a:pt x="107848" y="417182"/>
                  </a:lnTo>
                  <a:lnTo>
                    <a:pt x="108686" y="417309"/>
                  </a:lnTo>
                  <a:lnTo>
                    <a:pt x="109093" y="417347"/>
                  </a:lnTo>
                  <a:lnTo>
                    <a:pt x="109689" y="417436"/>
                  </a:lnTo>
                  <a:lnTo>
                    <a:pt x="110528" y="417550"/>
                  </a:lnTo>
                  <a:lnTo>
                    <a:pt x="111315" y="416890"/>
                  </a:lnTo>
                  <a:lnTo>
                    <a:pt x="112090" y="411111"/>
                  </a:lnTo>
                  <a:lnTo>
                    <a:pt x="112585" y="406958"/>
                  </a:lnTo>
                  <a:close/>
                </a:path>
                <a:path w="117475" h="643254">
                  <a:moveTo>
                    <a:pt x="113652" y="268363"/>
                  </a:moveTo>
                  <a:lnTo>
                    <a:pt x="113207" y="264198"/>
                  </a:lnTo>
                  <a:lnTo>
                    <a:pt x="112534" y="258406"/>
                  </a:lnTo>
                  <a:lnTo>
                    <a:pt x="111747" y="257733"/>
                  </a:lnTo>
                  <a:lnTo>
                    <a:pt x="109067" y="258064"/>
                  </a:lnTo>
                  <a:lnTo>
                    <a:pt x="108470" y="258902"/>
                  </a:lnTo>
                  <a:lnTo>
                    <a:pt x="109156" y="264642"/>
                  </a:lnTo>
                  <a:lnTo>
                    <a:pt x="109588" y="268795"/>
                  </a:lnTo>
                  <a:lnTo>
                    <a:pt x="110363" y="269468"/>
                  </a:lnTo>
                  <a:lnTo>
                    <a:pt x="112204" y="269278"/>
                  </a:lnTo>
                  <a:lnTo>
                    <a:pt x="113042" y="269189"/>
                  </a:lnTo>
                  <a:lnTo>
                    <a:pt x="113652" y="268363"/>
                  </a:lnTo>
                  <a:close/>
                </a:path>
                <a:path w="117475" h="643254">
                  <a:moveTo>
                    <a:pt x="113969" y="398373"/>
                  </a:moveTo>
                  <a:lnTo>
                    <a:pt x="113004" y="397065"/>
                  </a:lnTo>
                  <a:lnTo>
                    <a:pt x="110324" y="396786"/>
                  </a:lnTo>
                  <a:lnTo>
                    <a:pt x="109118" y="397852"/>
                  </a:lnTo>
                  <a:lnTo>
                    <a:pt x="108966" y="399313"/>
                  </a:lnTo>
                  <a:lnTo>
                    <a:pt x="108800" y="400773"/>
                  </a:lnTo>
                  <a:lnTo>
                    <a:pt x="109753" y="402082"/>
                  </a:lnTo>
                  <a:lnTo>
                    <a:pt x="112433" y="402386"/>
                  </a:lnTo>
                  <a:lnTo>
                    <a:pt x="113652" y="401320"/>
                  </a:lnTo>
                  <a:lnTo>
                    <a:pt x="113817" y="399846"/>
                  </a:lnTo>
                  <a:lnTo>
                    <a:pt x="113969" y="398373"/>
                  </a:lnTo>
                  <a:close/>
                </a:path>
                <a:path w="117475" h="643254">
                  <a:moveTo>
                    <a:pt x="114947" y="277368"/>
                  </a:moveTo>
                  <a:lnTo>
                    <a:pt x="114808" y="275894"/>
                  </a:lnTo>
                  <a:lnTo>
                    <a:pt x="114681" y="274421"/>
                  </a:lnTo>
                  <a:lnTo>
                    <a:pt x="113474" y="273329"/>
                  </a:lnTo>
                  <a:lnTo>
                    <a:pt x="112128" y="273469"/>
                  </a:lnTo>
                  <a:lnTo>
                    <a:pt x="110782" y="273596"/>
                  </a:lnTo>
                  <a:lnTo>
                    <a:pt x="109816" y="274891"/>
                  </a:lnTo>
                  <a:lnTo>
                    <a:pt x="110096" y="277812"/>
                  </a:lnTo>
                  <a:lnTo>
                    <a:pt x="111277" y="278904"/>
                  </a:lnTo>
                  <a:lnTo>
                    <a:pt x="112623" y="278777"/>
                  </a:lnTo>
                  <a:lnTo>
                    <a:pt x="113957" y="278663"/>
                  </a:lnTo>
                  <a:lnTo>
                    <a:pt x="114947" y="277368"/>
                  </a:lnTo>
                  <a:close/>
                </a:path>
                <a:path w="117475" h="643254">
                  <a:moveTo>
                    <a:pt x="115062" y="382244"/>
                  </a:moveTo>
                  <a:lnTo>
                    <a:pt x="114439" y="381431"/>
                  </a:lnTo>
                  <a:lnTo>
                    <a:pt x="113588" y="381381"/>
                  </a:lnTo>
                  <a:lnTo>
                    <a:pt x="111747" y="381228"/>
                  </a:lnTo>
                  <a:lnTo>
                    <a:pt x="110998" y="381914"/>
                  </a:lnTo>
                  <a:lnTo>
                    <a:pt x="110655" y="386080"/>
                  </a:lnTo>
                  <a:lnTo>
                    <a:pt x="110121" y="391833"/>
                  </a:lnTo>
                  <a:lnTo>
                    <a:pt x="110731" y="392658"/>
                  </a:lnTo>
                  <a:lnTo>
                    <a:pt x="112585" y="392836"/>
                  </a:lnTo>
                  <a:lnTo>
                    <a:pt x="113423" y="392925"/>
                  </a:lnTo>
                  <a:lnTo>
                    <a:pt x="114185" y="392226"/>
                  </a:lnTo>
                  <a:lnTo>
                    <a:pt x="114731" y="386435"/>
                  </a:lnTo>
                  <a:lnTo>
                    <a:pt x="115062" y="382244"/>
                  </a:lnTo>
                  <a:close/>
                </a:path>
                <a:path w="117475" h="643254">
                  <a:moveTo>
                    <a:pt x="115747" y="293103"/>
                  </a:moveTo>
                  <a:lnTo>
                    <a:pt x="115468" y="288912"/>
                  </a:lnTo>
                  <a:lnTo>
                    <a:pt x="115023" y="283108"/>
                  </a:lnTo>
                  <a:lnTo>
                    <a:pt x="114274" y="282409"/>
                  </a:lnTo>
                  <a:lnTo>
                    <a:pt x="111582" y="282638"/>
                  </a:lnTo>
                  <a:lnTo>
                    <a:pt x="110959" y="283438"/>
                  </a:lnTo>
                  <a:lnTo>
                    <a:pt x="111290" y="287591"/>
                  </a:lnTo>
                  <a:lnTo>
                    <a:pt x="111671" y="293357"/>
                  </a:lnTo>
                  <a:lnTo>
                    <a:pt x="112407" y="294081"/>
                  </a:lnTo>
                  <a:lnTo>
                    <a:pt x="114261" y="293954"/>
                  </a:lnTo>
                  <a:lnTo>
                    <a:pt x="115112" y="293903"/>
                  </a:lnTo>
                  <a:lnTo>
                    <a:pt x="115747" y="293103"/>
                  </a:lnTo>
                  <a:close/>
                </a:path>
                <a:path w="117475" h="643254">
                  <a:moveTo>
                    <a:pt x="116103" y="373621"/>
                  </a:moveTo>
                  <a:lnTo>
                    <a:pt x="115087" y="372351"/>
                  </a:lnTo>
                  <a:lnTo>
                    <a:pt x="113741" y="372262"/>
                  </a:lnTo>
                  <a:lnTo>
                    <a:pt x="112395" y="372186"/>
                  </a:lnTo>
                  <a:lnTo>
                    <a:pt x="111239" y="373291"/>
                  </a:lnTo>
                  <a:lnTo>
                    <a:pt x="111036" y="376224"/>
                  </a:lnTo>
                  <a:lnTo>
                    <a:pt x="112039" y="377494"/>
                  </a:lnTo>
                  <a:lnTo>
                    <a:pt x="114719" y="377698"/>
                  </a:lnTo>
                  <a:lnTo>
                    <a:pt x="115900" y="376567"/>
                  </a:lnTo>
                  <a:lnTo>
                    <a:pt x="116001" y="375094"/>
                  </a:lnTo>
                  <a:lnTo>
                    <a:pt x="116103" y="373621"/>
                  </a:lnTo>
                  <a:close/>
                </a:path>
                <a:path w="117475" h="643254">
                  <a:moveTo>
                    <a:pt x="116547" y="357479"/>
                  </a:moveTo>
                  <a:lnTo>
                    <a:pt x="115887" y="356704"/>
                  </a:lnTo>
                  <a:lnTo>
                    <a:pt x="113182" y="356603"/>
                  </a:lnTo>
                  <a:lnTo>
                    <a:pt x="112471" y="357327"/>
                  </a:lnTo>
                  <a:lnTo>
                    <a:pt x="112306" y="361480"/>
                  </a:lnTo>
                  <a:lnTo>
                    <a:pt x="112052" y="366344"/>
                  </a:lnTo>
                  <a:lnTo>
                    <a:pt x="111988" y="367258"/>
                  </a:lnTo>
                  <a:lnTo>
                    <a:pt x="112636" y="368046"/>
                  </a:lnTo>
                  <a:lnTo>
                    <a:pt x="114490" y="368160"/>
                  </a:lnTo>
                  <a:lnTo>
                    <a:pt x="115341" y="368211"/>
                  </a:lnTo>
                  <a:lnTo>
                    <a:pt x="116065" y="367487"/>
                  </a:lnTo>
                  <a:lnTo>
                    <a:pt x="116128" y="366560"/>
                  </a:lnTo>
                  <a:lnTo>
                    <a:pt x="116382" y="361670"/>
                  </a:lnTo>
                  <a:lnTo>
                    <a:pt x="116547" y="357479"/>
                  </a:lnTo>
                  <a:close/>
                </a:path>
                <a:path w="117475" h="643254">
                  <a:moveTo>
                    <a:pt x="116662" y="302133"/>
                  </a:moveTo>
                  <a:lnTo>
                    <a:pt x="116586" y="300659"/>
                  </a:lnTo>
                  <a:lnTo>
                    <a:pt x="116509" y="299186"/>
                  </a:lnTo>
                  <a:lnTo>
                    <a:pt x="115354" y="298043"/>
                  </a:lnTo>
                  <a:lnTo>
                    <a:pt x="112661" y="298196"/>
                  </a:lnTo>
                  <a:lnTo>
                    <a:pt x="111645" y="299453"/>
                  </a:lnTo>
                  <a:lnTo>
                    <a:pt x="111709" y="300913"/>
                  </a:lnTo>
                  <a:lnTo>
                    <a:pt x="111785" y="302387"/>
                  </a:lnTo>
                  <a:lnTo>
                    <a:pt x="112941" y="303530"/>
                  </a:lnTo>
                  <a:lnTo>
                    <a:pt x="114287" y="303453"/>
                  </a:lnTo>
                  <a:lnTo>
                    <a:pt x="115620" y="303390"/>
                  </a:lnTo>
                  <a:lnTo>
                    <a:pt x="116662" y="302133"/>
                  </a:lnTo>
                  <a:close/>
                </a:path>
                <a:path w="117475" h="643254">
                  <a:moveTo>
                    <a:pt x="116852" y="317881"/>
                  </a:moveTo>
                  <a:lnTo>
                    <a:pt x="116738" y="313702"/>
                  </a:lnTo>
                  <a:lnTo>
                    <a:pt x="116522" y="307873"/>
                  </a:lnTo>
                  <a:lnTo>
                    <a:pt x="115811" y="307149"/>
                  </a:lnTo>
                  <a:lnTo>
                    <a:pt x="113106" y="307251"/>
                  </a:lnTo>
                  <a:lnTo>
                    <a:pt x="112445" y="308038"/>
                  </a:lnTo>
                  <a:lnTo>
                    <a:pt x="112610" y="312204"/>
                  </a:lnTo>
                  <a:lnTo>
                    <a:pt x="112763" y="317982"/>
                  </a:lnTo>
                  <a:lnTo>
                    <a:pt x="113474" y="318719"/>
                  </a:lnTo>
                  <a:lnTo>
                    <a:pt x="115328" y="318681"/>
                  </a:lnTo>
                  <a:lnTo>
                    <a:pt x="116179" y="318655"/>
                  </a:lnTo>
                  <a:lnTo>
                    <a:pt x="116852" y="317881"/>
                  </a:lnTo>
                  <a:close/>
                </a:path>
                <a:path w="117475" h="643254">
                  <a:moveTo>
                    <a:pt x="117030" y="332676"/>
                  </a:moveTo>
                  <a:lnTo>
                    <a:pt x="116344" y="331927"/>
                  </a:lnTo>
                  <a:lnTo>
                    <a:pt x="113639" y="331927"/>
                  </a:lnTo>
                  <a:lnTo>
                    <a:pt x="112953" y="332676"/>
                  </a:lnTo>
                  <a:lnTo>
                    <a:pt x="112941" y="336842"/>
                  </a:lnTo>
                  <a:lnTo>
                    <a:pt x="112877" y="342620"/>
                  </a:lnTo>
                  <a:lnTo>
                    <a:pt x="113550" y="343395"/>
                  </a:lnTo>
                  <a:lnTo>
                    <a:pt x="115404" y="343420"/>
                  </a:lnTo>
                  <a:lnTo>
                    <a:pt x="116243" y="343433"/>
                  </a:lnTo>
                  <a:lnTo>
                    <a:pt x="116954" y="342696"/>
                  </a:lnTo>
                  <a:lnTo>
                    <a:pt x="117017" y="338505"/>
                  </a:lnTo>
                  <a:lnTo>
                    <a:pt x="117030" y="332676"/>
                  </a:lnTo>
                  <a:close/>
                </a:path>
                <a:path w="117475" h="643254">
                  <a:moveTo>
                    <a:pt x="117221" y="348830"/>
                  </a:moveTo>
                  <a:lnTo>
                    <a:pt x="116166" y="347599"/>
                  </a:lnTo>
                  <a:lnTo>
                    <a:pt x="114808" y="347560"/>
                  </a:lnTo>
                  <a:lnTo>
                    <a:pt x="113461" y="347535"/>
                  </a:lnTo>
                  <a:lnTo>
                    <a:pt x="112356" y="348703"/>
                  </a:lnTo>
                  <a:lnTo>
                    <a:pt x="112306" y="350177"/>
                  </a:lnTo>
                  <a:lnTo>
                    <a:pt x="112268" y="351637"/>
                  </a:lnTo>
                  <a:lnTo>
                    <a:pt x="113322" y="352856"/>
                  </a:lnTo>
                  <a:lnTo>
                    <a:pt x="114655" y="352907"/>
                  </a:lnTo>
                  <a:lnTo>
                    <a:pt x="116014" y="352945"/>
                  </a:lnTo>
                  <a:lnTo>
                    <a:pt x="117144" y="351777"/>
                  </a:lnTo>
                  <a:lnTo>
                    <a:pt x="117182" y="350304"/>
                  </a:lnTo>
                  <a:lnTo>
                    <a:pt x="117221" y="348830"/>
                  </a:lnTo>
                  <a:close/>
                </a:path>
                <a:path w="117475" h="643254">
                  <a:moveTo>
                    <a:pt x="117398" y="326961"/>
                  </a:moveTo>
                  <a:lnTo>
                    <a:pt x="117386" y="325488"/>
                  </a:lnTo>
                  <a:lnTo>
                    <a:pt x="117373" y="324002"/>
                  </a:lnTo>
                  <a:lnTo>
                    <a:pt x="116255" y="322821"/>
                  </a:lnTo>
                  <a:lnTo>
                    <a:pt x="114909" y="322846"/>
                  </a:lnTo>
                  <a:lnTo>
                    <a:pt x="113563" y="322859"/>
                  </a:lnTo>
                  <a:lnTo>
                    <a:pt x="112483" y="324078"/>
                  </a:lnTo>
                  <a:lnTo>
                    <a:pt x="112509" y="325539"/>
                  </a:lnTo>
                  <a:lnTo>
                    <a:pt x="112522" y="327012"/>
                  </a:lnTo>
                  <a:lnTo>
                    <a:pt x="113626" y="328193"/>
                  </a:lnTo>
                  <a:lnTo>
                    <a:pt x="116319" y="328168"/>
                  </a:lnTo>
                  <a:lnTo>
                    <a:pt x="117398" y="326961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2" name="object 202"/>
            <p:cNvSpPr/>
            <p:nvPr/>
          </p:nvSpPr>
          <p:spPr>
            <a:xfrm>
              <a:off x="3276193" y="4112742"/>
              <a:ext cx="105410" cy="621665"/>
            </a:xfrm>
            <a:custGeom>
              <a:avLst/>
              <a:gdLst/>
              <a:ahLst/>
              <a:cxnLst/>
              <a:rect l="l" t="t" r="r" b="b"/>
              <a:pathLst>
                <a:path w="105410" h="621664">
                  <a:moveTo>
                    <a:pt x="1955" y="1485"/>
                  </a:moveTo>
                  <a:lnTo>
                    <a:pt x="1066" y="0"/>
                  </a:lnTo>
                  <a:lnTo>
                    <a:pt x="0" y="4089"/>
                  </a:lnTo>
                  <a:lnTo>
                    <a:pt x="1651" y="3111"/>
                  </a:lnTo>
                  <a:lnTo>
                    <a:pt x="1955" y="1485"/>
                  </a:lnTo>
                  <a:close/>
                </a:path>
                <a:path w="105410" h="621664">
                  <a:moveTo>
                    <a:pt x="9766" y="15697"/>
                  </a:moveTo>
                  <a:lnTo>
                    <a:pt x="9283" y="14871"/>
                  </a:lnTo>
                  <a:lnTo>
                    <a:pt x="6807" y="10490"/>
                  </a:lnTo>
                  <a:lnTo>
                    <a:pt x="4622" y="6769"/>
                  </a:lnTo>
                  <a:lnTo>
                    <a:pt x="3632" y="6438"/>
                  </a:lnTo>
                  <a:lnTo>
                    <a:pt x="1295" y="7810"/>
                  </a:lnTo>
                  <a:lnTo>
                    <a:pt x="1092" y="8826"/>
                  </a:lnTo>
                  <a:lnTo>
                    <a:pt x="3263" y="12534"/>
                  </a:lnTo>
                  <a:lnTo>
                    <a:pt x="6197" y="17703"/>
                  </a:lnTo>
                  <a:lnTo>
                    <a:pt x="7175" y="18034"/>
                  </a:lnTo>
                  <a:lnTo>
                    <a:pt x="8801" y="17132"/>
                  </a:lnTo>
                  <a:lnTo>
                    <a:pt x="9537" y="16713"/>
                  </a:lnTo>
                  <a:lnTo>
                    <a:pt x="9766" y="15697"/>
                  </a:lnTo>
                  <a:close/>
                </a:path>
                <a:path w="105410" h="621664">
                  <a:moveTo>
                    <a:pt x="14617" y="23660"/>
                  </a:moveTo>
                  <a:lnTo>
                    <a:pt x="13893" y="22326"/>
                  </a:lnTo>
                  <a:lnTo>
                    <a:pt x="13169" y="20993"/>
                  </a:lnTo>
                  <a:lnTo>
                    <a:pt x="11607" y="20447"/>
                  </a:lnTo>
                  <a:lnTo>
                    <a:pt x="9245" y="21742"/>
                  </a:lnTo>
                  <a:lnTo>
                    <a:pt x="8890" y="23342"/>
                  </a:lnTo>
                  <a:lnTo>
                    <a:pt x="10337" y="25984"/>
                  </a:lnTo>
                  <a:lnTo>
                    <a:pt x="11874" y="26543"/>
                  </a:lnTo>
                  <a:lnTo>
                    <a:pt x="14249" y="25260"/>
                  </a:lnTo>
                  <a:lnTo>
                    <a:pt x="14617" y="23660"/>
                  </a:lnTo>
                  <a:close/>
                </a:path>
                <a:path w="105410" h="621664">
                  <a:moveTo>
                    <a:pt x="21793" y="38125"/>
                  </a:moveTo>
                  <a:lnTo>
                    <a:pt x="19837" y="34302"/>
                  </a:lnTo>
                  <a:lnTo>
                    <a:pt x="17056" y="29032"/>
                  </a:lnTo>
                  <a:lnTo>
                    <a:pt x="16078" y="28663"/>
                  </a:lnTo>
                  <a:lnTo>
                    <a:pt x="13677" y="29933"/>
                  </a:lnTo>
                  <a:lnTo>
                    <a:pt x="13436" y="30949"/>
                  </a:lnTo>
                  <a:lnTo>
                    <a:pt x="15443" y="34709"/>
                  </a:lnTo>
                  <a:lnTo>
                    <a:pt x="18135" y="39979"/>
                  </a:lnTo>
                  <a:lnTo>
                    <a:pt x="19113" y="40347"/>
                  </a:lnTo>
                  <a:lnTo>
                    <a:pt x="20764" y="39509"/>
                  </a:lnTo>
                  <a:lnTo>
                    <a:pt x="21513" y="39128"/>
                  </a:lnTo>
                  <a:lnTo>
                    <a:pt x="21793" y="38125"/>
                  </a:lnTo>
                  <a:close/>
                </a:path>
                <a:path w="105410" h="621664">
                  <a:moveTo>
                    <a:pt x="26212" y="620014"/>
                  </a:moveTo>
                  <a:lnTo>
                    <a:pt x="25857" y="618401"/>
                  </a:lnTo>
                  <a:lnTo>
                    <a:pt x="23507" y="617080"/>
                  </a:lnTo>
                  <a:lnTo>
                    <a:pt x="22783" y="617334"/>
                  </a:lnTo>
                  <a:lnTo>
                    <a:pt x="25552" y="621271"/>
                  </a:lnTo>
                  <a:lnTo>
                    <a:pt x="26212" y="620014"/>
                  </a:lnTo>
                  <a:close/>
                </a:path>
                <a:path w="105410" h="621664">
                  <a:moveTo>
                    <a:pt x="26301" y="46240"/>
                  </a:moveTo>
                  <a:lnTo>
                    <a:pt x="25628" y="44881"/>
                  </a:lnTo>
                  <a:lnTo>
                    <a:pt x="24955" y="43522"/>
                  </a:lnTo>
                  <a:lnTo>
                    <a:pt x="23431" y="42913"/>
                  </a:lnTo>
                  <a:lnTo>
                    <a:pt x="22225" y="43522"/>
                  </a:lnTo>
                  <a:lnTo>
                    <a:pt x="21005" y="44119"/>
                  </a:lnTo>
                  <a:lnTo>
                    <a:pt x="20586" y="45694"/>
                  </a:lnTo>
                  <a:lnTo>
                    <a:pt x="21907" y="48387"/>
                  </a:lnTo>
                  <a:lnTo>
                    <a:pt x="23431" y="48996"/>
                  </a:lnTo>
                  <a:lnTo>
                    <a:pt x="25857" y="47815"/>
                  </a:lnTo>
                  <a:lnTo>
                    <a:pt x="26301" y="46240"/>
                  </a:lnTo>
                  <a:close/>
                </a:path>
                <a:path w="105410" h="621664">
                  <a:moveTo>
                    <a:pt x="32816" y="60909"/>
                  </a:moveTo>
                  <a:lnTo>
                    <a:pt x="30327" y="55524"/>
                  </a:lnTo>
                  <a:lnTo>
                    <a:pt x="28486" y="51663"/>
                  </a:lnTo>
                  <a:lnTo>
                    <a:pt x="27520" y="51269"/>
                  </a:lnTo>
                  <a:lnTo>
                    <a:pt x="25082" y="52438"/>
                  </a:lnTo>
                  <a:lnTo>
                    <a:pt x="24790" y="53441"/>
                  </a:lnTo>
                  <a:lnTo>
                    <a:pt x="27330" y="58762"/>
                  </a:lnTo>
                  <a:lnTo>
                    <a:pt x="29095" y="62623"/>
                  </a:lnTo>
                  <a:lnTo>
                    <a:pt x="30048" y="63030"/>
                  </a:lnTo>
                  <a:lnTo>
                    <a:pt x="31737" y="62255"/>
                  </a:lnTo>
                  <a:lnTo>
                    <a:pt x="32499" y="61899"/>
                  </a:lnTo>
                  <a:lnTo>
                    <a:pt x="32816" y="60909"/>
                  </a:lnTo>
                  <a:close/>
                </a:path>
                <a:path w="105410" h="621664">
                  <a:moveTo>
                    <a:pt x="33820" y="605282"/>
                  </a:moveTo>
                  <a:lnTo>
                    <a:pt x="33566" y="604278"/>
                  </a:lnTo>
                  <a:lnTo>
                    <a:pt x="31165" y="603021"/>
                  </a:lnTo>
                  <a:lnTo>
                    <a:pt x="30200" y="603377"/>
                  </a:lnTo>
                  <a:lnTo>
                    <a:pt x="28194" y="607148"/>
                  </a:lnTo>
                  <a:lnTo>
                    <a:pt x="25349" y="612355"/>
                  </a:lnTo>
                  <a:lnTo>
                    <a:pt x="25577" y="613371"/>
                  </a:lnTo>
                  <a:lnTo>
                    <a:pt x="27203" y="614260"/>
                  </a:lnTo>
                  <a:lnTo>
                    <a:pt x="27940" y="614667"/>
                  </a:lnTo>
                  <a:lnTo>
                    <a:pt x="28930" y="614324"/>
                  </a:lnTo>
                  <a:lnTo>
                    <a:pt x="31000" y="610552"/>
                  </a:lnTo>
                  <a:lnTo>
                    <a:pt x="33820" y="605282"/>
                  </a:lnTo>
                  <a:close/>
                </a:path>
                <a:path w="105410" h="621664">
                  <a:moveTo>
                    <a:pt x="36969" y="69176"/>
                  </a:moveTo>
                  <a:lnTo>
                    <a:pt x="36360" y="67805"/>
                  </a:lnTo>
                  <a:lnTo>
                    <a:pt x="35750" y="66421"/>
                  </a:lnTo>
                  <a:lnTo>
                    <a:pt x="34239" y="65760"/>
                  </a:lnTo>
                  <a:lnTo>
                    <a:pt x="33007" y="66306"/>
                  </a:lnTo>
                  <a:lnTo>
                    <a:pt x="31788" y="66865"/>
                  </a:lnTo>
                  <a:lnTo>
                    <a:pt x="31292" y="68414"/>
                  </a:lnTo>
                  <a:lnTo>
                    <a:pt x="32499" y="71158"/>
                  </a:lnTo>
                  <a:lnTo>
                    <a:pt x="33972" y="71818"/>
                  </a:lnTo>
                  <a:lnTo>
                    <a:pt x="36461" y="70739"/>
                  </a:lnTo>
                  <a:lnTo>
                    <a:pt x="36969" y="69176"/>
                  </a:lnTo>
                  <a:close/>
                </a:path>
                <a:path w="105410" h="621664">
                  <a:moveTo>
                    <a:pt x="38252" y="597573"/>
                  </a:moveTo>
                  <a:lnTo>
                    <a:pt x="37833" y="595985"/>
                  </a:lnTo>
                  <a:lnTo>
                    <a:pt x="35433" y="594766"/>
                  </a:lnTo>
                  <a:lnTo>
                    <a:pt x="33921" y="595350"/>
                  </a:lnTo>
                  <a:lnTo>
                    <a:pt x="33223" y="596684"/>
                  </a:lnTo>
                  <a:lnTo>
                    <a:pt x="32537" y="598030"/>
                  </a:lnTo>
                  <a:lnTo>
                    <a:pt x="32931" y="599605"/>
                  </a:lnTo>
                  <a:lnTo>
                    <a:pt x="34137" y="600240"/>
                  </a:lnTo>
                  <a:lnTo>
                    <a:pt x="35331" y="600849"/>
                  </a:lnTo>
                  <a:lnTo>
                    <a:pt x="36868" y="600265"/>
                  </a:lnTo>
                  <a:lnTo>
                    <a:pt x="37566" y="598919"/>
                  </a:lnTo>
                  <a:lnTo>
                    <a:pt x="38252" y="597573"/>
                  </a:lnTo>
                  <a:close/>
                </a:path>
                <a:path w="105410" h="621664">
                  <a:moveTo>
                    <a:pt x="42862" y="84061"/>
                  </a:moveTo>
                  <a:lnTo>
                    <a:pt x="41249" y="80124"/>
                  </a:lnTo>
                  <a:lnTo>
                    <a:pt x="38938" y="74676"/>
                  </a:lnTo>
                  <a:lnTo>
                    <a:pt x="37998" y="74244"/>
                  </a:lnTo>
                  <a:lnTo>
                    <a:pt x="35509" y="75311"/>
                  </a:lnTo>
                  <a:lnTo>
                    <a:pt x="35179" y="76301"/>
                  </a:lnTo>
                  <a:lnTo>
                    <a:pt x="37477" y="81699"/>
                  </a:lnTo>
                  <a:lnTo>
                    <a:pt x="39077" y="85610"/>
                  </a:lnTo>
                  <a:lnTo>
                    <a:pt x="40017" y="86055"/>
                  </a:lnTo>
                  <a:lnTo>
                    <a:pt x="41732" y="85356"/>
                  </a:lnTo>
                  <a:lnTo>
                    <a:pt x="42519" y="85039"/>
                  </a:lnTo>
                  <a:lnTo>
                    <a:pt x="42862" y="84061"/>
                  </a:lnTo>
                  <a:close/>
                </a:path>
                <a:path w="105410" h="621664">
                  <a:moveTo>
                    <a:pt x="45199" y="582625"/>
                  </a:moveTo>
                  <a:lnTo>
                    <a:pt x="44907" y="581621"/>
                  </a:lnTo>
                  <a:lnTo>
                    <a:pt x="42468" y="580466"/>
                  </a:lnTo>
                  <a:lnTo>
                    <a:pt x="41516" y="580872"/>
                  </a:lnTo>
                  <a:lnTo>
                    <a:pt x="39674" y="584695"/>
                  </a:lnTo>
                  <a:lnTo>
                    <a:pt x="37071" y="589991"/>
                  </a:lnTo>
                  <a:lnTo>
                    <a:pt x="37338" y="590981"/>
                  </a:lnTo>
                  <a:lnTo>
                    <a:pt x="39001" y="591820"/>
                  </a:lnTo>
                  <a:lnTo>
                    <a:pt x="39751" y="592188"/>
                  </a:lnTo>
                  <a:lnTo>
                    <a:pt x="40716" y="591820"/>
                  </a:lnTo>
                  <a:lnTo>
                    <a:pt x="43357" y="586473"/>
                  </a:lnTo>
                  <a:lnTo>
                    <a:pt x="45199" y="582625"/>
                  </a:lnTo>
                  <a:close/>
                </a:path>
                <a:path w="105410" h="621664">
                  <a:moveTo>
                    <a:pt x="46659" y="92468"/>
                  </a:moveTo>
                  <a:lnTo>
                    <a:pt x="46101" y="91071"/>
                  </a:lnTo>
                  <a:lnTo>
                    <a:pt x="45554" y="89674"/>
                  </a:lnTo>
                  <a:lnTo>
                    <a:pt x="44081" y="88950"/>
                  </a:lnTo>
                  <a:lnTo>
                    <a:pt x="41579" y="89954"/>
                  </a:lnTo>
                  <a:lnTo>
                    <a:pt x="41021" y="91478"/>
                  </a:lnTo>
                  <a:lnTo>
                    <a:pt x="41554" y="92862"/>
                  </a:lnTo>
                  <a:lnTo>
                    <a:pt x="42113" y="94246"/>
                  </a:lnTo>
                  <a:lnTo>
                    <a:pt x="43561" y="94983"/>
                  </a:lnTo>
                  <a:lnTo>
                    <a:pt x="46075" y="93992"/>
                  </a:lnTo>
                  <a:lnTo>
                    <a:pt x="46659" y="92468"/>
                  </a:lnTo>
                  <a:close/>
                </a:path>
                <a:path w="105410" h="621664">
                  <a:moveTo>
                    <a:pt x="49326" y="574763"/>
                  </a:moveTo>
                  <a:lnTo>
                    <a:pt x="48831" y="573201"/>
                  </a:lnTo>
                  <a:lnTo>
                    <a:pt x="46380" y="572071"/>
                  </a:lnTo>
                  <a:lnTo>
                    <a:pt x="44894" y="572731"/>
                  </a:lnTo>
                  <a:lnTo>
                    <a:pt x="44259" y="574078"/>
                  </a:lnTo>
                  <a:lnTo>
                    <a:pt x="43637" y="575437"/>
                  </a:lnTo>
                  <a:lnTo>
                    <a:pt x="44107" y="576999"/>
                  </a:lnTo>
                  <a:lnTo>
                    <a:pt x="46545" y="578154"/>
                  </a:lnTo>
                  <a:lnTo>
                    <a:pt x="48069" y="577507"/>
                  </a:lnTo>
                  <a:lnTo>
                    <a:pt x="48691" y="576135"/>
                  </a:lnTo>
                  <a:lnTo>
                    <a:pt x="49326" y="574763"/>
                  </a:lnTo>
                  <a:close/>
                </a:path>
                <a:path w="105410" h="621664">
                  <a:moveTo>
                    <a:pt x="51904" y="107518"/>
                  </a:moveTo>
                  <a:lnTo>
                    <a:pt x="49885" y="101981"/>
                  </a:lnTo>
                  <a:lnTo>
                    <a:pt x="48374" y="98018"/>
                  </a:lnTo>
                  <a:lnTo>
                    <a:pt x="47459" y="97548"/>
                  </a:lnTo>
                  <a:lnTo>
                    <a:pt x="46659" y="97840"/>
                  </a:lnTo>
                  <a:lnTo>
                    <a:pt x="44932" y="98513"/>
                  </a:lnTo>
                  <a:lnTo>
                    <a:pt x="44564" y="99466"/>
                  </a:lnTo>
                  <a:lnTo>
                    <a:pt x="46050" y="103416"/>
                  </a:lnTo>
                  <a:lnTo>
                    <a:pt x="47739" y="108038"/>
                  </a:lnTo>
                  <a:lnTo>
                    <a:pt x="48069" y="108902"/>
                  </a:lnTo>
                  <a:lnTo>
                    <a:pt x="48971" y="109385"/>
                  </a:lnTo>
                  <a:lnTo>
                    <a:pt x="50723" y="108762"/>
                  </a:lnTo>
                  <a:lnTo>
                    <a:pt x="51523" y="108470"/>
                  </a:lnTo>
                  <a:lnTo>
                    <a:pt x="51904" y="107518"/>
                  </a:lnTo>
                  <a:close/>
                </a:path>
                <a:path w="105410" h="621664">
                  <a:moveTo>
                    <a:pt x="55346" y="116039"/>
                  </a:moveTo>
                  <a:lnTo>
                    <a:pt x="54851" y="114630"/>
                  </a:lnTo>
                  <a:lnTo>
                    <a:pt x="54368" y="113220"/>
                  </a:lnTo>
                  <a:lnTo>
                    <a:pt x="52933" y="112433"/>
                  </a:lnTo>
                  <a:lnTo>
                    <a:pt x="50380" y="113334"/>
                  </a:lnTo>
                  <a:lnTo>
                    <a:pt x="49758" y="114833"/>
                  </a:lnTo>
                  <a:lnTo>
                    <a:pt x="50241" y="116243"/>
                  </a:lnTo>
                  <a:lnTo>
                    <a:pt x="50736" y="117640"/>
                  </a:lnTo>
                  <a:lnTo>
                    <a:pt x="52158" y="118427"/>
                  </a:lnTo>
                  <a:lnTo>
                    <a:pt x="54711" y="117538"/>
                  </a:lnTo>
                  <a:lnTo>
                    <a:pt x="55346" y="116039"/>
                  </a:lnTo>
                  <a:close/>
                </a:path>
                <a:path w="105410" h="621664">
                  <a:moveTo>
                    <a:pt x="55613" y="559587"/>
                  </a:moveTo>
                  <a:lnTo>
                    <a:pt x="55270" y="558609"/>
                  </a:lnTo>
                  <a:lnTo>
                    <a:pt x="54127" y="558114"/>
                  </a:lnTo>
                  <a:lnTo>
                    <a:pt x="53936" y="558050"/>
                  </a:lnTo>
                  <a:lnTo>
                    <a:pt x="52781" y="557555"/>
                  </a:lnTo>
                  <a:lnTo>
                    <a:pt x="51854" y="557987"/>
                  </a:lnTo>
                  <a:lnTo>
                    <a:pt x="50177" y="561873"/>
                  </a:lnTo>
                  <a:lnTo>
                    <a:pt x="47802" y="567258"/>
                  </a:lnTo>
                  <a:lnTo>
                    <a:pt x="48120" y="568236"/>
                  </a:lnTo>
                  <a:lnTo>
                    <a:pt x="49809" y="568998"/>
                  </a:lnTo>
                  <a:lnTo>
                    <a:pt x="50584" y="569353"/>
                  </a:lnTo>
                  <a:lnTo>
                    <a:pt x="51523" y="568921"/>
                  </a:lnTo>
                  <a:lnTo>
                    <a:pt x="53263" y="565035"/>
                  </a:lnTo>
                  <a:lnTo>
                    <a:pt x="55613" y="559587"/>
                  </a:lnTo>
                  <a:close/>
                </a:path>
                <a:path w="105410" h="621664">
                  <a:moveTo>
                    <a:pt x="59385" y="551624"/>
                  </a:moveTo>
                  <a:lnTo>
                    <a:pt x="58826" y="550075"/>
                  </a:lnTo>
                  <a:lnTo>
                    <a:pt x="56337" y="549059"/>
                  </a:lnTo>
                  <a:lnTo>
                    <a:pt x="54876" y="549757"/>
                  </a:lnTo>
                  <a:lnTo>
                    <a:pt x="53733" y="552526"/>
                  </a:lnTo>
                  <a:lnTo>
                    <a:pt x="54267" y="554062"/>
                  </a:lnTo>
                  <a:lnTo>
                    <a:pt x="56756" y="555104"/>
                  </a:lnTo>
                  <a:lnTo>
                    <a:pt x="58229" y="554393"/>
                  </a:lnTo>
                  <a:lnTo>
                    <a:pt x="58813" y="553008"/>
                  </a:lnTo>
                  <a:lnTo>
                    <a:pt x="59385" y="551624"/>
                  </a:lnTo>
                  <a:close/>
                </a:path>
                <a:path w="105410" h="621664">
                  <a:moveTo>
                    <a:pt x="59956" y="131254"/>
                  </a:moveTo>
                  <a:lnTo>
                    <a:pt x="58674" y="127228"/>
                  </a:lnTo>
                  <a:lnTo>
                    <a:pt x="56832" y="121640"/>
                  </a:lnTo>
                  <a:lnTo>
                    <a:pt x="55930" y="121132"/>
                  </a:lnTo>
                  <a:lnTo>
                    <a:pt x="53365" y="121996"/>
                  </a:lnTo>
                  <a:lnTo>
                    <a:pt x="52959" y="122948"/>
                  </a:lnTo>
                  <a:lnTo>
                    <a:pt x="54279" y="126923"/>
                  </a:lnTo>
                  <a:lnTo>
                    <a:pt x="56070" y="132486"/>
                  </a:lnTo>
                  <a:lnTo>
                    <a:pt x="56946" y="133007"/>
                  </a:lnTo>
                  <a:lnTo>
                    <a:pt x="58724" y="132448"/>
                  </a:lnTo>
                  <a:lnTo>
                    <a:pt x="59537" y="132194"/>
                  </a:lnTo>
                  <a:lnTo>
                    <a:pt x="59956" y="131254"/>
                  </a:lnTo>
                  <a:close/>
                </a:path>
                <a:path w="105410" h="621664">
                  <a:moveTo>
                    <a:pt x="63042" y="139903"/>
                  </a:moveTo>
                  <a:lnTo>
                    <a:pt x="62611" y="138468"/>
                  </a:lnTo>
                  <a:lnTo>
                    <a:pt x="62179" y="137033"/>
                  </a:lnTo>
                  <a:lnTo>
                    <a:pt x="60769" y="136207"/>
                  </a:lnTo>
                  <a:lnTo>
                    <a:pt x="58191" y="136994"/>
                  </a:lnTo>
                  <a:lnTo>
                    <a:pt x="57505" y="138468"/>
                  </a:lnTo>
                  <a:lnTo>
                    <a:pt x="58369" y="141300"/>
                  </a:lnTo>
                  <a:lnTo>
                    <a:pt x="59753" y="142138"/>
                  </a:lnTo>
                  <a:lnTo>
                    <a:pt x="62344" y="141363"/>
                  </a:lnTo>
                  <a:lnTo>
                    <a:pt x="63042" y="139903"/>
                  </a:lnTo>
                  <a:close/>
                </a:path>
                <a:path w="105410" h="621664">
                  <a:moveTo>
                    <a:pt x="65024" y="536232"/>
                  </a:moveTo>
                  <a:lnTo>
                    <a:pt x="64643" y="535279"/>
                  </a:lnTo>
                  <a:lnTo>
                    <a:pt x="62115" y="534314"/>
                  </a:lnTo>
                  <a:lnTo>
                    <a:pt x="61201" y="534784"/>
                  </a:lnTo>
                  <a:lnTo>
                    <a:pt x="59702" y="538734"/>
                  </a:lnTo>
                  <a:lnTo>
                    <a:pt x="57543" y="544182"/>
                  </a:lnTo>
                  <a:lnTo>
                    <a:pt x="57899" y="545147"/>
                  </a:lnTo>
                  <a:lnTo>
                    <a:pt x="59626" y="545846"/>
                  </a:lnTo>
                  <a:lnTo>
                    <a:pt x="60413" y="546163"/>
                  </a:lnTo>
                  <a:lnTo>
                    <a:pt x="61341" y="545706"/>
                  </a:lnTo>
                  <a:lnTo>
                    <a:pt x="63512" y="540207"/>
                  </a:lnTo>
                  <a:lnTo>
                    <a:pt x="65024" y="536232"/>
                  </a:lnTo>
                  <a:close/>
                </a:path>
                <a:path w="105410" h="621664">
                  <a:moveTo>
                    <a:pt x="67005" y="155244"/>
                  </a:moveTo>
                  <a:lnTo>
                    <a:pt x="65455" y="149593"/>
                  </a:lnTo>
                  <a:lnTo>
                    <a:pt x="64287" y="145542"/>
                  </a:lnTo>
                  <a:lnTo>
                    <a:pt x="63398" y="144995"/>
                  </a:lnTo>
                  <a:lnTo>
                    <a:pt x="60807" y="145757"/>
                  </a:lnTo>
                  <a:lnTo>
                    <a:pt x="60350" y="146685"/>
                  </a:lnTo>
                  <a:lnTo>
                    <a:pt x="61518" y="150710"/>
                  </a:lnTo>
                  <a:lnTo>
                    <a:pt x="63068" y="156324"/>
                  </a:lnTo>
                  <a:lnTo>
                    <a:pt x="63931" y="156870"/>
                  </a:lnTo>
                  <a:lnTo>
                    <a:pt x="65138" y="156540"/>
                  </a:lnTo>
                  <a:lnTo>
                    <a:pt x="65341" y="156502"/>
                  </a:lnTo>
                  <a:lnTo>
                    <a:pt x="65722" y="156387"/>
                  </a:lnTo>
                  <a:lnTo>
                    <a:pt x="66548" y="156159"/>
                  </a:lnTo>
                  <a:lnTo>
                    <a:pt x="67005" y="155244"/>
                  </a:lnTo>
                  <a:close/>
                </a:path>
                <a:path w="105410" h="621664">
                  <a:moveTo>
                    <a:pt x="68453" y="528142"/>
                  </a:moveTo>
                  <a:lnTo>
                    <a:pt x="67830" y="526630"/>
                  </a:lnTo>
                  <a:lnTo>
                    <a:pt x="65303" y="525703"/>
                  </a:lnTo>
                  <a:lnTo>
                    <a:pt x="63868" y="526478"/>
                  </a:lnTo>
                  <a:lnTo>
                    <a:pt x="62852" y="529272"/>
                  </a:lnTo>
                  <a:lnTo>
                    <a:pt x="63449" y="530771"/>
                  </a:lnTo>
                  <a:lnTo>
                    <a:pt x="64719" y="531241"/>
                  </a:lnTo>
                  <a:lnTo>
                    <a:pt x="65976" y="531723"/>
                  </a:lnTo>
                  <a:lnTo>
                    <a:pt x="67424" y="530961"/>
                  </a:lnTo>
                  <a:lnTo>
                    <a:pt x="67945" y="529551"/>
                  </a:lnTo>
                  <a:lnTo>
                    <a:pt x="68453" y="528142"/>
                  </a:lnTo>
                  <a:close/>
                </a:path>
                <a:path w="105410" h="621664">
                  <a:moveTo>
                    <a:pt x="69735" y="163982"/>
                  </a:moveTo>
                  <a:lnTo>
                    <a:pt x="69367" y="162534"/>
                  </a:lnTo>
                  <a:lnTo>
                    <a:pt x="68999" y="161086"/>
                  </a:lnTo>
                  <a:lnTo>
                    <a:pt x="67627" y="160210"/>
                  </a:lnTo>
                  <a:lnTo>
                    <a:pt x="65024" y="160896"/>
                  </a:lnTo>
                  <a:lnTo>
                    <a:pt x="64274" y="162331"/>
                  </a:lnTo>
                  <a:lnTo>
                    <a:pt x="65011" y="165188"/>
                  </a:lnTo>
                  <a:lnTo>
                    <a:pt x="66357" y="166090"/>
                  </a:lnTo>
                  <a:lnTo>
                    <a:pt x="68986" y="165417"/>
                  </a:lnTo>
                  <a:lnTo>
                    <a:pt x="69735" y="163982"/>
                  </a:lnTo>
                  <a:close/>
                </a:path>
                <a:path w="105410" h="621664">
                  <a:moveTo>
                    <a:pt x="73075" y="179451"/>
                  </a:moveTo>
                  <a:lnTo>
                    <a:pt x="72123" y="175348"/>
                  </a:lnTo>
                  <a:lnTo>
                    <a:pt x="70751" y="169659"/>
                  </a:lnTo>
                  <a:lnTo>
                    <a:pt x="69888" y="169087"/>
                  </a:lnTo>
                  <a:lnTo>
                    <a:pt x="67271" y="169722"/>
                  </a:lnTo>
                  <a:lnTo>
                    <a:pt x="66776" y="170637"/>
                  </a:lnTo>
                  <a:lnTo>
                    <a:pt x="67779" y="174701"/>
                  </a:lnTo>
                  <a:lnTo>
                    <a:pt x="69100" y="180365"/>
                  </a:lnTo>
                  <a:lnTo>
                    <a:pt x="69938" y="180949"/>
                  </a:lnTo>
                  <a:lnTo>
                    <a:pt x="71145" y="180657"/>
                  </a:lnTo>
                  <a:lnTo>
                    <a:pt x="71742" y="180530"/>
                  </a:lnTo>
                  <a:lnTo>
                    <a:pt x="72567" y="180340"/>
                  </a:lnTo>
                  <a:lnTo>
                    <a:pt x="73075" y="179451"/>
                  </a:lnTo>
                  <a:close/>
                </a:path>
                <a:path w="105410" h="621664">
                  <a:moveTo>
                    <a:pt x="73444" y="512610"/>
                  </a:moveTo>
                  <a:lnTo>
                    <a:pt x="73025" y="511670"/>
                  </a:lnTo>
                  <a:lnTo>
                    <a:pt x="70459" y="510806"/>
                  </a:lnTo>
                  <a:lnTo>
                    <a:pt x="69570" y="511314"/>
                  </a:lnTo>
                  <a:lnTo>
                    <a:pt x="67703" y="516851"/>
                  </a:lnTo>
                  <a:lnTo>
                    <a:pt x="66306" y="520827"/>
                  </a:lnTo>
                  <a:lnTo>
                    <a:pt x="66700" y="521766"/>
                  </a:lnTo>
                  <a:lnTo>
                    <a:pt x="68453" y="522389"/>
                  </a:lnTo>
                  <a:lnTo>
                    <a:pt x="69253" y="522668"/>
                  </a:lnTo>
                  <a:lnTo>
                    <a:pt x="70154" y="522185"/>
                  </a:lnTo>
                  <a:lnTo>
                    <a:pt x="71564" y="518185"/>
                  </a:lnTo>
                  <a:lnTo>
                    <a:pt x="73444" y="512610"/>
                  </a:lnTo>
                  <a:close/>
                </a:path>
                <a:path w="105410" h="621664">
                  <a:moveTo>
                    <a:pt x="75450" y="188252"/>
                  </a:moveTo>
                  <a:lnTo>
                    <a:pt x="75133" y="186804"/>
                  </a:lnTo>
                  <a:lnTo>
                    <a:pt x="74815" y="185356"/>
                  </a:lnTo>
                  <a:lnTo>
                    <a:pt x="73494" y="184404"/>
                  </a:lnTo>
                  <a:lnTo>
                    <a:pt x="72174" y="184696"/>
                  </a:lnTo>
                  <a:lnTo>
                    <a:pt x="70853" y="185000"/>
                  </a:lnTo>
                  <a:lnTo>
                    <a:pt x="70053" y="186397"/>
                  </a:lnTo>
                  <a:lnTo>
                    <a:pt x="70675" y="189280"/>
                  </a:lnTo>
                  <a:lnTo>
                    <a:pt x="71996" y="190220"/>
                  </a:lnTo>
                  <a:lnTo>
                    <a:pt x="74625" y="189661"/>
                  </a:lnTo>
                  <a:lnTo>
                    <a:pt x="75450" y="188252"/>
                  </a:lnTo>
                  <a:close/>
                </a:path>
                <a:path w="105410" h="621664">
                  <a:moveTo>
                    <a:pt x="76530" y="504393"/>
                  </a:moveTo>
                  <a:lnTo>
                    <a:pt x="75844" y="502907"/>
                  </a:lnTo>
                  <a:lnTo>
                    <a:pt x="73279" y="502094"/>
                  </a:lnTo>
                  <a:lnTo>
                    <a:pt x="71882" y="502920"/>
                  </a:lnTo>
                  <a:lnTo>
                    <a:pt x="70967" y="505726"/>
                  </a:lnTo>
                  <a:lnTo>
                    <a:pt x="71640" y="507212"/>
                  </a:lnTo>
                  <a:lnTo>
                    <a:pt x="74193" y="508050"/>
                  </a:lnTo>
                  <a:lnTo>
                    <a:pt x="75615" y="507238"/>
                  </a:lnTo>
                  <a:lnTo>
                    <a:pt x="76073" y="505815"/>
                  </a:lnTo>
                  <a:lnTo>
                    <a:pt x="76530" y="504393"/>
                  </a:lnTo>
                  <a:close/>
                </a:path>
                <a:path w="105410" h="621664">
                  <a:moveTo>
                    <a:pt x="78155" y="203822"/>
                  </a:moveTo>
                  <a:lnTo>
                    <a:pt x="77381" y="199682"/>
                  </a:lnTo>
                  <a:lnTo>
                    <a:pt x="76225" y="193954"/>
                  </a:lnTo>
                  <a:lnTo>
                    <a:pt x="75399" y="193344"/>
                  </a:lnTo>
                  <a:lnTo>
                    <a:pt x="72745" y="193903"/>
                  </a:lnTo>
                  <a:lnTo>
                    <a:pt x="72224" y="194779"/>
                  </a:lnTo>
                  <a:lnTo>
                    <a:pt x="73050" y="198869"/>
                  </a:lnTo>
                  <a:lnTo>
                    <a:pt x="74142" y="204571"/>
                  </a:lnTo>
                  <a:lnTo>
                    <a:pt x="74955" y="205193"/>
                  </a:lnTo>
                  <a:lnTo>
                    <a:pt x="76784" y="204851"/>
                  </a:lnTo>
                  <a:lnTo>
                    <a:pt x="77622" y="204698"/>
                  </a:lnTo>
                  <a:lnTo>
                    <a:pt x="78155" y="203822"/>
                  </a:lnTo>
                  <a:close/>
                </a:path>
                <a:path w="105410" h="621664">
                  <a:moveTo>
                    <a:pt x="80149" y="212712"/>
                  </a:moveTo>
                  <a:lnTo>
                    <a:pt x="79895" y="211251"/>
                  </a:lnTo>
                  <a:lnTo>
                    <a:pt x="79641" y="209791"/>
                  </a:lnTo>
                  <a:lnTo>
                    <a:pt x="78346" y="208800"/>
                  </a:lnTo>
                  <a:lnTo>
                    <a:pt x="75692" y="209270"/>
                  </a:lnTo>
                  <a:lnTo>
                    <a:pt x="74841" y="210642"/>
                  </a:lnTo>
                  <a:lnTo>
                    <a:pt x="75082" y="212090"/>
                  </a:lnTo>
                  <a:lnTo>
                    <a:pt x="75336" y="213537"/>
                  </a:lnTo>
                  <a:lnTo>
                    <a:pt x="76619" y="214541"/>
                  </a:lnTo>
                  <a:lnTo>
                    <a:pt x="79273" y="214083"/>
                  </a:lnTo>
                  <a:lnTo>
                    <a:pt x="80149" y="212712"/>
                  </a:lnTo>
                  <a:close/>
                </a:path>
                <a:path w="105410" h="621664">
                  <a:moveTo>
                    <a:pt x="80797" y="416204"/>
                  </a:moveTo>
                  <a:lnTo>
                    <a:pt x="80225" y="415340"/>
                  </a:lnTo>
                  <a:lnTo>
                    <a:pt x="77558" y="414896"/>
                  </a:lnTo>
                  <a:lnTo>
                    <a:pt x="76758" y="415544"/>
                  </a:lnTo>
                  <a:lnTo>
                    <a:pt x="75819" y="421259"/>
                  </a:lnTo>
                  <a:lnTo>
                    <a:pt x="75082" y="425373"/>
                  </a:lnTo>
                  <a:lnTo>
                    <a:pt x="75628" y="426237"/>
                  </a:lnTo>
                  <a:lnTo>
                    <a:pt x="77457" y="426567"/>
                  </a:lnTo>
                  <a:lnTo>
                    <a:pt x="78295" y="426720"/>
                  </a:lnTo>
                  <a:lnTo>
                    <a:pt x="79108" y="426097"/>
                  </a:lnTo>
                  <a:lnTo>
                    <a:pt x="79844" y="421957"/>
                  </a:lnTo>
                  <a:lnTo>
                    <a:pt x="80632" y="417118"/>
                  </a:lnTo>
                  <a:lnTo>
                    <a:pt x="80797" y="416204"/>
                  </a:lnTo>
                  <a:close/>
                </a:path>
                <a:path w="105410" h="621664">
                  <a:moveTo>
                    <a:pt x="80873" y="488708"/>
                  </a:moveTo>
                  <a:lnTo>
                    <a:pt x="80416" y="487781"/>
                  </a:lnTo>
                  <a:lnTo>
                    <a:pt x="77825" y="487032"/>
                  </a:lnTo>
                  <a:lnTo>
                    <a:pt x="76949" y="487578"/>
                  </a:lnTo>
                  <a:lnTo>
                    <a:pt x="75780" y="491604"/>
                  </a:lnTo>
                  <a:lnTo>
                    <a:pt x="74091" y="497192"/>
                  </a:lnTo>
                  <a:lnTo>
                    <a:pt x="74523" y="498119"/>
                  </a:lnTo>
                  <a:lnTo>
                    <a:pt x="76301" y="498665"/>
                  </a:lnTo>
                  <a:lnTo>
                    <a:pt x="77114" y="498906"/>
                  </a:lnTo>
                  <a:lnTo>
                    <a:pt x="77990" y="498386"/>
                  </a:lnTo>
                  <a:lnTo>
                    <a:pt x="79222" y="494334"/>
                  </a:lnTo>
                  <a:lnTo>
                    <a:pt x="80873" y="488708"/>
                  </a:lnTo>
                  <a:close/>
                </a:path>
                <a:path w="105410" h="621664">
                  <a:moveTo>
                    <a:pt x="82232" y="228346"/>
                  </a:moveTo>
                  <a:lnTo>
                    <a:pt x="81381" y="222580"/>
                  </a:lnTo>
                  <a:lnTo>
                    <a:pt x="80708" y="218427"/>
                  </a:lnTo>
                  <a:lnTo>
                    <a:pt x="79908" y="217792"/>
                  </a:lnTo>
                  <a:lnTo>
                    <a:pt x="77228" y="218236"/>
                  </a:lnTo>
                  <a:lnTo>
                    <a:pt x="76682" y="219100"/>
                  </a:lnTo>
                  <a:lnTo>
                    <a:pt x="77343" y="223202"/>
                  </a:lnTo>
                  <a:lnTo>
                    <a:pt x="78193" y="228942"/>
                  </a:lnTo>
                  <a:lnTo>
                    <a:pt x="78981" y="229590"/>
                  </a:lnTo>
                  <a:lnTo>
                    <a:pt x="80822" y="229323"/>
                  </a:lnTo>
                  <a:lnTo>
                    <a:pt x="81661" y="229196"/>
                  </a:lnTo>
                  <a:lnTo>
                    <a:pt x="82232" y="228346"/>
                  </a:lnTo>
                  <a:close/>
                </a:path>
                <a:path w="105410" h="621664">
                  <a:moveTo>
                    <a:pt x="82511" y="407670"/>
                  </a:moveTo>
                  <a:lnTo>
                    <a:pt x="81597" y="406323"/>
                  </a:lnTo>
                  <a:lnTo>
                    <a:pt x="80264" y="406120"/>
                  </a:lnTo>
                  <a:lnTo>
                    <a:pt x="78917" y="405930"/>
                  </a:lnTo>
                  <a:lnTo>
                    <a:pt x="77673" y="406958"/>
                  </a:lnTo>
                  <a:lnTo>
                    <a:pt x="77241" y="409854"/>
                  </a:lnTo>
                  <a:lnTo>
                    <a:pt x="78143" y="411213"/>
                  </a:lnTo>
                  <a:lnTo>
                    <a:pt x="80810" y="411619"/>
                  </a:lnTo>
                  <a:lnTo>
                    <a:pt x="82067" y="410591"/>
                  </a:lnTo>
                  <a:lnTo>
                    <a:pt x="82283" y="409130"/>
                  </a:lnTo>
                  <a:lnTo>
                    <a:pt x="82511" y="407670"/>
                  </a:lnTo>
                  <a:close/>
                </a:path>
                <a:path w="105410" h="621664">
                  <a:moveTo>
                    <a:pt x="83616" y="480402"/>
                  </a:moveTo>
                  <a:lnTo>
                    <a:pt x="82880" y="478955"/>
                  </a:lnTo>
                  <a:lnTo>
                    <a:pt x="81584" y="478586"/>
                  </a:lnTo>
                  <a:lnTo>
                    <a:pt x="80276" y="478231"/>
                  </a:lnTo>
                  <a:lnTo>
                    <a:pt x="78905" y="479107"/>
                  </a:lnTo>
                  <a:lnTo>
                    <a:pt x="78130" y="481965"/>
                  </a:lnTo>
                  <a:lnTo>
                    <a:pt x="78854" y="483412"/>
                  </a:lnTo>
                  <a:lnTo>
                    <a:pt x="80149" y="483768"/>
                  </a:lnTo>
                  <a:lnTo>
                    <a:pt x="81445" y="484136"/>
                  </a:lnTo>
                  <a:lnTo>
                    <a:pt x="82829" y="483273"/>
                  </a:lnTo>
                  <a:lnTo>
                    <a:pt x="83223" y="481838"/>
                  </a:lnTo>
                  <a:lnTo>
                    <a:pt x="83616" y="480402"/>
                  </a:lnTo>
                  <a:close/>
                </a:path>
                <a:path w="105410" h="621664">
                  <a:moveTo>
                    <a:pt x="83870" y="237312"/>
                  </a:moveTo>
                  <a:lnTo>
                    <a:pt x="83680" y="235839"/>
                  </a:lnTo>
                  <a:lnTo>
                    <a:pt x="83489" y="234378"/>
                  </a:lnTo>
                  <a:lnTo>
                    <a:pt x="82232" y="233324"/>
                  </a:lnTo>
                  <a:lnTo>
                    <a:pt x="80899" y="233514"/>
                  </a:lnTo>
                  <a:lnTo>
                    <a:pt x="79565" y="233692"/>
                  </a:lnTo>
                  <a:lnTo>
                    <a:pt x="78651" y="235026"/>
                  </a:lnTo>
                  <a:lnTo>
                    <a:pt x="79032" y="237947"/>
                  </a:lnTo>
                  <a:lnTo>
                    <a:pt x="80276" y="238975"/>
                  </a:lnTo>
                  <a:lnTo>
                    <a:pt x="82943" y="238645"/>
                  </a:lnTo>
                  <a:lnTo>
                    <a:pt x="83870" y="237312"/>
                  </a:lnTo>
                  <a:close/>
                </a:path>
                <a:path w="105410" h="621664">
                  <a:moveTo>
                    <a:pt x="84239" y="391591"/>
                  </a:moveTo>
                  <a:lnTo>
                    <a:pt x="83654" y="390753"/>
                  </a:lnTo>
                  <a:lnTo>
                    <a:pt x="80975" y="390423"/>
                  </a:lnTo>
                  <a:lnTo>
                    <a:pt x="80200" y="391096"/>
                  </a:lnTo>
                  <a:lnTo>
                    <a:pt x="79692" y="395224"/>
                  </a:lnTo>
                  <a:lnTo>
                    <a:pt x="78930" y="400977"/>
                  </a:lnTo>
                  <a:lnTo>
                    <a:pt x="79502" y="401815"/>
                  </a:lnTo>
                  <a:lnTo>
                    <a:pt x="80340" y="401942"/>
                  </a:lnTo>
                  <a:lnTo>
                    <a:pt x="80746" y="401980"/>
                  </a:lnTo>
                  <a:lnTo>
                    <a:pt x="81343" y="402069"/>
                  </a:lnTo>
                  <a:lnTo>
                    <a:pt x="82181" y="402183"/>
                  </a:lnTo>
                  <a:lnTo>
                    <a:pt x="82969" y="401523"/>
                  </a:lnTo>
                  <a:lnTo>
                    <a:pt x="83743" y="395744"/>
                  </a:lnTo>
                  <a:lnTo>
                    <a:pt x="84239" y="391591"/>
                  </a:lnTo>
                  <a:close/>
                </a:path>
                <a:path w="105410" h="621664">
                  <a:moveTo>
                    <a:pt x="85318" y="252996"/>
                  </a:moveTo>
                  <a:lnTo>
                    <a:pt x="84874" y="248831"/>
                  </a:lnTo>
                  <a:lnTo>
                    <a:pt x="84201" y="243039"/>
                  </a:lnTo>
                  <a:lnTo>
                    <a:pt x="83413" y="242366"/>
                  </a:lnTo>
                  <a:lnTo>
                    <a:pt x="80733" y="242697"/>
                  </a:lnTo>
                  <a:lnTo>
                    <a:pt x="80137" y="243535"/>
                  </a:lnTo>
                  <a:lnTo>
                    <a:pt x="80822" y="249275"/>
                  </a:lnTo>
                  <a:lnTo>
                    <a:pt x="81254" y="253428"/>
                  </a:lnTo>
                  <a:lnTo>
                    <a:pt x="82029" y="254101"/>
                  </a:lnTo>
                  <a:lnTo>
                    <a:pt x="83870" y="253911"/>
                  </a:lnTo>
                  <a:lnTo>
                    <a:pt x="84709" y="253822"/>
                  </a:lnTo>
                  <a:lnTo>
                    <a:pt x="85318" y="252996"/>
                  </a:lnTo>
                  <a:close/>
                </a:path>
                <a:path w="105410" h="621664">
                  <a:moveTo>
                    <a:pt x="85623" y="383006"/>
                  </a:moveTo>
                  <a:lnTo>
                    <a:pt x="84658" y="381698"/>
                  </a:lnTo>
                  <a:lnTo>
                    <a:pt x="81978" y="381419"/>
                  </a:lnTo>
                  <a:lnTo>
                    <a:pt x="80772" y="382485"/>
                  </a:lnTo>
                  <a:lnTo>
                    <a:pt x="80606" y="383946"/>
                  </a:lnTo>
                  <a:lnTo>
                    <a:pt x="80454" y="385406"/>
                  </a:lnTo>
                  <a:lnTo>
                    <a:pt x="81394" y="386715"/>
                  </a:lnTo>
                  <a:lnTo>
                    <a:pt x="84074" y="387019"/>
                  </a:lnTo>
                  <a:lnTo>
                    <a:pt x="85305" y="385953"/>
                  </a:lnTo>
                  <a:lnTo>
                    <a:pt x="85458" y="384479"/>
                  </a:lnTo>
                  <a:lnTo>
                    <a:pt x="85623" y="383006"/>
                  </a:lnTo>
                  <a:close/>
                </a:path>
                <a:path w="105410" h="621664">
                  <a:moveTo>
                    <a:pt x="86588" y="262001"/>
                  </a:moveTo>
                  <a:lnTo>
                    <a:pt x="86461" y="260527"/>
                  </a:lnTo>
                  <a:lnTo>
                    <a:pt x="86334" y="259054"/>
                  </a:lnTo>
                  <a:lnTo>
                    <a:pt x="85128" y="257962"/>
                  </a:lnTo>
                  <a:lnTo>
                    <a:pt x="83781" y="258102"/>
                  </a:lnTo>
                  <a:lnTo>
                    <a:pt x="82435" y="258229"/>
                  </a:lnTo>
                  <a:lnTo>
                    <a:pt x="81470" y="259524"/>
                  </a:lnTo>
                  <a:lnTo>
                    <a:pt x="81749" y="262445"/>
                  </a:lnTo>
                  <a:lnTo>
                    <a:pt x="82931" y="263537"/>
                  </a:lnTo>
                  <a:lnTo>
                    <a:pt x="84277" y="263410"/>
                  </a:lnTo>
                  <a:lnTo>
                    <a:pt x="85610" y="263296"/>
                  </a:lnTo>
                  <a:lnTo>
                    <a:pt x="86588" y="262001"/>
                  </a:lnTo>
                  <a:close/>
                </a:path>
                <a:path w="105410" h="621664">
                  <a:moveTo>
                    <a:pt x="86715" y="366877"/>
                  </a:moveTo>
                  <a:lnTo>
                    <a:pt x="86093" y="366064"/>
                  </a:lnTo>
                  <a:lnTo>
                    <a:pt x="85242" y="366014"/>
                  </a:lnTo>
                  <a:lnTo>
                    <a:pt x="83400" y="365861"/>
                  </a:lnTo>
                  <a:lnTo>
                    <a:pt x="82651" y="366547"/>
                  </a:lnTo>
                  <a:lnTo>
                    <a:pt x="82321" y="370713"/>
                  </a:lnTo>
                  <a:lnTo>
                    <a:pt x="81775" y="376466"/>
                  </a:lnTo>
                  <a:lnTo>
                    <a:pt x="82384" y="377291"/>
                  </a:lnTo>
                  <a:lnTo>
                    <a:pt x="84239" y="377469"/>
                  </a:lnTo>
                  <a:lnTo>
                    <a:pt x="85077" y="377558"/>
                  </a:lnTo>
                  <a:lnTo>
                    <a:pt x="85839" y="376859"/>
                  </a:lnTo>
                  <a:lnTo>
                    <a:pt x="86233" y="372681"/>
                  </a:lnTo>
                  <a:lnTo>
                    <a:pt x="86715" y="366877"/>
                  </a:lnTo>
                  <a:close/>
                </a:path>
                <a:path w="105410" h="621664">
                  <a:moveTo>
                    <a:pt x="87287" y="464591"/>
                  </a:moveTo>
                  <a:lnTo>
                    <a:pt x="86791" y="463689"/>
                  </a:lnTo>
                  <a:lnTo>
                    <a:pt x="84175" y="463042"/>
                  </a:lnTo>
                  <a:lnTo>
                    <a:pt x="83324" y="463613"/>
                  </a:lnTo>
                  <a:lnTo>
                    <a:pt x="81927" y="469265"/>
                  </a:lnTo>
                  <a:lnTo>
                    <a:pt x="80860" y="473316"/>
                  </a:lnTo>
                  <a:lnTo>
                    <a:pt x="81330" y="474218"/>
                  </a:lnTo>
                  <a:lnTo>
                    <a:pt x="82156" y="474446"/>
                  </a:lnTo>
                  <a:lnTo>
                    <a:pt x="82740" y="474586"/>
                  </a:lnTo>
                  <a:lnTo>
                    <a:pt x="83134" y="474700"/>
                  </a:lnTo>
                  <a:lnTo>
                    <a:pt x="83959" y="474916"/>
                  </a:lnTo>
                  <a:lnTo>
                    <a:pt x="84823" y="474345"/>
                  </a:lnTo>
                  <a:lnTo>
                    <a:pt x="85877" y="470268"/>
                  </a:lnTo>
                  <a:lnTo>
                    <a:pt x="87287" y="464591"/>
                  </a:lnTo>
                  <a:close/>
                </a:path>
                <a:path w="105410" h="621664">
                  <a:moveTo>
                    <a:pt x="87401" y="277736"/>
                  </a:moveTo>
                  <a:lnTo>
                    <a:pt x="87122" y="273545"/>
                  </a:lnTo>
                  <a:lnTo>
                    <a:pt x="86677" y="267741"/>
                  </a:lnTo>
                  <a:lnTo>
                    <a:pt x="85928" y="267042"/>
                  </a:lnTo>
                  <a:lnTo>
                    <a:pt x="83235" y="267271"/>
                  </a:lnTo>
                  <a:lnTo>
                    <a:pt x="82613" y="268071"/>
                  </a:lnTo>
                  <a:lnTo>
                    <a:pt x="82943" y="272224"/>
                  </a:lnTo>
                  <a:lnTo>
                    <a:pt x="83324" y="277990"/>
                  </a:lnTo>
                  <a:lnTo>
                    <a:pt x="84061" y="278714"/>
                  </a:lnTo>
                  <a:lnTo>
                    <a:pt x="85915" y="278587"/>
                  </a:lnTo>
                  <a:lnTo>
                    <a:pt x="86766" y="278536"/>
                  </a:lnTo>
                  <a:lnTo>
                    <a:pt x="87401" y="277736"/>
                  </a:lnTo>
                  <a:close/>
                </a:path>
                <a:path w="105410" h="621664">
                  <a:moveTo>
                    <a:pt x="87757" y="358254"/>
                  </a:moveTo>
                  <a:lnTo>
                    <a:pt x="86741" y="356984"/>
                  </a:lnTo>
                  <a:lnTo>
                    <a:pt x="85394" y="356895"/>
                  </a:lnTo>
                  <a:lnTo>
                    <a:pt x="84048" y="356819"/>
                  </a:lnTo>
                  <a:lnTo>
                    <a:pt x="82892" y="357924"/>
                  </a:lnTo>
                  <a:lnTo>
                    <a:pt x="82689" y="360857"/>
                  </a:lnTo>
                  <a:lnTo>
                    <a:pt x="83693" y="362127"/>
                  </a:lnTo>
                  <a:lnTo>
                    <a:pt x="86372" y="362331"/>
                  </a:lnTo>
                  <a:lnTo>
                    <a:pt x="87553" y="361200"/>
                  </a:lnTo>
                  <a:lnTo>
                    <a:pt x="87655" y="359727"/>
                  </a:lnTo>
                  <a:lnTo>
                    <a:pt x="87757" y="358254"/>
                  </a:lnTo>
                  <a:close/>
                </a:path>
                <a:path w="105410" h="621664">
                  <a:moveTo>
                    <a:pt x="88201" y="342112"/>
                  </a:moveTo>
                  <a:lnTo>
                    <a:pt x="87541" y="341337"/>
                  </a:lnTo>
                  <a:lnTo>
                    <a:pt x="84836" y="341236"/>
                  </a:lnTo>
                  <a:lnTo>
                    <a:pt x="84124" y="341960"/>
                  </a:lnTo>
                  <a:lnTo>
                    <a:pt x="83959" y="346113"/>
                  </a:lnTo>
                  <a:lnTo>
                    <a:pt x="83705" y="350977"/>
                  </a:lnTo>
                  <a:lnTo>
                    <a:pt x="83642" y="351891"/>
                  </a:lnTo>
                  <a:lnTo>
                    <a:pt x="84289" y="352679"/>
                  </a:lnTo>
                  <a:lnTo>
                    <a:pt x="86144" y="352793"/>
                  </a:lnTo>
                  <a:lnTo>
                    <a:pt x="86995" y="352844"/>
                  </a:lnTo>
                  <a:lnTo>
                    <a:pt x="87718" y="352120"/>
                  </a:lnTo>
                  <a:lnTo>
                    <a:pt x="87782" y="351193"/>
                  </a:lnTo>
                  <a:lnTo>
                    <a:pt x="87947" y="347929"/>
                  </a:lnTo>
                  <a:lnTo>
                    <a:pt x="88201" y="342112"/>
                  </a:lnTo>
                  <a:close/>
                </a:path>
                <a:path w="105410" h="621664">
                  <a:moveTo>
                    <a:pt x="88328" y="286766"/>
                  </a:moveTo>
                  <a:lnTo>
                    <a:pt x="88252" y="285292"/>
                  </a:lnTo>
                  <a:lnTo>
                    <a:pt x="88176" y="283819"/>
                  </a:lnTo>
                  <a:lnTo>
                    <a:pt x="87020" y="282676"/>
                  </a:lnTo>
                  <a:lnTo>
                    <a:pt x="84328" y="282829"/>
                  </a:lnTo>
                  <a:lnTo>
                    <a:pt x="83312" y="284086"/>
                  </a:lnTo>
                  <a:lnTo>
                    <a:pt x="83375" y="285546"/>
                  </a:lnTo>
                  <a:lnTo>
                    <a:pt x="83451" y="287020"/>
                  </a:lnTo>
                  <a:lnTo>
                    <a:pt x="84607" y="288163"/>
                  </a:lnTo>
                  <a:lnTo>
                    <a:pt x="85953" y="288086"/>
                  </a:lnTo>
                  <a:lnTo>
                    <a:pt x="87287" y="288023"/>
                  </a:lnTo>
                  <a:lnTo>
                    <a:pt x="88328" y="286766"/>
                  </a:lnTo>
                  <a:close/>
                </a:path>
                <a:path w="105410" h="621664">
                  <a:moveTo>
                    <a:pt x="88506" y="302514"/>
                  </a:moveTo>
                  <a:lnTo>
                    <a:pt x="88392" y="298335"/>
                  </a:lnTo>
                  <a:lnTo>
                    <a:pt x="88176" y="292506"/>
                  </a:lnTo>
                  <a:lnTo>
                    <a:pt x="87452" y="291782"/>
                  </a:lnTo>
                  <a:lnTo>
                    <a:pt x="84759" y="291884"/>
                  </a:lnTo>
                  <a:lnTo>
                    <a:pt x="84099" y="292671"/>
                  </a:lnTo>
                  <a:lnTo>
                    <a:pt x="84264" y="296837"/>
                  </a:lnTo>
                  <a:lnTo>
                    <a:pt x="84416" y="302615"/>
                  </a:lnTo>
                  <a:lnTo>
                    <a:pt x="85128" y="303352"/>
                  </a:lnTo>
                  <a:lnTo>
                    <a:pt x="86982" y="303314"/>
                  </a:lnTo>
                  <a:lnTo>
                    <a:pt x="87833" y="303288"/>
                  </a:lnTo>
                  <a:lnTo>
                    <a:pt x="88506" y="302514"/>
                  </a:lnTo>
                  <a:close/>
                </a:path>
                <a:path w="105410" h="621664">
                  <a:moveTo>
                    <a:pt x="88684" y="317309"/>
                  </a:moveTo>
                  <a:lnTo>
                    <a:pt x="87985" y="316560"/>
                  </a:lnTo>
                  <a:lnTo>
                    <a:pt x="85293" y="316560"/>
                  </a:lnTo>
                  <a:lnTo>
                    <a:pt x="84607" y="317309"/>
                  </a:lnTo>
                  <a:lnTo>
                    <a:pt x="84594" y="321475"/>
                  </a:lnTo>
                  <a:lnTo>
                    <a:pt x="84531" y="327253"/>
                  </a:lnTo>
                  <a:lnTo>
                    <a:pt x="85204" y="328028"/>
                  </a:lnTo>
                  <a:lnTo>
                    <a:pt x="87058" y="328053"/>
                  </a:lnTo>
                  <a:lnTo>
                    <a:pt x="87896" y="328066"/>
                  </a:lnTo>
                  <a:lnTo>
                    <a:pt x="88607" y="327329"/>
                  </a:lnTo>
                  <a:lnTo>
                    <a:pt x="88671" y="323138"/>
                  </a:lnTo>
                  <a:lnTo>
                    <a:pt x="88684" y="317309"/>
                  </a:lnTo>
                  <a:close/>
                </a:path>
                <a:path w="105410" h="621664">
                  <a:moveTo>
                    <a:pt x="88887" y="333463"/>
                  </a:moveTo>
                  <a:lnTo>
                    <a:pt x="87820" y="332232"/>
                  </a:lnTo>
                  <a:lnTo>
                    <a:pt x="86474" y="332193"/>
                  </a:lnTo>
                  <a:lnTo>
                    <a:pt x="85128" y="332168"/>
                  </a:lnTo>
                  <a:lnTo>
                    <a:pt x="84023" y="333336"/>
                  </a:lnTo>
                  <a:lnTo>
                    <a:pt x="83972" y="334810"/>
                  </a:lnTo>
                  <a:lnTo>
                    <a:pt x="83934" y="336270"/>
                  </a:lnTo>
                  <a:lnTo>
                    <a:pt x="84988" y="337489"/>
                  </a:lnTo>
                  <a:lnTo>
                    <a:pt x="86321" y="337540"/>
                  </a:lnTo>
                  <a:lnTo>
                    <a:pt x="87680" y="337578"/>
                  </a:lnTo>
                  <a:lnTo>
                    <a:pt x="88811" y="336410"/>
                  </a:lnTo>
                  <a:lnTo>
                    <a:pt x="88849" y="334937"/>
                  </a:lnTo>
                  <a:lnTo>
                    <a:pt x="88887" y="333463"/>
                  </a:lnTo>
                  <a:close/>
                </a:path>
                <a:path w="105410" h="621664">
                  <a:moveTo>
                    <a:pt x="89052" y="311594"/>
                  </a:moveTo>
                  <a:lnTo>
                    <a:pt x="89039" y="310121"/>
                  </a:lnTo>
                  <a:lnTo>
                    <a:pt x="89027" y="308635"/>
                  </a:lnTo>
                  <a:lnTo>
                    <a:pt x="87909" y="307454"/>
                  </a:lnTo>
                  <a:lnTo>
                    <a:pt x="86563" y="307479"/>
                  </a:lnTo>
                  <a:lnTo>
                    <a:pt x="85204" y="307492"/>
                  </a:lnTo>
                  <a:lnTo>
                    <a:pt x="84137" y="308711"/>
                  </a:lnTo>
                  <a:lnTo>
                    <a:pt x="84162" y="310172"/>
                  </a:lnTo>
                  <a:lnTo>
                    <a:pt x="84175" y="311645"/>
                  </a:lnTo>
                  <a:lnTo>
                    <a:pt x="85280" y="312826"/>
                  </a:lnTo>
                  <a:lnTo>
                    <a:pt x="87972" y="312801"/>
                  </a:lnTo>
                  <a:lnTo>
                    <a:pt x="89052" y="311594"/>
                  </a:lnTo>
                  <a:close/>
                </a:path>
                <a:path w="105410" h="621664">
                  <a:moveTo>
                    <a:pt x="89712" y="456196"/>
                  </a:moveTo>
                  <a:lnTo>
                    <a:pt x="88900" y="454774"/>
                  </a:lnTo>
                  <a:lnTo>
                    <a:pt x="86271" y="454177"/>
                  </a:lnTo>
                  <a:lnTo>
                    <a:pt x="84950" y="455104"/>
                  </a:lnTo>
                  <a:lnTo>
                    <a:pt x="84620" y="456539"/>
                  </a:lnTo>
                  <a:lnTo>
                    <a:pt x="84277" y="457974"/>
                  </a:lnTo>
                  <a:lnTo>
                    <a:pt x="85064" y="459397"/>
                  </a:lnTo>
                  <a:lnTo>
                    <a:pt x="86372" y="459701"/>
                  </a:lnTo>
                  <a:lnTo>
                    <a:pt x="87680" y="460019"/>
                  </a:lnTo>
                  <a:lnTo>
                    <a:pt x="89027" y="459092"/>
                  </a:lnTo>
                  <a:lnTo>
                    <a:pt x="89369" y="457644"/>
                  </a:lnTo>
                  <a:lnTo>
                    <a:pt x="89712" y="456196"/>
                  </a:lnTo>
                  <a:close/>
                </a:path>
                <a:path w="105410" h="621664">
                  <a:moveTo>
                    <a:pt x="92722" y="440270"/>
                  </a:moveTo>
                  <a:lnTo>
                    <a:pt x="92202" y="439381"/>
                  </a:lnTo>
                  <a:lnTo>
                    <a:pt x="90779" y="439089"/>
                  </a:lnTo>
                  <a:lnTo>
                    <a:pt x="90373" y="439026"/>
                  </a:lnTo>
                  <a:lnTo>
                    <a:pt x="89547" y="438848"/>
                  </a:lnTo>
                  <a:lnTo>
                    <a:pt x="88722" y="439458"/>
                  </a:lnTo>
                  <a:lnTo>
                    <a:pt x="87884" y="443547"/>
                  </a:lnTo>
                  <a:lnTo>
                    <a:pt x="86664" y="449224"/>
                  </a:lnTo>
                  <a:lnTo>
                    <a:pt x="87172" y="450126"/>
                  </a:lnTo>
                  <a:lnTo>
                    <a:pt x="88988" y="450519"/>
                  </a:lnTo>
                  <a:lnTo>
                    <a:pt x="89814" y="450697"/>
                  </a:lnTo>
                  <a:lnTo>
                    <a:pt x="90652" y="450113"/>
                  </a:lnTo>
                  <a:lnTo>
                    <a:pt x="91554" y="445998"/>
                  </a:lnTo>
                  <a:lnTo>
                    <a:pt x="92722" y="440270"/>
                  </a:lnTo>
                  <a:close/>
                </a:path>
                <a:path w="105410" h="621664">
                  <a:moveTo>
                    <a:pt x="94792" y="431800"/>
                  </a:moveTo>
                  <a:lnTo>
                    <a:pt x="93929" y="430415"/>
                  </a:lnTo>
                  <a:lnTo>
                    <a:pt x="92608" y="430161"/>
                  </a:lnTo>
                  <a:lnTo>
                    <a:pt x="91287" y="429920"/>
                  </a:lnTo>
                  <a:lnTo>
                    <a:pt x="90004" y="430885"/>
                  </a:lnTo>
                  <a:lnTo>
                    <a:pt x="89446" y="433793"/>
                  </a:lnTo>
                  <a:lnTo>
                    <a:pt x="90284" y="435165"/>
                  </a:lnTo>
                  <a:lnTo>
                    <a:pt x="92938" y="435686"/>
                  </a:lnTo>
                  <a:lnTo>
                    <a:pt x="94234" y="434708"/>
                  </a:lnTo>
                  <a:lnTo>
                    <a:pt x="94513" y="433260"/>
                  </a:lnTo>
                  <a:lnTo>
                    <a:pt x="94792" y="431800"/>
                  </a:lnTo>
                  <a:close/>
                </a:path>
                <a:path w="105410" h="621664">
                  <a:moveTo>
                    <a:pt x="96481" y="212712"/>
                  </a:moveTo>
                  <a:lnTo>
                    <a:pt x="96227" y="211251"/>
                  </a:lnTo>
                  <a:lnTo>
                    <a:pt x="95973" y="209791"/>
                  </a:lnTo>
                  <a:lnTo>
                    <a:pt x="94678" y="208800"/>
                  </a:lnTo>
                  <a:lnTo>
                    <a:pt x="93357" y="209042"/>
                  </a:lnTo>
                  <a:lnTo>
                    <a:pt x="92024" y="209270"/>
                  </a:lnTo>
                  <a:lnTo>
                    <a:pt x="91173" y="210642"/>
                  </a:lnTo>
                  <a:lnTo>
                    <a:pt x="91414" y="212090"/>
                  </a:lnTo>
                  <a:lnTo>
                    <a:pt x="91668" y="213537"/>
                  </a:lnTo>
                  <a:lnTo>
                    <a:pt x="92951" y="214541"/>
                  </a:lnTo>
                  <a:lnTo>
                    <a:pt x="95605" y="214083"/>
                  </a:lnTo>
                  <a:lnTo>
                    <a:pt x="96481" y="212712"/>
                  </a:lnTo>
                  <a:close/>
                </a:path>
                <a:path w="105410" h="621664">
                  <a:moveTo>
                    <a:pt x="97116" y="416204"/>
                  </a:moveTo>
                  <a:lnTo>
                    <a:pt x="96558" y="415340"/>
                  </a:lnTo>
                  <a:lnTo>
                    <a:pt x="93891" y="414896"/>
                  </a:lnTo>
                  <a:lnTo>
                    <a:pt x="93091" y="415544"/>
                  </a:lnTo>
                  <a:lnTo>
                    <a:pt x="92151" y="421259"/>
                  </a:lnTo>
                  <a:lnTo>
                    <a:pt x="91414" y="425373"/>
                  </a:lnTo>
                  <a:lnTo>
                    <a:pt x="91960" y="426237"/>
                  </a:lnTo>
                  <a:lnTo>
                    <a:pt x="93789" y="426567"/>
                  </a:lnTo>
                  <a:lnTo>
                    <a:pt x="94627" y="426720"/>
                  </a:lnTo>
                  <a:lnTo>
                    <a:pt x="95440" y="426097"/>
                  </a:lnTo>
                  <a:lnTo>
                    <a:pt x="96177" y="421957"/>
                  </a:lnTo>
                  <a:lnTo>
                    <a:pt x="97116" y="416204"/>
                  </a:lnTo>
                  <a:close/>
                </a:path>
                <a:path w="105410" h="621664">
                  <a:moveTo>
                    <a:pt x="98552" y="228346"/>
                  </a:moveTo>
                  <a:lnTo>
                    <a:pt x="97701" y="222580"/>
                  </a:lnTo>
                  <a:lnTo>
                    <a:pt x="97028" y="218427"/>
                  </a:lnTo>
                  <a:lnTo>
                    <a:pt x="96227" y="217792"/>
                  </a:lnTo>
                  <a:lnTo>
                    <a:pt x="93548" y="218236"/>
                  </a:lnTo>
                  <a:lnTo>
                    <a:pt x="93002" y="219100"/>
                  </a:lnTo>
                  <a:lnTo>
                    <a:pt x="93662" y="223202"/>
                  </a:lnTo>
                  <a:lnTo>
                    <a:pt x="94513" y="228942"/>
                  </a:lnTo>
                  <a:lnTo>
                    <a:pt x="95300" y="229590"/>
                  </a:lnTo>
                  <a:lnTo>
                    <a:pt x="97142" y="229323"/>
                  </a:lnTo>
                  <a:lnTo>
                    <a:pt x="97980" y="229196"/>
                  </a:lnTo>
                  <a:lnTo>
                    <a:pt x="98552" y="228346"/>
                  </a:lnTo>
                  <a:close/>
                </a:path>
                <a:path w="105410" h="621664">
                  <a:moveTo>
                    <a:pt x="98831" y="407670"/>
                  </a:moveTo>
                  <a:lnTo>
                    <a:pt x="97929" y="406323"/>
                  </a:lnTo>
                  <a:lnTo>
                    <a:pt x="95250" y="405930"/>
                  </a:lnTo>
                  <a:lnTo>
                    <a:pt x="94005" y="406958"/>
                  </a:lnTo>
                  <a:lnTo>
                    <a:pt x="93573" y="409854"/>
                  </a:lnTo>
                  <a:lnTo>
                    <a:pt x="94475" y="411213"/>
                  </a:lnTo>
                  <a:lnTo>
                    <a:pt x="97129" y="411619"/>
                  </a:lnTo>
                  <a:lnTo>
                    <a:pt x="98399" y="410591"/>
                  </a:lnTo>
                  <a:lnTo>
                    <a:pt x="98615" y="409130"/>
                  </a:lnTo>
                  <a:lnTo>
                    <a:pt x="98831" y="407670"/>
                  </a:lnTo>
                  <a:close/>
                </a:path>
                <a:path w="105410" h="621664">
                  <a:moveTo>
                    <a:pt x="100203" y="237312"/>
                  </a:moveTo>
                  <a:lnTo>
                    <a:pt x="99999" y="235839"/>
                  </a:lnTo>
                  <a:lnTo>
                    <a:pt x="99809" y="234378"/>
                  </a:lnTo>
                  <a:lnTo>
                    <a:pt x="98552" y="233324"/>
                  </a:lnTo>
                  <a:lnTo>
                    <a:pt x="97218" y="233514"/>
                  </a:lnTo>
                  <a:lnTo>
                    <a:pt x="95885" y="233692"/>
                  </a:lnTo>
                  <a:lnTo>
                    <a:pt x="94970" y="235026"/>
                  </a:lnTo>
                  <a:lnTo>
                    <a:pt x="95173" y="236486"/>
                  </a:lnTo>
                  <a:lnTo>
                    <a:pt x="95364" y="237947"/>
                  </a:lnTo>
                  <a:lnTo>
                    <a:pt x="96596" y="238975"/>
                  </a:lnTo>
                  <a:lnTo>
                    <a:pt x="99263" y="238645"/>
                  </a:lnTo>
                  <a:lnTo>
                    <a:pt x="100203" y="237312"/>
                  </a:lnTo>
                  <a:close/>
                </a:path>
                <a:path w="105410" h="621664">
                  <a:moveTo>
                    <a:pt x="100584" y="391591"/>
                  </a:moveTo>
                  <a:lnTo>
                    <a:pt x="99987" y="390753"/>
                  </a:lnTo>
                  <a:lnTo>
                    <a:pt x="97307" y="390423"/>
                  </a:lnTo>
                  <a:lnTo>
                    <a:pt x="96532" y="391096"/>
                  </a:lnTo>
                  <a:lnTo>
                    <a:pt x="96024" y="395224"/>
                  </a:lnTo>
                  <a:lnTo>
                    <a:pt x="95262" y="400977"/>
                  </a:lnTo>
                  <a:lnTo>
                    <a:pt x="95834" y="401815"/>
                  </a:lnTo>
                  <a:lnTo>
                    <a:pt x="96672" y="401942"/>
                  </a:lnTo>
                  <a:lnTo>
                    <a:pt x="97078" y="401980"/>
                  </a:lnTo>
                  <a:lnTo>
                    <a:pt x="97675" y="402069"/>
                  </a:lnTo>
                  <a:lnTo>
                    <a:pt x="98513" y="402183"/>
                  </a:lnTo>
                  <a:lnTo>
                    <a:pt x="99314" y="401523"/>
                  </a:lnTo>
                  <a:lnTo>
                    <a:pt x="100076" y="395744"/>
                  </a:lnTo>
                  <a:lnTo>
                    <a:pt x="100584" y="391591"/>
                  </a:lnTo>
                  <a:close/>
                </a:path>
                <a:path w="105410" h="621664">
                  <a:moveTo>
                    <a:pt x="101650" y="252996"/>
                  </a:moveTo>
                  <a:lnTo>
                    <a:pt x="101206" y="248831"/>
                  </a:lnTo>
                  <a:lnTo>
                    <a:pt x="100533" y="243039"/>
                  </a:lnTo>
                  <a:lnTo>
                    <a:pt x="99745" y="242366"/>
                  </a:lnTo>
                  <a:lnTo>
                    <a:pt x="97066" y="242697"/>
                  </a:lnTo>
                  <a:lnTo>
                    <a:pt x="96469" y="243535"/>
                  </a:lnTo>
                  <a:lnTo>
                    <a:pt x="97155" y="249275"/>
                  </a:lnTo>
                  <a:lnTo>
                    <a:pt x="97586" y="253428"/>
                  </a:lnTo>
                  <a:lnTo>
                    <a:pt x="98348" y="254101"/>
                  </a:lnTo>
                  <a:lnTo>
                    <a:pt x="100203" y="253911"/>
                  </a:lnTo>
                  <a:lnTo>
                    <a:pt x="101041" y="253822"/>
                  </a:lnTo>
                  <a:lnTo>
                    <a:pt x="101650" y="252996"/>
                  </a:lnTo>
                  <a:close/>
                </a:path>
                <a:path w="105410" h="621664">
                  <a:moveTo>
                    <a:pt x="101942" y="383006"/>
                  </a:moveTo>
                  <a:lnTo>
                    <a:pt x="100990" y="381698"/>
                  </a:lnTo>
                  <a:lnTo>
                    <a:pt x="98298" y="381419"/>
                  </a:lnTo>
                  <a:lnTo>
                    <a:pt x="97104" y="382485"/>
                  </a:lnTo>
                  <a:lnTo>
                    <a:pt x="96939" y="383946"/>
                  </a:lnTo>
                  <a:lnTo>
                    <a:pt x="96786" y="385406"/>
                  </a:lnTo>
                  <a:lnTo>
                    <a:pt x="97726" y="386715"/>
                  </a:lnTo>
                  <a:lnTo>
                    <a:pt x="100406" y="387019"/>
                  </a:lnTo>
                  <a:lnTo>
                    <a:pt x="101638" y="385953"/>
                  </a:lnTo>
                  <a:lnTo>
                    <a:pt x="101790" y="384479"/>
                  </a:lnTo>
                  <a:lnTo>
                    <a:pt x="101942" y="383006"/>
                  </a:lnTo>
                  <a:close/>
                </a:path>
                <a:path w="105410" h="621664">
                  <a:moveTo>
                    <a:pt x="102920" y="262001"/>
                  </a:moveTo>
                  <a:lnTo>
                    <a:pt x="102793" y="260527"/>
                  </a:lnTo>
                  <a:lnTo>
                    <a:pt x="102666" y="259054"/>
                  </a:lnTo>
                  <a:lnTo>
                    <a:pt x="101447" y="257962"/>
                  </a:lnTo>
                  <a:lnTo>
                    <a:pt x="100114" y="258102"/>
                  </a:lnTo>
                  <a:lnTo>
                    <a:pt x="98767" y="258229"/>
                  </a:lnTo>
                  <a:lnTo>
                    <a:pt x="97802" y="259524"/>
                  </a:lnTo>
                  <a:lnTo>
                    <a:pt x="97929" y="260985"/>
                  </a:lnTo>
                  <a:lnTo>
                    <a:pt x="98069" y="262445"/>
                  </a:lnTo>
                  <a:lnTo>
                    <a:pt x="99263" y="263537"/>
                  </a:lnTo>
                  <a:lnTo>
                    <a:pt x="100609" y="263410"/>
                  </a:lnTo>
                  <a:lnTo>
                    <a:pt x="101942" y="263296"/>
                  </a:lnTo>
                  <a:lnTo>
                    <a:pt x="102920" y="262001"/>
                  </a:lnTo>
                  <a:close/>
                </a:path>
                <a:path w="105410" h="621664">
                  <a:moveTo>
                    <a:pt x="103060" y="366877"/>
                  </a:moveTo>
                  <a:lnTo>
                    <a:pt x="102425" y="366064"/>
                  </a:lnTo>
                  <a:lnTo>
                    <a:pt x="101587" y="366014"/>
                  </a:lnTo>
                  <a:lnTo>
                    <a:pt x="99733" y="365861"/>
                  </a:lnTo>
                  <a:lnTo>
                    <a:pt x="98983" y="366547"/>
                  </a:lnTo>
                  <a:lnTo>
                    <a:pt x="98640" y="370713"/>
                  </a:lnTo>
                  <a:lnTo>
                    <a:pt x="98120" y="376466"/>
                  </a:lnTo>
                  <a:lnTo>
                    <a:pt x="98729" y="377291"/>
                  </a:lnTo>
                  <a:lnTo>
                    <a:pt x="100571" y="377469"/>
                  </a:lnTo>
                  <a:lnTo>
                    <a:pt x="101409" y="377558"/>
                  </a:lnTo>
                  <a:lnTo>
                    <a:pt x="102184" y="376859"/>
                  </a:lnTo>
                  <a:lnTo>
                    <a:pt x="102577" y="372681"/>
                  </a:lnTo>
                  <a:lnTo>
                    <a:pt x="102971" y="367804"/>
                  </a:lnTo>
                  <a:lnTo>
                    <a:pt x="103060" y="366877"/>
                  </a:lnTo>
                  <a:close/>
                </a:path>
                <a:path w="105410" h="621664">
                  <a:moveTo>
                    <a:pt x="103746" y="277736"/>
                  </a:moveTo>
                  <a:lnTo>
                    <a:pt x="103466" y="273545"/>
                  </a:lnTo>
                  <a:lnTo>
                    <a:pt x="103022" y="267741"/>
                  </a:lnTo>
                  <a:lnTo>
                    <a:pt x="102260" y="267042"/>
                  </a:lnTo>
                  <a:lnTo>
                    <a:pt x="99580" y="267271"/>
                  </a:lnTo>
                  <a:lnTo>
                    <a:pt x="98945" y="268071"/>
                  </a:lnTo>
                  <a:lnTo>
                    <a:pt x="99275" y="272224"/>
                  </a:lnTo>
                  <a:lnTo>
                    <a:pt x="99669" y="277990"/>
                  </a:lnTo>
                  <a:lnTo>
                    <a:pt x="100406" y="278714"/>
                  </a:lnTo>
                  <a:lnTo>
                    <a:pt x="102260" y="278587"/>
                  </a:lnTo>
                  <a:lnTo>
                    <a:pt x="103098" y="278536"/>
                  </a:lnTo>
                  <a:lnTo>
                    <a:pt x="103746" y="277736"/>
                  </a:lnTo>
                  <a:close/>
                </a:path>
                <a:path w="105410" h="621664">
                  <a:moveTo>
                    <a:pt x="104076" y="358254"/>
                  </a:moveTo>
                  <a:lnTo>
                    <a:pt x="103060" y="356984"/>
                  </a:lnTo>
                  <a:lnTo>
                    <a:pt x="101714" y="356895"/>
                  </a:lnTo>
                  <a:lnTo>
                    <a:pt x="100368" y="356819"/>
                  </a:lnTo>
                  <a:lnTo>
                    <a:pt x="99212" y="357924"/>
                  </a:lnTo>
                  <a:lnTo>
                    <a:pt x="99009" y="360857"/>
                  </a:lnTo>
                  <a:lnTo>
                    <a:pt x="100012" y="362127"/>
                  </a:lnTo>
                  <a:lnTo>
                    <a:pt x="102692" y="362331"/>
                  </a:lnTo>
                  <a:lnTo>
                    <a:pt x="103873" y="361200"/>
                  </a:lnTo>
                  <a:lnTo>
                    <a:pt x="103974" y="359727"/>
                  </a:lnTo>
                  <a:lnTo>
                    <a:pt x="104076" y="358254"/>
                  </a:lnTo>
                  <a:close/>
                </a:path>
                <a:path w="105410" h="621664">
                  <a:moveTo>
                    <a:pt x="104533" y="342112"/>
                  </a:moveTo>
                  <a:lnTo>
                    <a:pt x="103873" y="341337"/>
                  </a:lnTo>
                  <a:lnTo>
                    <a:pt x="101168" y="341236"/>
                  </a:lnTo>
                  <a:lnTo>
                    <a:pt x="100444" y="341960"/>
                  </a:lnTo>
                  <a:lnTo>
                    <a:pt x="100279" y="346113"/>
                  </a:lnTo>
                  <a:lnTo>
                    <a:pt x="99974" y="351891"/>
                  </a:lnTo>
                  <a:lnTo>
                    <a:pt x="100622" y="352679"/>
                  </a:lnTo>
                  <a:lnTo>
                    <a:pt x="102476" y="352793"/>
                  </a:lnTo>
                  <a:lnTo>
                    <a:pt x="103314" y="352844"/>
                  </a:lnTo>
                  <a:lnTo>
                    <a:pt x="104051" y="352120"/>
                  </a:lnTo>
                  <a:lnTo>
                    <a:pt x="104279" y="347929"/>
                  </a:lnTo>
                  <a:lnTo>
                    <a:pt x="104533" y="342112"/>
                  </a:lnTo>
                  <a:close/>
                </a:path>
                <a:path w="105410" h="621664">
                  <a:moveTo>
                    <a:pt x="104660" y="286766"/>
                  </a:moveTo>
                  <a:lnTo>
                    <a:pt x="104584" y="285292"/>
                  </a:lnTo>
                  <a:lnTo>
                    <a:pt x="104508" y="283819"/>
                  </a:lnTo>
                  <a:lnTo>
                    <a:pt x="103352" y="282676"/>
                  </a:lnTo>
                  <a:lnTo>
                    <a:pt x="100660" y="282829"/>
                  </a:lnTo>
                  <a:lnTo>
                    <a:pt x="99644" y="284086"/>
                  </a:lnTo>
                  <a:lnTo>
                    <a:pt x="99707" y="285546"/>
                  </a:lnTo>
                  <a:lnTo>
                    <a:pt x="99783" y="287020"/>
                  </a:lnTo>
                  <a:lnTo>
                    <a:pt x="100939" y="288163"/>
                  </a:lnTo>
                  <a:lnTo>
                    <a:pt x="102273" y="288086"/>
                  </a:lnTo>
                  <a:lnTo>
                    <a:pt x="103619" y="288023"/>
                  </a:lnTo>
                  <a:lnTo>
                    <a:pt x="104660" y="286766"/>
                  </a:lnTo>
                  <a:close/>
                </a:path>
                <a:path w="105410" h="621664">
                  <a:moveTo>
                    <a:pt x="104838" y="302514"/>
                  </a:moveTo>
                  <a:lnTo>
                    <a:pt x="104724" y="298335"/>
                  </a:lnTo>
                  <a:lnTo>
                    <a:pt x="104508" y="292506"/>
                  </a:lnTo>
                  <a:lnTo>
                    <a:pt x="103784" y="291782"/>
                  </a:lnTo>
                  <a:lnTo>
                    <a:pt x="101092" y="291884"/>
                  </a:lnTo>
                  <a:lnTo>
                    <a:pt x="100418" y="292671"/>
                  </a:lnTo>
                  <a:lnTo>
                    <a:pt x="100596" y="296837"/>
                  </a:lnTo>
                  <a:lnTo>
                    <a:pt x="100749" y="302615"/>
                  </a:lnTo>
                  <a:lnTo>
                    <a:pt x="101460" y="303352"/>
                  </a:lnTo>
                  <a:lnTo>
                    <a:pt x="103314" y="303314"/>
                  </a:lnTo>
                  <a:lnTo>
                    <a:pt x="104152" y="303288"/>
                  </a:lnTo>
                  <a:lnTo>
                    <a:pt x="104838" y="302514"/>
                  </a:lnTo>
                  <a:close/>
                </a:path>
                <a:path w="105410" h="621664">
                  <a:moveTo>
                    <a:pt x="105029" y="317309"/>
                  </a:moveTo>
                  <a:lnTo>
                    <a:pt x="104330" y="316560"/>
                  </a:lnTo>
                  <a:lnTo>
                    <a:pt x="101625" y="316560"/>
                  </a:lnTo>
                  <a:lnTo>
                    <a:pt x="100939" y="317309"/>
                  </a:lnTo>
                  <a:lnTo>
                    <a:pt x="100939" y="321475"/>
                  </a:lnTo>
                  <a:lnTo>
                    <a:pt x="100863" y="327253"/>
                  </a:lnTo>
                  <a:lnTo>
                    <a:pt x="101536" y="328028"/>
                  </a:lnTo>
                  <a:lnTo>
                    <a:pt x="103390" y="328053"/>
                  </a:lnTo>
                  <a:lnTo>
                    <a:pt x="104241" y="328066"/>
                  </a:lnTo>
                  <a:lnTo>
                    <a:pt x="104952" y="327329"/>
                  </a:lnTo>
                  <a:lnTo>
                    <a:pt x="105003" y="323138"/>
                  </a:lnTo>
                  <a:lnTo>
                    <a:pt x="105029" y="317309"/>
                  </a:lnTo>
                  <a:close/>
                </a:path>
                <a:path w="105410" h="621664">
                  <a:moveTo>
                    <a:pt x="105219" y="333463"/>
                  </a:moveTo>
                  <a:lnTo>
                    <a:pt x="104152" y="332232"/>
                  </a:lnTo>
                  <a:lnTo>
                    <a:pt x="102806" y="332193"/>
                  </a:lnTo>
                  <a:lnTo>
                    <a:pt x="101460" y="332168"/>
                  </a:lnTo>
                  <a:lnTo>
                    <a:pt x="100342" y="333336"/>
                  </a:lnTo>
                  <a:lnTo>
                    <a:pt x="100266" y="336270"/>
                  </a:lnTo>
                  <a:lnTo>
                    <a:pt x="101307" y="337489"/>
                  </a:lnTo>
                  <a:lnTo>
                    <a:pt x="102654" y="337540"/>
                  </a:lnTo>
                  <a:lnTo>
                    <a:pt x="104013" y="337578"/>
                  </a:lnTo>
                  <a:lnTo>
                    <a:pt x="105143" y="336410"/>
                  </a:lnTo>
                  <a:lnTo>
                    <a:pt x="105181" y="334937"/>
                  </a:lnTo>
                  <a:lnTo>
                    <a:pt x="105219" y="333463"/>
                  </a:lnTo>
                  <a:close/>
                </a:path>
                <a:path w="105410" h="621664">
                  <a:moveTo>
                    <a:pt x="105384" y="311594"/>
                  </a:moveTo>
                  <a:lnTo>
                    <a:pt x="105371" y="310121"/>
                  </a:lnTo>
                  <a:lnTo>
                    <a:pt x="105359" y="308635"/>
                  </a:lnTo>
                  <a:lnTo>
                    <a:pt x="104241" y="307454"/>
                  </a:lnTo>
                  <a:lnTo>
                    <a:pt x="102895" y="307479"/>
                  </a:lnTo>
                  <a:lnTo>
                    <a:pt x="101536" y="307492"/>
                  </a:lnTo>
                  <a:lnTo>
                    <a:pt x="100469" y="308711"/>
                  </a:lnTo>
                  <a:lnTo>
                    <a:pt x="100495" y="310172"/>
                  </a:lnTo>
                  <a:lnTo>
                    <a:pt x="100507" y="311645"/>
                  </a:lnTo>
                  <a:lnTo>
                    <a:pt x="101612" y="312826"/>
                  </a:lnTo>
                  <a:lnTo>
                    <a:pt x="104292" y="312801"/>
                  </a:lnTo>
                  <a:lnTo>
                    <a:pt x="105384" y="311594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203"/>
            <p:cNvSpPr/>
            <p:nvPr/>
          </p:nvSpPr>
          <p:spPr>
            <a:xfrm>
              <a:off x="3265767" y="4133354"/>
              <a:ext cx="91440" cy="585470"/>
            </a:xfrm>
            <a:custGeom>
              <a:avLst/>
              <a:gdLst/>
              <a:ahLst/>
              <a:cxnLst/>
              <a:rect l="l" t="t" r="r" b="b"/>
              <a:pathLst>
                <a:path w="91439" h="585470">
                  <a:moveTo>
                    <a:pt x="4064" y="25628"/>
                  </a:moveTo>
                  <a:lnTo>
                    <a:pt x="2717" y="22910"/>
                  </a:lnTo>
                  <a:lnTo>
                    <a:pt x="1231" y="22313"/>
                  </a:lnTo>
                  <a:lnTo>
                    <a:pt x="0" y="27914"/>
                  </a:lnTo>
                  <a:lnTo>
                    <a:pt x="1193" y="28384"/>
                  </a:lnTo>
                  <a:lnTo>
                    <a:pt x="3619" y="27203"/>
                  </a:lnTo>
                  <a:lnTo>
                    <a:pt x="4064" y="25628"/>
                  </a:lnTo>
                  <a:close/>
                </a:path>
                <a:path w="91439" h="585470">
                  <a:moveTo>
                    <a:pt x="8712" y="3048"/>
                  </a:moveTo>
                  <a:lnTo>
                    <a:pt x="7264" y="381"/>
                  </a:lnTo>
                  <a:lnTo>
                    <a:pt x="6159" y="0"/>
                  </a:lnTo>
                  <a:lnTo>
                    <a:pt x="4940" y="5562"/>
                  </a:lnTo>
                  <a:lnTo>
                    <a:pt x="5956" y="5930"/>
                  </a:lnTo>
                  <a:lnTo>
                    <a:pt x="8343" y="4648"/>
                  </a:lnTo>
                  <a:lnTo>
                    <a:pt x="8712" y="3048"/>
                  </a:lnTo>
                  <a:close/>
                </a:path>
                <a:path w="91439" h="585470">
                  <a:moveTo>
                    <a:pt x="10591" y="40297"/>
                  </a:moveTo>
                  <a:lnTo>
                    <a:pt x="8102" y="34912"/>
                  </a:lnTo>
                  <a:lnTo>
                    <a:pt x="6261" y="31051"/>
                  </a:lnTo>
                  <a:lnTo>
                    <a:pt x="5295" y="30657"/>
                  </a:lnTo>
                  <a:lnTo>
                    <a:pt x="2857" y="31826"/>
                  </a:lnTo>
                  <a:lnTo>
                    <a:pt x="2565" y="32829"/>
                  </a:lnTo>
                  <a:lnTo>
                    <a:pt x="5105" y="38150"/>
                  </a:lnTo>
                  <a:lnTo>
                    <a:pt x="6870" y="42011"/>
                  </a:lnTo>
                  <a:lnTo>
                    <a:pt x="7823" y="42418"/>
                  </a:lnTo>
                  <a:lnTo>
                    <a:pt x="9512" y="41643"/>
                  </a:lnTo>
                  <a:lnTo>
                    <a:pt x="10274" y="41287"/>
                  </a:lnTo>
                  <a:lnTo>
                    <a:pt x="10591" y="40297"/>
                  </a:lnTo>
                  <a:close/>
                </a:path>
                <a:path w="91439" h="585470">
                  <a:moveTo>
                    <a:pt x="14744" y="48564"/>
                  </a:moveTo>
                  <a:lnTo>
                    <a:pt x="14135" y="47193"/>
                  </a:lnTo>
                  <a:lnTo>
                    <a:pt x="13525" y="45808"/>
                  </a:lnTo>
                  <a:lnTo>
                    <a:pt x="12014" y="45148"/>
                  </a:lnTo>
                  <a:lnTo>
                    <a:pt x="9550" y="46253"/>
                  </a:lnTo>
                  <a:lnTo>
                    <a:pt x="9067" y="47802"/>
                  </a:lnTo>
                  <a:lnTo>
                    <a:pt x="10274" y="50546"/>
                  </a:lnTo>
                  <a:lnTo>
                    <a:pt x="11747" y="51206"/>
                  </a:lnTo>
                  <a:lnTo>
                    <a:pt x="14236" y="50126"/>
                  </a:lnTo>
                  <a:lnTo>
                    <a:pt x="14744" y="48564"/>
                  </a:lnTo>
                  <a:close/>
                </a:path>
                <a:path w="91439" h="585470">
                  <a:moveTo>
                    <a:pt x="15875" y="17513"/>
                  </a:moveTo>
                  <a:lnTo>
                    <a:pt x="15455" y="16662"/>
                  </a:lnTo>
                  <a:lnTo>
                    <a:pt x="13931" y="13690"/>
                  </a:lnTo>
                  <a:lnTo>
                    <a:pt x="11150" y="8420"/>
                  </a:lnTo>
                  <a:lnTo>
                    <a:pt x="10160" y="8051"/>
                  </a:lnTo>
                  <a:lnTo>
                    <a:pt x="7772" y="9321"/>
                  </a:lnTo>
                  <a:lnTo>
                    <a:pt x="7531" y="10337"/>
                  </a:lnTo>
                  <a:lnTo>
                    <a:pt x="9525" y="14097"/>
                  </a:lnTo>
                  <a:lnTo>
                    <a:pt x="12230" y="19367"/>
                  </a:lnTo>
                  <a:lnTo>
                    <a:pt x="13195" y="19735"/>
                  </a:lnTo>
                  <a:lnTo>
                    <a:pt x="14859" y="18897"/>
                  </a:lnTo>
                  <a:lnTo>
                    <a:pt x="15608" y="18516"/>
                  </a:lnTo>
                  <a:lnTo>
                    <a:pt x="15875" y="17513"/>
                  </a:lnTo>
                  <a:close/>
                </a:path>
                <a:path w="91439" h="585470">
                  <a:moveTo>
                    <a:pt x="20396" y="25628"/>
                  </a:moveTo>
                  <a:lnTo>
                    <a:pt x="19723" y="24269"/>
                  </a:lnTo>
                  <a:lnTo>
                    <a:pt x="19062" y="22910"/>
                  </a:lnTo>
                  <a:lnTo>
                    <a:pt x="17526" y="22301"/>
                  </a:lnTo>
                  <a:lnTo>
                    <a:pt x="15113" y="23507"/>
                  </a:lnTo>
                  <a:lnTo>
                    <a:pt x="14681" y="25082"/>
                  </a:lnTo>
                  <a:lnTo>
                    <a:pt x="16014" y="27774"/>
                  </a:lnTo>
                  <a:lnTo>
                    <a:pt x="17526" y="28384"/>
                  </a:lnTo>
                  <a:lnTo>
                    <a:pt x="19951" y="27203"/>
                  </a:lnTo>
                  <a:lnTo>
                    <a:pt x="20396" y="25628"/>
                  </a:lnTo>
                  <a:close/>
                </a:path>
                <a:path w="91439" h="585470">
                  <a:moveTo>
                    <a:pt x="20624" y="63449"/>
                  </a:moveTo>
                  <a:lnTo>
                    <a:pt x="19011" y="59512"/>
                  </a:lnTo>
                  <a:lnTo>
                    <a:pt x="16700" y="54063"/>
                  </a:lnTo>
                  <a:lnTo>
                    <a:pt x="15760" y="53632"/>
                  </a:lnTo>
                  <a:lnTo>
                    <a:pt x="13271" y="54698"/>
                  </a:lnTo>
                  <a:lnTo>
                    <a:pt x="12941" y="55689"/>
                  </a:lnTo>
                  <a:lnTo>
                    <a:pt x="15240" y="61087"/>
                  </a:lnTo>
                  <a:lnTo>
                    <a:pt x="16840" y="64998"/>
                  </a:lnTo>
                  <a:lnTo>
                    <a:pt x="17767" y="65443"/>
                  </a:lnTo>
                  <a:lnTo>
                    <a:pt x="19494" y="64744"/>
                  </a:lnTo>
                  <a:lnTo>
                    <a:pt x="20281" y="64427"/>
                  </a:lnTo>
                  <a:lnTo>
                    <a:pt x="20624" y="63449"/>
                  </a:lnTo>
                  <a:close/>
                </a:path>
                <a:path w="91439" h="585470">
                  <a:moveTo>
                    <a:pt x="22961" y="562013"/>
                  </a:moveTo>
                  <a:lnTo>
                    <a:pt x="22669" y="561009"/>
                  </a:lnTo>
                  <a:lnTo>
                    <a:pt x="21907" y="560641"/>
                  </a:lnTo>
                  <a:lnTo>
                    <a:pt x="20993" y="560222"/>
                  </a:lnTo>
                  <a:lnTo>
                    <a:pt x="20231" y="559854"/>
                  </a:lnTo>
                  <a:lnTo>
                    <a:pt x="19278" y="560260"/>
                  </a:lnTo>
                  <a:lnTo>
                    <a:pt x="18415" y="562038"/>
                  </a:lnTo>
                  <a:lnTo>
                    <a:pt x="20510" y="567105"/>
                  </a:lnTo>
                  <a:lnTo>
                    <a:pt x="21120" y="565861"/>
                  </a:lnTo>
                  <a:lnTo>
                    <a:pt x="22961" y="562013"/>
                  </a:lnTo>
                  <a:close/>
                </a:path>
                <a:path w="91439" h="585470">
                  <a:moveTo>
                    <a:pt x="24422" y="71856"/>
                  </a:moveTo>
                  <a:lnTo>
                    <a:pt x="23863" y="70459"/>
                  </a:lnTo>
                  <a:lnTo>
                    <a:pt x="23317" y="69062"/>
                  </a:lnTo>
                  <a:lnTo>
                    <a:pt x="21844" y="68338"/>
                  </a:lnTo>
                  <a:lnTo>
                    <a:pt x="19342" y="69342"/>
                  </a:lnTo>
                  <a:lnTo>
                    <a:pt x="18770" y="70866"/>
                  </a:lnTo>
                  <a:lnTo>
                    <a:pt x="19875" y="73634"/>
                  </a:lnTo>
                  <a:lnTo>
                    <a:pt x="21323" y="74371"/>
                  </a:lnTo>
                  <a:lnTo>
                    <a:pt x="23837" y="73380"/>
                  </a:lnTo>
                  <a:lnTo>
                    <a:pt x="24422" y="71856"/>
                  </a:lnTo>
                  <a:close/>
                </a:path>
                <a:path w="91439" h="585470">
                  <a:moveTo>
                    <a:pt x="26911" y="40297"/>
                  </a:moveTo>
                  <a:lnTo>
                    <a:pt x="24422" y="34912"/>
                  </a:lnTo>
                  <a:lnTo>
                    <a:pt x="22580" y="31051"/>
                  </a:lnTo>
                  <a:lnTo>
                    <a:pt x="21615" y="30657"/>
                  </a:lnTo>
                  <a:lnTo>
                    <a:pt x="19177" y="31826"/>
                  </a:lnTo>
                  <a:lnTo>
                    <a:pt x="18897" y="32829"/>
                  </a:lnTo>
                  <a:lnTo>
                    <a:pt x="20713" y="36652"/>
                  </a:lnTo>
                  <a:lnTo>
                    <a:pt x="22809" y="41148"/>
                  </a:lnTo>
                  <a:lnTo>
                    <a:pt x="23190" y="42011"/>
                  </a:lnTo>
                  <a:lnTo>
                    <a:pt x="24142" y="42418"/>
                  </a:lnTo>
                  <a:lnTo>
                    <a:pt x="25831" y="41643"/>
                  </a:lnTo>
                  <a:lnTo>
                    <a:pt x="26606" y="41287"/>
                  </a:lnTo>
                  <a:lnTo>
                    <a:pt x="26911" y="40297"/>
                  </a:lnTo>
                  <a:close/>
                </a:path>
                <a:path w="91439" h="585470">
                  <a:moveTo>
                    <a:pt x="27089" y="554151"/>
                  </a:moveTo>
                  <a:lnTo>
                    <a:pt x="26593" y="552589"/>
                  </a:lnTo>
                  <a:lnTo>
                    <a:pt x="24142" y="551459"/>
                  </a:lnTo>
                  <a:lnTo>
                    <a:pt x="22656" y="552119"/>
                  </a:lnTo>
                  <a:lnTo>
                    <a:pt x="22021" y="553466"/>
                  </a:lnTo>
                  <a:lnTo>
                    <a:pt x="21399" y="554824"/>
                  </a:lnTo>
                  <a:lnTo>
                    <a:pt x="21869" y="556387"/>
                  </a:lnTo>
                  <a:lnTo>
                    <a:pt x="24307" y="557542"/>
                  </a:lnTo>
                  <a:lnTo>
                    <a:pt x="25831" y="556895"/>
                  </a:lnTo>
                  <a:lnTo>
                    <a:pt x="26454" y="555523"/>
                  </a:lnTo>
                  <a:lnTo>
                    <a:pt x="27089" y="554151"/>
                  </a:lnTo>
                  <a:close/>
                </a:path>
                <a:path w="91439" h="585470">
                  <a:moveTo>
                    <a:pt x="27901" y="584669"/>
                  </a:moveTo>
                  <a:lnTo>
                    <a:pt x="27660" y="583666"/>
                  </a:lnTo>
                  <a:lnTo>
                    <a:pt x="27228" y="583438"/>
                  </a:lnTo>
                  <a:lnTo>
                    <a:pt x="27800" y="584873"/>
                  </a:lnTo>
                  <a:lnTo>
                    <a:pt x="27901" y="584669"/>
                  </a:lnTo>
                  <a:close/>
                </a:path>
                <a:path w="91439" h="585470">
                  <a:moveTo>
                    <a:pt x="29667" y="86906"/>
                  </a:moveTo>
                  <a:lnTo>
                    <a:pt x="28219" y="82918"/>
                  </a:lnTo>
                  <a:lnTo>
                    <a:pt x="26136" y="77406"/>
                  </a:lnTo>
                  <a:lnTo>
                    <a:pt x="25209" y="76936"/>
                  </a:lnTo>
                  <a:lnTo>
                    <a:pt x="22682" y="77901"/>
                  </a:lnTo>
                  <a:lnTo>
                    <a:pt x="22313" y="78854"/>
                  </a:lnTo>
                  <a:lnTo>
                    <a:pt x="23812" y="82804"/>
                  </a:lnTo>
                  <a:lnTo>
                    <a:pt x="25819" y="88290"/>
                  </a:lnTo>
                  <a:lnTo>
                    <a:pt x="26733" y="88773"/>
                  </a:lnTo>
                  <a:lnTo>
                    <a:pt x="28473" y="88150"/>
                  </a:lnTo>
                  <a:lnTo>
                    <a:pt x="29273" y="87858"/>
                  </a:lnTo>
                  <a:lnTo>
                    <a:pt x="29667" y="86906"/>
                  </a:lnTo>
                  <a:close/>
                </a:path>
                <a:path w="91439" h="585470">
                  <a:moveTo>
                    <a:pt x="31064" y="48564"/>
                  </a:moveTo>
                  <a:lnTo>
                    <a:pt x="30454" y="47193"/>
                  </a:lnTo>
                  <a:lnTo>
                    <a:pt x="29845" y="45808"/>
                  </a:lnTo>
                  <a:lnTo>
                    <a:pt x="28346" y="45148"/>
                  </a:lnTo>
                  <a:lnTo>
                    <a:pt x="25882" y="46253"/>
                  </a:lnTo>
                  <a:lnTo>
                    <a:pt x="25387" y="47802"/>
                  </a:lnTo>
                  <a:lnTo>
                    <a:pt x="26593" y="50546"/>
                  </a:lnTo>
                  <a:lnTo>
                    <a:pt x="28079" y="51206"/>
                  </a:lnTo>
                  <a:lnTo>
                    <a:pt x="30556" y="50126"/>
                  </a:lnTo>
                  <a:lnTo>
                    <a:pt x="31064" y="48564"/>
                  </a:lnTo>
                  <a:close/>
                </a:path>
                <a:path w="91439" h="585470">
                  <a:moveTo>
                    <a:pt x="32359" y="576961"/>
                  </a:moveTo>
                  <a:lnTo>
                    <a:pt x="31927" y="575373"/>
                  </a:lnTo>
                  <a:lnTo>
                    <a:pt x="29527" y="574154"/>
                  </a:lnTo>
                  <a:lnTo>
                    <a:pt x="28016" y="574738"/>
                  </a:lnTo>
                  <a:lnTo>
                    <a:pt x="27317" y="576072"/>
                  </a:lnTo>
                  <a:lnTo>
                    <a:pt x="26631" y="577418"/>
                  </a:lnTo>
                  <a:lnTo>
                    <a:pt x="27038" y="578993"/>
                  </a:lnTo>
                  <a:lnTo>
                    <a:pt x="28232" y="579628"/>
                  </a:lnTo>
                  <a:lnTo>
                    <a:pt x="29425" y="580237"/>
                  </a:lnTo>
                  <a:lnTo>
                    <a:pt x="30975" y="579653"/>
                  </a:lnTo>
                  <a:lnTo>
                    <a:pt x="31661" y="578307"/>
                  </a:lnTo>
                  <a:lnTo>
                    <a:pt x="32359" y="576961"/>
                  </a:lnTo>
                  <a:close/>
                </a:path>
                <a:path w="91439" h="585470">
                  <a:moveTo>
                    <a:pt x="33362" y="538975"/>
                  </a:moveTo>
                  <a:lnTo>
                    <a:pt x="33032" y="537997"/>
                  </a:lnTo>
                  <a:lnTo>
                    <a:pt x="31889" y="537502"/>
                  </a:lnTo>
                  <a:lnTo>
                    <a:pt x="31699" y="537438"/>
                  </a:lnTo>
                  <a:lnTo>
                    <a:pt x="30543" y="536943"/>
                  </a:lnTo>
                  <a:lnTo>
                    <a:pt x="29616" y="537375"/>
                  </a:lnTo>
                  <a:lnTo>
                    <a:pt x="27940" y="541261"/>
                  </a:lnTo>
                  <a:lnTo>
                    <a:pt x="25565" y="546646"/>
                  </a:lnTo>
                  <a:lnTo>
                    <a:pt x="25882" y="547624"/>
                  </a:lnTo>
                  <a:lnTo>
                    <a:pt x="27571" y="548386"/>
                  </a:lnTo>
                  <a:lnTo>
                    <a:pt x="28346" y="548741"/>
                  </a:lnTo>
                  <a:lnTo>
                    <a:pt x="29286" y="548309"/>
                  </a:lnTo>
                  <a:lnTo>
                    <a:pt x="31026" y="544423"/>
                  </a:lnTo>
                  <a:lnTo>
                    <a:pt x="33362" y="538975"/>
                  </a:lnTo>
                  <a:close/>
                </a:path>
                <a:path w="91439" h="585470">
                  <a:moveTo>
                    <a:pt x="36944" y="63449"/>
                  </a:moveTo>
                  <a:lnTo>
                    <a:pt x="35331" y="59512"/>
                  </a:lnTo>
                  <a:lnTo>
                    <a:pt x="33020" y="54063"/>
                  </a:lnTo>
                  <a:lnTo>
                    <a:pt x="32080" y="53632"/>
                  </a:lnTo>
                  <a:lnTo>
                    <a:pt x="29591" y="54698"/>
                  </a:lnTo>
                  <a:lnTo>
                    <a:pt x="29260" y="55689"/>
                  </a:lnTo>
                  <a:lnTo>
                    <a:pt x="30924" y="59575"/>
                  </a:lnTo>
                  <a:lnTo>
                    <a:pt x="33172" y="64998"/>
                  </a:lnTo>
                  <a:lnTo>
                    <a:pt x="34099" y="65443"/>
                  </a:lnTo>
                  <a:lnTo>
                    <a:pt x="35814" y="64744"/>
                  </a:lnTo>
                  <a:lnTo>
                    <a:pt x="36601" y="64427"/>
                  </a:lnTo>
                  <a:lnTo>
                    <a:pt x="36944" y="63449"/>
                  </a:lnTo>
                  <a:close/>
                </a:path>
                <a:path w="91439" h="585470">
                  <a:moveTo>
                    <a:pt x="37147" y="531012"/>
                  </a:moveTo>
                  <a:lnTo>
                    <a:pt x="36588" y="529463"/>
                  </a:lnTo>
                  <a:lnTo>
                    <a:pt x="34099" y="528447"/>
                  </a:lnTo>
                  <a:lnTo>
                    <a:pt x="32639" y="529145"/>
                  </a:lnTo>
                  <a:lnTo>
                    <a:pt x="31496" y="531914"/>
                  </a:lnTo>
                  <a:lnTo>
                    <a:pt x="32029" y="533450"/>
                  </a:lnTo>
                  <a:lnTo>
                    <a:pt x="34518" y="534492"/>
                  </a:lnTo>
                  <a:lnTo>
                    <a:pt x="35991" y="533781"/>
                  </a:lnTo>
                  <a:lnTo>
                    <a:pt x="36576" y="532396"/>
                  </a:lnTo>
                  <a:lnTo>
                    <a:pt x="37147" y="531012"/>
                  </a:lnTo>
                  <a:close/>
                </a:path>
                <a:path w="91439" h="585470">
                  <a:moveTo>
                    <a:pt x="39293" y="562013"/>
                  </a:moveTo>
                  <a:lnTo>
                    <a:pt x="39001" y="561009"/>
                  </a:lnTo>
                  <a:lnTo>
                    <a:pt x="38252" y="560641"/>
                  </a:lnTo>
                  <a:lnTo>
                    <a:pt x="36563" y="559854"/>
                  </a:lnTo>
                  <a:lnTo>
                    <a:pt x="35623" y="560260"/>
                  </a:lnTo>
                  <a:lnTo>
                    <a:pt x="33782" y="564083"/>
                  </a:lnTo>
                  <a:lnTo>
                    <a:pt x="31165" y="569379"/>
                  </a:lnTo>
                  <a:lnTo>
                    <a:pt x="31432" y="570369"/>
                  </a:lnTo>
                  <a:lnTo>
                    <a:pt x="33096" y="571207"/>
                  </a:lnTo>
                  <a:lnTo>
                    <a:pt x="33858" y="571576"/>
                  </a:lnTo>
                  <a:lnTo>
                    <a:pt x="34823" y="571207"/>
                  </a:lnTo>
                  <a:lnTo>
                    <a:pt x="36728" y="567359"/>
                  </a:lnTo>
                  <a:lnTo>
                    <a:pt x="39293" y="562013"/>
                  </a:lnTo>
                  <a:close/>
                </a:path>
                <a:path w="91439" h="585470">
                  <a:moveTo>
                    <a:pt x="40754" y="71856"/>
                  </a:moveTo>
                  <a:lnTo>
                    <a:pt x="40195" y="70459"/>
                  </a:lnTo>
                  <a:lnTo>
                    <a:pt x="39636" y="69062"/>
                  </a:lnTo>
                  <a:lnTo>
                    <a:pt x="38176" y="68338"/>
                  </a:lnTo>
                  <a:lnTo>
                    <a:pt x="35661" y="69342"/>
                  </a:lnTo>
                  <a:lnTo>
                    <a:pt x="35102" y="70866"/>
                  </a:lnTo>
                  <a:lnTo>
                    <a:pt x="36207" y="73634"/>
                  </a:lnTo>
                  <a:lnTo>
                    <a:pt x="37655" y="74371"/>
                  </a:lnTo>
                  <a:lnTo>
                    <a:pt x="40170" y="73380"/>
                  </a:lnTo>
                  <a:lnTo>
                    <a:pt x="40754" y="71856"/>
                  </a:lnTo>
                  <a:close/>
                </a:path>
                <a:path w="91439" h="585470">
                  <a:moveTo>
                    <a:pt x="42799" y="515620"/>
                  </a:moveTo>
                  <a:lnTo>
                    <a:pt x="42418" y="514667"/>
                  </a:lnTo>
                  <a:lnTo>
                    <a:pt x="39890" y="513702"/>
                  </a:lnTo>
                  <a:lnTo>
                    <a:pt x="38976" y="514172"/>
                  </a:lnTo>
                  <a:lnTo>
                    <a:pt x="37477" y="518121"/>
                  </a:lnTo>
                  <a:lnTo>
                    <a:pt x="35318" y="523570"/>
                  </a:lnTo>
                  <a:lnTo>
                    <a:pt x="35674" y="524535"/>
                  </a:lnTo>
                  <a:lnTo>
                    <a:pt x="37401" y="525233"/>
                  </a:lnTo>
                  <a:lnTo>
                    <a:pt x="38188" y="525551"/>
                  </a:lnTo>
                  <a:lnTo>
                    <a:pt x="39116" y="525094"/>
                  </a:lnTo>
                  <a:lnTo>
                    <a:pt x="41287" y="519595"/>
                  </a:lnTo>
                  <a:lnTo>
                    <a:pt x="42799" y="515620"/>
                  </a:lnTo>
                  <a:close/>
                </a:path>
                <a:path w="91439" h="585470">
                  <a:moveTo>
                    <a:pt x="43408" y="554151"/>
                  </a:moveTo>
                  <a:lnTo>
                    <a:pt x="42926" y="552589"/>
                  </a:lnTo>
                  <a:lnTo>
                    <a:pt x="41694" y="552030"/>
                  </a:lnTo>
                  <a:lnTo>
                    <a:pt x="40474" y="551459"/>
                  </a:lnTo>
                  <a:lnTo>
                    <a:pt x="38989" y="552119"/>
                  </a:lnTo>
                  <a:lnTo>
                    <a:pt x="38354" y="553466"/>
                  </a:lnTo>
                  <a:lnTo>
                    <a:pt x="37731" y="554824"/>
                  </a:lnTo>
                  <a:lnTo>
                    <a:pt x="38201" y="556387"/>
                  </a:lnTo>
                  <a:lnTo>
                    <a:pt x="39408" y="556971"/>
                  </a:lnTo>
                  <a:lnTo>
                    <a:pt x="40640" y="557542"/>
                  </a:lnTo>
                  <a:lnTo>
                    <a:pt x="42151" y="556895"/>
                  </a:lnTo>
                  <a:lnTo>
                    <a:pt x="42786" y="555523"/>
                  </a:lnTo>
                  <a:lnTo>
                    <a:pt x="43408" y="554151"/>
                  </a:lnTo>
                  <a:close/>
                </a:path>
                <a:path w="91439" h="585470">
                  <a:moveTo>
                    <a:pt x="46012" y="86906"/>
                  </a:moveTo>
                  <a:lnTo>
                    <a:pt x="43980" y="81368"/>
                  </a:lnTo>
                  <a:lnTo>
                    <a:pt x="42468" y="77406"/>
                  </a:lnTo>
                  <a:lnTo>
                    <a:pt x="41554" y="76936"/>
                  </a:lnTo>
                  <a:lnTo>
                    <a:pt x="40754" y="77228"/>
                  </a:lnTo>
                  <a:lnTo>
                    <a:pt x="39027" y="77901"/>
                  </a:lnTo>
                  <a:lnTo>
                    <a:pt x="38658" y="78854"/>
                  </a:lnTo>
                  <a:lnTo>
                    <a:pt x="40728" y="84340"/>
                  </a:lnTo>
                  <a:lnTo>
                    <a:pt x="42164" y="88290"/>
                  </a:lnTo>
                  <a:lnTo>
                    <a:pt x="43065" y="88773"/>
                  </a:lnTo>
                  <a:lnTo>
                    <a:pt x="44818" y="88150"/>
                  </a:lnTo>
                  <a:lnTo>
                    <a:pt x="45618" y="87858"/>
                  </a:lnTo>
                  <a:lnTo>
                    <a:pt x="46012" y="86906"/>
                  </a:lnTo>
                  <a:close/>
                </a:path>
                <a:path w="91439" h="585470">
                  <a:moveTo>
                    <a:pt x="46215" y="507530"/>
                  </a:moveTo>
                  <a:lnTo>
                    <a:pt x="45593" y="506018"/>
                  </a:lnTo>
                  <a:lnTo>
                    <a:pt x="43065" y="505091"/>
                  </a:lnTo>
                  <a:lnTo>
                    <a:pt x="41630" y="505866"/>
                  </a:lnTo>
                  <a:lnTo>
                    <a:pt x="40614" y="508660"/>
                  </a:lnTo>
                  <a:lnTo>
                    <a:pt x="41211" y="510159"/>
                  </a:lnTo>
                  <a:lnTo>
                    <a:pt x="42481" y="510628"/>
                  </a:lnTo>
                  <a:lnTo>
                    <a:pt x="43738" y="511111"/>
                  </a:lnTo>
                  <a:lnTo>
                    <a:pt x="45186" y="510349"/>
                  </a:lnTo>
                  <a:lnTo>
                    <a:pt x="45707" y="508939"/>
                  </a:lnTo>
                  <a:lnTo>
                    <a:pt x="46215" y="507530"/>
                  </a:lnTo>
                  <a:close/>
                </a:path>
                <a:path w="91439" h="585470">
                  <a:moveTo>
                    <a:pt x="49428" y="95427"/>
                  </a:moveTo>
                  <a:lnTo>
                    <a:pt x="48945" y="94018"/>
                  </a:lnTo>
                  <a:lnTo>
                    <a:pt x="48450" y="92608"/>
                  </a:lnTo>
                  <a:lnTo>
                    <a:pt x="47015" y="91821"/>
                  </a:lnTo>
                  <a:lnTo>
                    <a:pt x="44475" y="92722"/>
                  </a:lnTo>
                  <a:lnTo>
                    <a:pt x="43840" y="94221"/>
                  </a:lnTo>
                  <a:lnTo>
                    <a:pt x="44818" y="97028"/>
                  </a:lnTo>
                  <a:lnTo>
                    <a:pt x="46240" y="97815"/>
                  </a:lnTo>
                  <a:lnTo>
                    <a:pt x="48793" y="96926"/>
                  </a:lnTo>
                  <a:lnTo>
                    <a:pt x="49428" y="95427"/>
                  </a:lnTo>
                  <a:close/>
                </a:path>
                <a:path w="91439" h="585470">
                  <a:moveTo>
                    <a:pt x="49707" y="538975"/>
                  </a:moveTo>
                  <a:lnTo>
                    <a:pt x="49364" y="537997"/>
                  </a:lnTo>
                  <a:lnTo>
                    <a:pt x="48221" y="537502"/>
                  </a:lnTo>
                  <a:lnTo>
                    <a:pt x="48031" y="537438"/>
                  </a:lnTo>
                  <a:lnTo>
                    <a:pt x="46888" y="536943"/>
                  </a:lnTo>
                  <a:lnTo>
                    <a:pt x="45948" y="537375"/>
                  </a:lnTo>
                  <a:lnTo>
                    <a:pt x="43624" y="542772"/>
                  </a:lnTo>
                  <a:lnTo>
                    <a:pt x="41897" y="546646"/>
                  </a:lnTo>
                  <a:lnTo>
                    <a:pt x="42214" y="547624"/>
                  </a:lnTo>
                  <a:lnTo>
                    <a:pt x="43903" y="548386"/>
                  </a:lnTo>
                  <a:lnTo>
                    <a:pt x="44678" y="548741"/>
                  </a:lnTo>
                  <a:lnTo>
                    <a:pt x="45618" y="548309"/>
                  </a:lnTo>
                  <a:lnTo>
                    <a:pt x="48031" y="542899"/>
                  </a:lnTo>
                  <a:lnTo>
                    <a:pt x="49707" y="538975"/>
                  </a:lnTo>
                  <a:close/>
                </a:path>
                <a:path w="91439" h="585470">
                  <a:moveTo>
                    <a:pt x="51219" y="491998"/>
                  </a:moveTo>
                  <a:lnTo>
                    <a:pt x="50800" y="491058"/>
                  </a:lnTo>
                  <a:lnTo>
                    <a:pt x="48234" y="490194"/>
                  </a:lnTo>
                  <a:lnTo>
                    <a:pt x="47345" y="490702"/>
                  </a:lnTo>
                  <a:lnTo>
                    <a:pt x="45478" y="496239"/>
                  </a:lnTo>
                  <a:lnTo>
                    <a:pt x="44081" y="500214"/>
                  </a:lnTo>
                  <a:lnTo>
                    <a:pt x="44475" y="501154"/>
                  </a:lnTo>
                  <a:lnTo>
                    <a:pt x="46228" y="501777"/>
                  </a:lnTo>
                  <a:lnTo>
                    <a:pt x="47028" y="502056"/>
                  </a:lnTo>
                  <a:lnTo>
                    <a:pt x="47929" y="501573"/>
                  </a:lnTo>
                  <a:lnTo>
                    <a:pt x="49339" y="497573"/>
                  </a:lnTo>
                  <a:lnTo>
                    <a:pt x="51219" y="491998"/>
                  </a:lnTo>
                  <a:close/>
                </a:path>
                <a:path w="91439" h="585470">
                  <a:moveTo>
                    <a:pt x="53492" y="531012"/>
                  </a:moveTo>
                  <a:lnTo>
                    <a:pt x="52933" y="529463"/>
                  </a:lnTo>
                  <a:lnTo>
                    <a:pt x="50431" y="528447"/>
                  </a:lnTo>
                  <a:lnTo>
                    <a:pt x="48971" y="529145"/>
                  </a:lnTo>
                  <a:lnTo>
                    <a:pt x="47828" y="531914"/>
                  </a:lnTo>
                  <a:lnTo>
                    <a:pt x="48361" y="533450"/>
                  </a:lnTo>
                  <a:lnTo>
                    <a:pt x="50863" y="534492"/>
                  </a:lnTo>
                  <a:lnTo>
                    <a:pt x="52336" y="533781"/>
                  </a:lnTo>
                  <a:lnTo>
                    <a:pt x="52908" y="532396"/>
                  </a:lnTo>
                  <a:lnTo>
                    <a:pt x="53492" y="531012"/>
                  </a:lnTo>
                  <a:close/>
                </a:path>
                <a:path w="91439" h="585470">
                  <a:moveTo>
                    <a:pt x="54051" y="110642"/>
                  </a:moveTo>
                  <a:lnTo>
                    <a:pt x="52768" y="106616"/>
                  </a:lnTo>
                  <a:lnTo>
                    <a:pt x="50914" y="101028"/>
                  </a:lnTo>
                  <a:lnTo>
                    <a:pt x="50012" y="100520"/>
                  </a:lnTo>
                  <a:lnTo>
                    <a:pt x="47447" y="101384"/>
                  </a:lnTo>
                  <a:lnTo>
                    <a:pt x="47040" y="102336"/>
                  </a:lnTo>
                  <a:lnTo>
                    <a:pt x="48374" y="106311"/>
                  </a:lnTo>
                  <a:lnTo>
                    <a:pt x="50152" y="111874"/>
                  </a:lnTo>
                  <a:lnTo>
                    <a:pt x="51041" y="112395"/>
                  </a:lnTo>
                  <a:lnTo>
                    <a:pt x="52806" y="111836"/>
                  </a:lnTo>
                  <a:lnTo>
                    <a:pt x="53619" y="111582"/>
                  </a:lnTo>
                  <a:lnTo>
                    <a:pt x="54051" y="110642"/>
                  </a:lnTo>
                  <a:close/>
                </a:path>
                <a:path w="91439" h="585470">
                  <a:moveTo>
                    <a:pt x="54305" y="483781"/>
                  </a:moveTo>
                  <a:lnTo>
                    <a:pt x="53619" y="482295"/>
                  </a:lnTo>
                  <a:lnTo>
                    <a:pt x="51054" y="481482"/>
                  </a:lnTo>
                  <a:lnTo>
                    <a:pt x="49657" y="482307"/>
                  </a:lnTo>
                  <a:lnTo>
                    <a:pt x="48742" y="485114"/>
                  </a:lnTo>
                  <a:lnTo>
                    <a:pt x="49415" y="486600"/>
                  </a:lnTo>
                  <a:lnTo>
                    <a:pt x="51968" y="487438"/>
                  </a:lnTo>
                  <a:lnTo>
                    <a:pt x="53390" y="486625"/>
                  </a:lnTo>
                  <a:lnTo>
                    <a:pt x="53848" y="485203"/>
                  </a:lnTo>
                  <a:lnTo>
                    <a:pt x="54305" y="483781"/>
                  </a:lnTo>
                  <a:close/>
                </a:path>
                <a:path w="91439" h="585470">
                  <a:moveTo>
                    <a:pt x="57137" y="119291"/>
                  </a:moveTo>
                  <a:lnTo>
                    <a:pt x="56705" y="117856"/>
                  </a:lnTo>
                  <a:lnTo>
                    <a:pt x="56273" y="116420"/>
                  </a:lnTo>
                  <a:lnTo>
                    <a:pt x="54876" y="115595"/>
                  </a:lnTo>
                  <a:lnTo>
                    <a:pt x="52298" y="116382"/>
                  </a:lnTo>
                  <a:lnTo>
                    <a:pt x="51600" y="117856"/>
                  </a:lnTo>
                  <a:lnTo>
                    <a:pt x="52463" y="120688"/>
                  </a:lnTo>
                  <a:lnTo>
                    <a:pt x="53848" y="121526"/>
                  </a:lnTo>
                  <a:lnTo>
                    <a:pt x="55143" y="121145"/>
                  </a:lnTo>
                  <a:lnTo>
                    <a:pt x="56438" y="120751"/>
                  </a:lnTo>
                  <a:lnTo>
                    <a:pt x="57137" y="119291"/>
                  </a:lnTo>
                  <a:close/>
                </a:path>
                <a:path w="91439" h="585470">
                  <a:moveTo>
                    <a:pt x="58635" y="468096"/>
                  </a:moveTo>
                  <a:lnTo>
                    <a:pt x="58178" y="467169"/>
                  </a:lnTo>
                  <a:lnTo>
                    <a:pt x="55587" y="466420"/>
                  </a:lnTo>
                  <a:lnTo>
                    <a:pt x="54711" y="466966"/>
                  </a:lnTo>
                  <a:lnTo>
                    <a:pt x="53543" y="470992"/>
                  </a:lnTo>
                  <a:lnTo>
                    <a:pt x="51854" y="476580"/>
                  </a:lnTo>
                  <a:lnTo>
                    <a:pt x="52285" y="477507"/>
                  </a:lnTo>
                  <a:lnTo>
                    <a:pt x="54063" y="478053"/>
                  </a:lnTo>
                  <a:lnTo>
                    <a:pt x="54876" y="478294"/>
                  </a:lnTo>
                  <a:lnTo>
                    <a:pt x="55753" y="477774"/>
                  </a:lnTo>
                  <a:lnTo>
                    <a:pt x="56984" y="473722"/>
                  </a:lnTo>
                  <a:lnTo>
                    <a:pt x="58635" y="468096"/>
                  </a:lnTo>
                  <a:close/>
                </a:path>
                <a:path w="91439" h="585470">
                  <a:moveTo>
                    <a:pt x="59118" y="515620"/>
                  </a:moveTo>
                  <a:lnTo>
                    <a:pt x="58737" y="514667"/>
                  </a:lnTo>
                  <a:lnTo>
                    <a:pt x="56210" y="513702"/>
                  </a:lnTo>
                  <a:lnTo>
                    <a:pt x="55295" y="514172"/>
                  </a:lnTo>
                  <a:lnTo>
                    <a:pt x="53797" y="518121"/>
                  </a:lnTo>
                  <a:lnTo>
                    <a:pt x="51638" y="523570"/>
                  </a:lnTo>
                  <a:lnTo>
                    <a:pt x="51993" y="524535"/>
                  </a:lnTo>
                  <a:lnTo>
                    <a:pt x="53721" y="525233"/>
                  </a:lnTo>
                  <a:lnTo>
                    <a:pt x="54508" y="525551"/>
                  </a:lnTo>
                  <a:lnTo>
                    <a:pt x="55435" y="525094"/>
                  </a:lnTo>
                  <a:lnTo>
                    <a:pt x="57607" y="519595"/>
                  </a:lnTo>
                  <a:lnTo>
                    <a:pt x="59118" y="515620"/>
                  </a:lnTo>
                  <a:close/>
                </a:path>
                <a:path w="91439" h="585470">
                  <a:moveTo>
                    <a:pt x="61112" y="134632"/>
                  </a:moveTo>
                  <a:lnTo>
                    <a:pt x="59994" y="130568"/>
                  </a:lnTo>
                  <a:lnTo>
                    <a:pt x="58381" y="124929"/>
                  </a:lnTo>
                  <a:lnTo>
                    <a:pt x="57505" y="124383"/>
                  </a:lnTo>
                  <a:lnTo>
                    <a:pt x="54914" y="125145"/>
                  </a:lnTo>
                  <a:lnTo>
                    <a:pt x="54457" y="126072"/>
                  </a:lnTo>
                  <a:lnTo>
                    <a:pt x="55626" y="130098"/>
                  </a:lnTo>
                  <a:lnTo>
                    <a:pt x="57175" y="135712"/>
                  </a:lnTo>
                  <a:lnTo>
                    <a:pt x="58026" y="136258"/>
                  </a:lnTo>
                  <a:lnTo>
                    <a:pt x="59232" y="135928"/>
                  </a:lnTo>
                  <a:lnTo>
                    <a:pt x="59436" y="135890"/>
                  </a:lnTo>
                  <a:lnTo>
                    <a:pt x="59829" y="135775"/>
                  </a:lnTo>
                  <a:lnTo>
                    <a:pt x="60642" y="135547"/>
                  </a:lnTo>
                  <a:lnTo>
                    <a:pt x="61112" y="134632"/>
                  </a:lnTo>
                  <a:close/>
                </a:path>
                <a:path w="91439" h="585470">
                  <a:moveTo>
                    <a:pt x="61379" y="459790"/>
                  </a:moveTo>
                  <a:lnTo>
                    <a:pt x="60642" y="458343"/>
                  </a:lnTo>
                  <a:lnTo>
                    <a:pt x="59347" y="457974"/>
                  </a:lnTo>
                  <a:lnTo>
                    <a:pt x="58039" y="457619"/>
                  </a:lnTo>
                  <a:lnTo>
                    <a:pt x="56667" y="458495"/>
                  </a:lnTo>
                  <a:lnTo>
                    <a:pt x="55892" y="461352"/>
                  </a:lnTo>
                  <a:lnTo>
                    <a:pt x="56616" y="462800"/>
                  </a:lnTo>
                  <a:lnTo>
                    <a:pt x="57912" y="463156"/>
                  </a:lnTo>
                  <a:lnTo>
                    <a:pt x="59207" y="463524"/>
                  </a:lnTo>
                  <a:lnTo>
                    <a:pt x="60591" y="462661"/>
                  </a:lnTo>
                  <a:lnTo>
                    <a:pt x="60985" y="461225"/>
                  </a:lnTo>
                  <a:lnTo>
                    <a:pt x="61379" y="459790"/>
                  </a:lnTo>
                  <a:close/>
                </a:path>
                <a:path w="91439" h="585470">
                  <a:moveTo>
                    <a:pt x="62560" y="507530"/>
                  </a:moveTo>
                  <a:lnTo>
                    <a:pt x="61937" y="506018"/>
                  </a:lnTo>
                  <a:lnTo>
                    <a:pt x="59397" y="505091"/>
                  </a:lnTo>
                  <a:lnTo>
                    <a:pt x="57962" y="505866"/>
                  </a:lnTo>
                  <a:lnTo>
                    <a:pt x="56946" y="508660"/>
                  </a:lnTo>
                  <a:lnTo>
                    <a:pt x="57556" y="510159"/>
                  </a:lnTo>
                  <a:lnTo>
                    <a:pt x="60083" y="511111"/>
                  </a:lnTo>
                  <a:lnTo>
                    <a:pt x="61531" y="510349"/>
                  </a:lnTo>
                  <a:lnTo>
                    <a:pt x="62039" y="508939"/>
                  </a:lnTo>
                  <a:lnTo>
                    <a:pt x="62560" y="507530"/>
                  </a:lnTo>
                  <a:close/>
                </a:path>
                <a:path w="91439" h="585470">
                  <a:moveTo>
                    <a:pt x="63817" y="143370"/>
                  </a:moveTo>
                  <a:lnTo>
                    <a:pt x="63449" y="141922"/>
                  </a:lnTo>
                  <a:lnTo>
                    <a:pt x="63080" y="140474"/>
                  </a:lnTo>
                  <a:lnTo>
                    <a:pt x="61709" y="139598"/>
                  </a:lnTo>
                  <a:lnTo>
                    <a:pt x="59105" y="140284"/>
                  </a:lnTo>
                  <a:lnTo>
                    <a:pt x="58356" y="141719"/>
                  </a:lnTo>
                  <a:lnTo>
                    <a:pt x="59093" y="144576"/>
                  </a:lnTo>
                  <a:lnTo>
                    <a:pt x="60439" y="145478"/>
                  </a:lnTo>
                  <a:lnTo>
                    <a:pt x="63068" y="144805"/>
                  </a:lnTo>
                  <a:lnTo>
                    <a:pt x="63817" y="143370"/>
                  </a:lnTo>
                  <a:close/>
                </a:path>
                <a:path w="91439" h="585470">
                  <a:moveTo>
                    <a:pt x="65062" y="443979"/>
                  </a:moveTo>
                  <a:lnTo>
                    <a:pt x="64566" y="443077"/>
                  </a:lnTo>
                  <a:lnTo>
                    <a:pt x="61950" y="442429"/>
                  </a:lnTo>
                  <a:lnTo>
                    <a:pt x="61099" y="443001"/>
                  </a:lnTo>
                  <a:lnTo>
                    <a:pt x="59702" y="448652"/>
                  </a:lnTo>
                  <a:lnTo>
                    <a:pt x="58635" y="452704"/>
                  </a:lnTo>
                  <a:lnTo>
                    <a:pt x="59105" y="453605"/>
                  </a:lnTo>
                  <a:lnTo>
                    <a:pt x="59931" y="453834"/>
                  </a:lnTo>
                  <a:lnTo>
                    <a:pt x="60515" y="453974"/>
                  </a:lnTo>
                  <a:lnTo>
                    <a:pt x="60909" y="454088"/>
                  </a:lnTo>
                  <a:lnTo>
                    <a:pt x="61734" y="454304"/>
                  </a:lnTo>
                  <a:lnTo>
                    <a:pt x="62585" y="453732"/>
                  </a:lnTo>
                  <a:lnTo>
                    <a:pt x="63652" y="449656"/>
                  </a:lnTo>
                  <a:lnTo>
                    <a:pt x="65062" y="443979"/>
                  </a:lnTo>
                  <a:close/>
                </a:path>
                <a:path w="91439" h="585470">
                  <a:moveTo>
                    <a:pt x="67183" y="158838"/>
                  </a:moveTo>
                  <a:lnTo>
                    <a:pt x="66230" y="154736"/>
                  </a:lnTo>
                  <a:lnTo>
                    <a:pt x="64846" y="149047"/>
                  </a:lnTo>
                  <a:lnTo>
                    <a:pt x="63995" y="148475"/>
                  </a:lnTo>
                  <a:lnTo>
                    <a:pt x="61379" y="149110"/>
                  </a:lnTo>
                  <a:lnTo>
                    <a:pt x="60883" y="150025"/>
                  </a:lnTo>
                  <a:lnTo>
                    <a:pt x="61874" y="154089"/>
                  </a:lnTo>
                  <a:lnTo>
                    <a:pt x="62979" y="158838"/>
                  </a:lnTo>
                  <a:lnTo>
                    <a:pt x="63207" y="159753"/>
                  </a:lnTo>
                  <a:lnTo>
                    <a:pt x="64033" y="160337"/>
                  </a:lnTo>
                  <a:lnTo>
                    <a:pt x="65849" y="159918"/>
                  </a:lnTo>
                  <a:lnTo>
                    <a:pt x="66675" y="159727"/>
                  </a:lnTo>
                  <a:lnTo>
                    <a:pt x="67183" y="158838"/>
                  </a:lnTo>
                  <a:close/>
                </a:path>
                <a:path w="91439" h="585470">
                  <a:moveTo>
                    <a:pt x="67475" y="435584"/>
                  </a:moveTo>
                  <a:lnTo>
                    <a:pt x="66662" y="434162"/>
                  </a:lnTo>
                  <a:lnTo>
                    <a:pt x="64033" y="433565"/>
                  </a:lnTo>
                  <a:lnTo>
                    <a:pt x="62712" y="434492"/>
                  </a:lnTo>
                  <a:lnTo>
                    <a:pt x="62382" y="435927"/>
                  </a:lnTo>
                  <a:lnTo>
                    <a:pt x="62039" y="437362"/>
                  </a:lnTo>
                  <a:lnTo>
                    <a:pt x="62826" y="438785"/>
                  </a:lnTo>
                  <a:lnTo>
                    <a:pt x="64135" y="439089"/>
                  </a:lnTo>
                  <a:lnTo>
                    <a:pt x="65443" y="439407"/>
                  </a:lnTo>
                  <a:lnTo>
                    <a:pt x="66789" y="438480"/>
                  </a:lnTo>
                  <a:lnTo>
                    <a:pt x="67132" y="437032"/>
                  </a:lnTo>
                  <a:lnTo>
                    <a:pt x="67475" y="435584"/>
                  </a:lnTo>
                  <a:close/>
                </a:path>
                <a:path w="91439" h="585470">
                  <a:moveTo>
                    <a:pt x="67538" y="491998"/>
                  </a:moveTo>
                  <a:lnTo>
                    <a:pt x="67132" y="491058"/>
                  </a:lnTo>
                  <a:lnTo>
                    <a:pt x="64566" y="490194"/>
                  </a:lnTo>
                  <a:lnTo>
                    <a:pt x="63665" y="490702"/>
                  </a:lnTo>
                  <a:lnTo>
                    <a:pt x="62331" y="494677"/>
                  </a:lnTo>
                  <a:lnTo>
                    <a:pt x="60413" y="500214"/>
                  </a:lnTo>
                  <a:lnTo>
                    <a:pt x="60807" y="501154"/>
                  </a:lnTo>
                  <a:lnTo>
                    <a:pt x="62560" y="501777"/>
                  </a:lnTo>
                  <a:lnTo>
                    <a:pt x="63360" y="502056"/>
                  </a:lnTo>
                  <a:lnTo>
                    <a:pt x="64262" y="501573"/>
                  </a:lnTo>
                  <a:lnTo>
                    <a:pt x="65671" y="497573"/>
                  </a:lnTo>
                  <a:lnTo>
                    <a:pt x="67538" y="491998"/>
                  </a:lnTo>
                  <a:close/>
                </a:path>
                <a:path w="91439" h="585470">
                  <a:moveTo>
                    <a:pt x="69545" y="167640"/>
                  </a:moveTo>
                  <a:lnTo>
                    <a:pt x="69227" y="166192"/>
                  </a:lnTo>
                  <a:lnTo>
                    <a:pt x="68910" y="164744"/>
                  </a:lnTo>
                  <a:lnTo>
                    <a:pt x="67589" y="163791"/>
                  </a:lnTo>
                  <a:lnTo>
                    <a:pt x="66268" y="164084"/>
                  </a:lnTo>
                  <a:lnTo>
                    <a:pt x="64947" y="164388"/>
                  </a:lnTo>
                  <a:lnTo>
                    <a:pt x="64147" y="165785"/>
                  </a:lnTo>
                  <a:lnTo>
                    <a:pt x="64465" y="167220"/>
                  </a:lnTo>
                  <a:lnTo>
                    <a:pt x="64770" y="168668"/>
                  </a:lnTo>
                  <a:lnTo>
                    <a:pt x="66090" y="169608"/>
                  </a:lnTo>
                  <a:lnTo>
                    <a:pt x="68719" y="169049"/>
                  </a:lnTo>
                  <a:lnTo>
                    <a:pt x="69545" y="167640"/>
                  </a:lnTo>
                  <a:close/>
                </a:path>
                <a:path w="91439" h="585470">
                  <a:moveTo>
                    <a:pt x="70497" y="419658"/>
                  </a:moveTo>
                  <a:lnTo>
                    <a:pt x="69977" y="418769"/>
                  </a:lnTo>
                  <a:lnTo>
                    <a:pt x="68554" y="418477"/>
                  </a:lnTo>
                  <a:lnTo>
                    <a:pt x="68148" y="418414"/>
                  </a:lnTo>
                  <a:lnTo>
                    <a:pt x="67322" y="418236"/>
                  </a:lnTo>
                  <a:lnTo>
                    <a:pt x="66497" y="418846"/>
                  </a:lnTo>
                  <a:lnTo>
                    <a:pt x="65659" y="422935"/>
                  </a:lnTo>
                  <a:lnTo>
                    <a:pt x="64439" y="428612"/>
                  </a:lnTo>
                  <a:lnTo>
                    <a:pt x="64947" y="429514"/>
                  </a:lnTo>
                  <a:lnTo>
                    <a:pt x="66763" y="429907"/>
                  </a:lnTo>
                  <a:lnTo>
                    <a:pt x="67589" y="430085"/>
                  </a:lnTo>
                  <a:lnTo>
                    <a:pt x="68427" y="429501"/>
                  </a:lnTo>
                  <a:lnTo>
                    <a:pt x="69329" y="425386"/>
                  </a:lnTo>
                  <a:lnTo>
                    <a:pt x="70497" y="419658"/>
                  </a:lnTo>
                  <a:close/>
                </a:path>
                <a:path w="91439" h="585470">
                  <a:moveTo>
                    <a:pt x="70624" y="483781"/>
                  </a:moveTo>
                  <a:lnTo>
                    <a:pt x="69938" y="482295"/>
                  </a:lnTo>
                  <a:lnTo>
                    <a:pt x="67373" y="481482"/>
                  </a:lnTo>
                  <a:lnTo>
                    <a:pt x="65976" y="482307"/>
                  </a:lnTo>
                  <a:lnTo>
                    <a:pt x="65074" y="485114"/>
                  </a:lnTo>
                  <a:lnTo>
                    <a:pt x="65735" y="486600"/>
                  </a:lnTo>
                  <a:lnTo>
                    <a:pt x="68300" y="487438"/>
                  </a:lnTo>
                  <a:lnTo>
                    <a:pt x="69710" y="486625"/>
                  </a:lnTo>
                  <a:lnTo>
                    <a:pt x="70167" y="485203"/>
                  </a:lnTo>
                  <a:lnTo>
                    <a:pt x="70624" y="483781"/>
                  </a:lnTo>
                  <a:close/>
                </a:path>
                <a:path w="91439" h="585470">
                  <a:moveTo>
                    <a:pt x="72250" y="183210"/>
                  </a:moveTo>
                  <a:lnTo>
                    <a:pt x="71475" y="179070"/>
                  </a:lnTo>
                  <a:lnTo>
                    <a:pt x="70319" y="173342"/>
                  </a:lnTo>
                  <a:lnTo>
                    <a:pt x="69494" y="172732"/>
                  </a:lnTo>
                  <a:lnTo>
                    <a:pt x="66840" y="173291"/>
                  </a:lnTo>
                  <a:lnTo>
                    <a:pt x="66319" y="174167"/>
                  </a:lnTo>
                  <a:lnTo>
                    <a:pt x="67144" y="178257"/>
                  </a:lnTo>
                  <a:lnTo>
                    <a:pt x="68237" y="183959"/>
                  </a:lnTo>
                  <a:lnTo>
                    <a:pt x="69049" y="184581"/>
                  </a:lnTo>
                  <a:lnTo>
                    <a:pt x="70878" y="184238"/>
                  </a:lnTo>
                  <a:lnTo>
                    <a:pt x="71716" y="184086"/>
                  </a:lnTo>
                  <a:lnTo>
                    <a:pt x="72250" y="183210"/>
                  </a:lnTo>
                  <a:close/>
                </a:path>
                <a:path w="91439" h="585470">
                  <a:moveTo>
                    <a:pt x="72555" y="411187"/>
                  </a:moveTo>
                  <a:lnTo>
                    <a:pt x="71691" y="409803"/>
                  </a:lnTo>
                  <a:lnTo>
                    <a:pt x="70370" y="409549"/>
                  </a:lnTo>
                  <a:lnTo>
                    <a:pt x="69049" y="409308"/>
                  </a:lnTo>
                  <a:lnTo>
                    <a:pt x="67754" y="410273"/>
                  </a:lnTo>
                  <a:lnTo>
                    <a:pt x="67487" y="411734"/>
                  </a:lnTo>
                  <a:lnTo>
                    <a:pt x="67208" y="413181"/>
                  </a:lnTo>
                  <a:lnTo>
                    <a:pt x="68046" y="414553"/>
                  </a:lnTo>
                  <a:lnTo>
                    <a:pt x="70700" y="415074"/>
                  </a:lnTo>
                  <a:lnTo>
                    <a:pt x="71996" y="414096"/>
                  </a:lnTo>
                  <a:lnTo>
                    <a:pt x="72275" y="412648"/>
                  </a:lnTo>
                  <a:lnTo>
                    <a:pt x="72555" y="411187"/>
                  </a:lnTo>
                  <a:close/>
                </a:path>
                <a:path w="91439" h="585470">
                  <a:moveTo>
                    <a:pt x="74244" y="192100"/>
                  </a:moveTo>
                  <a:lnTo>
                    <a:pt x="73990" y="190639"/>
                  </a:lnTo>
                  <a:lnTo>
                    <a:pt x="73736" y="189179"/>
                  </a:lnTo>
                  <a:lnTo>
                    <a:pt x="72440" y="188188"/>
                  </a:lnTo>
                  <a:lnTo>
                    <a:pt x="71120" y="188429"/>
                  </a:lnTo>
                  <a:lnTo>
                    <a:pt x="69786" y="188658"/>
                  </a:lnTo>
                  <a:lnTo>
                    <a:pt x="68935" y="190030"/>
                  </a:lnTo>
                  <a:lnTo>
                    <a:pt x="69176" y="191477"/>
                  </a:lnTo>
                  <a:lnTo>
                    <a:pt x="69430" y="192925"/>
                  </a:lnTo>
                  <a:lnTo>
                    <a:pt x="70713" y="193929"/>
                  </a:lnTo>
                  <a:lnTo>
                    <a:pt x="73367" y="193471"/>
                  </a:lnTo>
                  <a:lnTo>
                    <a:pt x="74244" y="192100"/>
                  </a:lnTo>
                  <a:close/>
                </a:path>
                <a:path w="91439" h="585470">
                  <a:moveTo>
                    <a:pt x="74879" y="395592"/>
                  </a:moveTo>
                  <a:lnTo>
                    <a:pt x="74320" y="394728"/>
                  </a:lnTo>
                  <a:lnTo>
                    <a:pt x="71653" y="394284"/>
                  </a:lnTo>
                  <a:lnTo>
                    <a:pt x="70853" y="394931"/>
                  </a:lnTo>
                  <a:lnTo>
                    <a:pt x="70180" y="399046"/>
                  </a:lnTo>
                  <a:lnTo>
                    <a:pt x="69176" y="404761"/>
                  </a:lnTo>
                  <a:lnTo>
                    <a:pt x="69723" y="405625"/>
                  </a:lnTo>
                  <a:lnTo>
                    <a:pt x="71551" y="405955"/>
                  </a:lnTo>
                  <a:lnTo>
                    <a:pt x="72390" y="406107"/>
                  </a:lnTo>
                  <a:lnTo>
                    <a:pt x="73202" y="405485"/>
                  </a:lnTo>
                  <a:lnTo>
                    <a:pt x="73939" y="401345"/>
                  </a:lnTo>
                  <a:lnTo>
                    <a:pt x="74879" y="395592"/>
                  </a:lnTo>
                  <a:close/>
                </a:path>
                <a:path w="91439" h="585470">
                  <a:moveTo>
                    <a:pt x="74955" y="468096"/>
                  </a:moveTo>
                  <a:lnTo>
                    <a:pt x="74498" y="467169"/>
                  </a:lnTo>
                  <a:lnTo>
                    <a:pt x="71907" y="466420"/>
                  </a:lnTo>
                  <a:lnTo>
                    <a:pt x="71031" y="466966"/>
                  </a:lnTo>
                  <a:lnTo>
                    <a:pt x="69405" y="472554"/>
                  </a:lnTo>
                  <a:lnTo>
                    <a:pt x="68173" y="476580"/>
                  </a:lnTo>
                  <a:lnTo>
                    <a:pt x="68605" y="477507"/>
                  </a:lnTo>
                  <a:lnTo>
                    <a:pt x="70383" y="478053"/>
                  </a:lnTo>
                  <a:lnTo>
                    <a:pt x="71196" y="478294"/>
                  </a:lnTo>
                  <a:lnTo>
                    <a:pt x="72072" y="477774"/>
                  </a:lnTo>
                  <a:lnTo>
                    <a:pt x="73304" y="473722"/>
                  </a:lnTo>
                  <a:lnTo>
                    <a:pt x="74955" y="468096"/>
                  </a:lnTo>
                  <a:close/>
                </a:path>
                <a:path w="91439" h="585470">
                  <a:moveTo>
                    <a:pt x="76327" y="207733"/>
                  </a:moveTo>
                  <a:lnTo>
                    <a:pt x="75476" y="201968"/>
                  </a:lnTo>
                  <a:lnTo>
                    <a:pt x="74803" y="197815"/>
                  </a:lnTo>
                  <a:lnTo>
                    <a:pt x="74002" y="197180"/>
                  </a:lnTo>
                  <a:lnTo>
                    <a:pt x="71323" y="197624"/>
                  </a:lnTo>
                  <a:lnTo>
                    <a:pt x="70777" y="198488"/>
                  </a:lnTo>
                  <a:lnTo>
                    <a:pt x="71437" y="202590"/>
                  </a:lnTo>
                  <a:lnTo>
                    <a:pt x="72288" y="208330"/>
                  </a:lnTo>
                  <a:lnTo>
                    <a:pt x="73075" y="208978"/>
                  </a:lnTo>
                  <a:lnTo>
                    <a:pt x="74917" y="208711"/>
                  </a:lnTo>
                  <a:lnTo>
                    <a:pt x="75755" y="208584"/>
                  </a:lnTo>
                  <a:lnTo>
                    <a:pt x="76327" y="207733"/>
                  </a:lnTo>
                  <a:close/>
                </a:path>
                <a:path w="91439" h="585470">
                  <a:moveTo>
                    <a:pt x="76593" y="387057"/>
                  </a:moveTo>
                  <a:lnTo>
                    <a:pt x="75692" y="385711"/>
                  </a:lnTo>
                  <a:lnTo>
                    <a:pt x="73012" y="385318"/>
                  </a:lnTo>
                  <a:lnTo>
                    <a:pt x="71767" y="386346"/>
                  </a:lnTo>
                  <a:lnTo>
                    <a:pt x="71335" y="389242"/>
                  </a:lnTo>
                  <a:lnTo>
                    <a:pt x="72237" y="390601"/>
                  </a:lnTo>
                  <a:lnTo>
                    <a:pt x="74891" y="391007"/>
                  </a:lnTo>
                  <a:lnTo>
                    <a:pt x="76161" y="389978"/>
                  </a:lnTo>
                  <a:lnTo>
                    <a:pt x="76377" y="388518"/>
                  </a:lnTo>
                  <a:lnTo>
                    <a:pt x="76593" y="387057"/>
                  </a:lnTo>
                  <a:close/>
                </a:path>
                <a:path w="91439" h="585470">
                  <a:moveTo>
                    <a:pt x="77711" y="459790"/>
                  </a:moveTo>
                  <a:lnTo>
                    <a:pt x="76962" y="458343"/>
                  </a:lnTo>
                  <a:lnTo>
                    <a:pt x="75666" y="457974"/>
                  </a:lnTo>
                  <a:lnTo>
                    <a:pt x="74371" y="457619"/>
                  </a:lnTo>
                  <a:lnTo>
                    <a:pt x="72999" y="458495"/>
                  </a:lnTo>
                  <a:lnTo>
                    <a:pt x="72618" y="459917"/>
                  </a:lnTo>
                  <a:lnTo>
                    <a:pt x="72212" y="461352"/>
                  </a:lnTo>
                  <a:lnTo>
                    <a:pt x="72936" y="462800"/>
                  </a:lnTo>
                  <a:lnTo>
                    <a:pt x="74244" y="463156"/>
                  </a:lnTo>
                  <a:lnTo>
                    <a:pt x="75539" y="463524"/>
                  </a:lnTo>
                  <a:lnTo>
                    <a:pt x="76923" y="462661"/>
                  </a:lnTo>
                  <a:lnTo>
                    <a:pt x="77317" y="461225"/>
                  </a:lnTo>
                  <a:lnTo>
                    <a:pt x="77711" y="459790"/>
                  </a:lnTo>
                  <a:close/>
                </a:path>
                <a:path w="91439" h="585470">
                  <a:moveTo>
                    <a:pt x="77978" y="216700"/>
                  </a:moveTo>
                  <a:lnTo>
                    <a:pt x="77774" y="215226"/>
                  </a:lnTo>
                  <a:lnTo>
                    <a:pt x="77584" y="213766"/>
                  </a:lnTo>
                  <a:lnTo>
                    <a:pt x="76327" y="212712"/>
                  </a:lnTo>
                  <a:lnTo>
                    <a:pt x="75006" y="212902"/>
                  </a:lnTo>
                  <a:lnTo>
                    <a:pt x="73660" y="213080"/>
                  </a:lnTo>
                  <a:lnTo>
                    <a:pt x="72745" y="214414"/>
                  </a:lnTo>
                  <a:lnTo>
                    <a:pt x="72948" y="215874"/>
                  </a:lnTo>
                  <a:lnTo>
                    <a:pt x="73126" y="217335"/>
                  </a:lnTo>
                  <a:lnTo>
                    <a:pt x="74371" y="218363"/>
                  </a:lnTo>
                  <a:lnTo>
                    <a:pt x="77038" y="218033"/>
                  </a:lnTo>
                  <a:lnTo>
                    <a:pt x="77978" y="216700"/>
                  </a:lnTo>
                  <a:close/>
                </a:path>
                <a:path w="91439" h="585470">
                  <a:moveTo>
                    <a:pt x="78346" y="370979"/>
                  </a:moveTo>
                  <a:lnTo>
                    <a:pt x="77749" y="370141"/>
                  </a:lnTo>
                  <a:lnTo>
                    <a:pt x="75069" y="369811"/>
                  </a:lnTo>
                  <a:lnTo>
                    <a:pt x="74295" y="370484"/>
                  </a:lnTo>
                  <a:lnTo>
                    <a:pt x="73787" y="374611"/>
                  </a:lnTo>
                  <a:lnTo>
                    <a:pt x="73025" y="380365"/>
                  </a:lnTo>
                  <a:lnTo>
                    <a:pt x="73596" y="381203"/>
                  </a:lnTo>
                  <a:lnTo>
                    <a:pt x="74434" y="381330"/>
                  </a:lnTo>
                  <a:lnTo>
                    <a:pt x="74841" y="381368"/>
                  </a:lnTo>
                  <a:lnTo>
                    <a:pt x="75438" y="381457"/>
                  </a:lnTo>
                  <a:lnTo>
                    <a:pt x="76276" y="381571"/>
                  </a:lnTo>
                  <a:lnTo>
                    <a:pt x="77063" y="380911"/>
                  </a:lnTo>
                  <a:lnTo>
                    <a:pt x="77838" y="375132"/>
                  </a:lnTo>
                  <a:lnTo>
                    <a:pt x="78346" y="370979"/>
                  </a:lnTo>
                  <a:close/>
                </a:path>
                <a:path w="91439" h="585470">
                  <a:moveTo>
                    <a:pt x="79413" y="232384"/>
                  </a:moveTo>
                  <a:lnTo>
                    <a:pt x="78968" y="228219"/>
                  </a:lnTo>
                  <a:lnTo>
                    <a:pt x="78295" y="222427"/>
                  </a:lnTo>
                  <a:lnTo>
                    <a:pt x="77508" y="221754"/>
                  </a:lnTo>
                  <a:lnTo>
                    <a:pt x="74828" y="222084"/>
                  </a:lnTo>
                  <a:lnTo>
                    <a:pt x="74231" y="222923"/>
                  </a:lnTo>
                  <a:lnTo>
                    <a:pt x="74917" y="228663"/>
                  </a:lnTo>
                  <a:lnTo>
                    <a:pt x="75349" y="232816"/>
                  </a:lnTo>
                  <a:lnTo>
                    <a:pt x="76111" y="233489"/>
                  </a:lnTo>
                  <a:lnTo>
                    <a:pt x="77965" y="233299"/>
                  </a:lnTo>
                  <a:lnTo>
                    <a:pt x="78803" y="233210"/>
                  </a:lnTo>
                  <a:lnTo>
                    <a:pt x="79413" y="232384"/>
                  </a:lnTo>
                  <a:close/>
                </a:path>
                <a:path w="91439" h="585470">
                  <a:moveTo>
                    <a:pt x="79717" y="362394"/>
                  </a:moveTo>
                  <a:lnTo>
                    <a:pt x="78765" y="361086"/>
                  </a:lnTo>
                  <a:lnTo>
                    <a:pt x="76073" y="360807"/>
                  </a:lnTo>
                  <a:lnTo>
                    <a:pt x="74879" y="361873"/>
                  </a:lnTo>
                  <a:lnTo>
                    <a:pt x="74714" y="363334"/>
                  </a:lnTo>
                  <a:lnTo>
                    <a:pt x="74561" y="364794"/>
                  </a:lnTo>
                  <a:lnTo>
                    <a:pt x="75501" y="366102"/>
                  </a:lnTo>
                  <a:lnTo>
                    <a:pt x="78181" y="366407"/>
                  </a:lnTo>
                  <a:lnTo>
                    <a:pt x="79413" y="365340"/>
                  </a:lnTo>
                  <a:lnTo>
                    <a:pt x="79565" y="363867"/>
                  </a:lnTo>
                  <a:lnTo>
                    <a:pt x="79717" y="362394"/>
                  </a:lnTo>
                  <a:close/>
                </a:path>
                <a:path w="91439" h="585470">
                  <a:moveTo>
                    <a:pt x="80683" y="241388"/>
                  </a:moveTo>
                  <a:lnTo>
                    <a:pt x="80556" y="239915"/>
                  </a:lnTo>
                  <a:lnTo>
                    <a:pt x="80429" y="238442"/>
                  </a:lnTo>
                  <a:lnTo>
                    <a:pt x="79209" y="237350"/>
                  </a:lnTo>
                  <a:lnTo>
                    <a:pt x="77876" y="237490"/>
                  </a:lnTo>
                  <a:lnTo>
                    <a:pt x="76530" y="237617"/>
                  </a:lnTo>
                  <a:lnTo>
                    <a:pt x="75565" y="238912"/>
                  </a:lnTo>
                  <a:lnTo>
                    <a:pt x="75692" y="240372"/>
                  </a:lnTo>
                  <a:lnTo>
                    <a:pt x="75831" y="241833"/>
                  </a:lnTo>
                  <a:lnTo>
                    <a:pt x="77025" y="242925"/>
                  </a:lnTo>
                  <a:lnTo>
                    <a:pt x="78371" y="242798"/>
                  </a:lnTo>
                  <a:lnTo>
                    <a:pt x="79705" y="242684"/>
                  </a:lnTo>
                  <a:lnTo>
                    <a:pt x="80683" y="241388"/>
                  </a:lnTo>
                  <a:close/>
                </a:path>
                <a:path w="91439" h="585470">
                  <a:moveTo>
                    <a:pt x="80822" y="346265"/>
                  </a:moveTo>
                  <a:lnTo>
                    <a:pt x="80187" y="345452"/>
                  </a:lnTo>
                  <a:lnTo>
                    <a:pt x="79349" y="345401"/>
                  </a:lnTo>
                  <a:lnTo>
                    <a:pt x="77495" y="345249"/>
                  </a:lnTo>
                  <a:lnTo>
                    <a:pt x="76746" y="345935"/>
                  </a:lnTo>
                  <a:lnTo>
                    <a:pt x="76415" y="350100"/>
                  </a:lnTo>
                  <a:lnTo>
                    <a:pt x="75869" y="355854"/>
                  </a:lnTo>
                  <a:lnTo>
                    <a:pt x="76479" y="356679"/>
                  </a:lnTo>
                  <a:lnTo>
                    <a:pt x="78333" y="356857"/>
                  </a:lnTo>
                  <a:lnTo>
                    <a:pt x="79171" y="356946"/>
                  </a:lnTo>
                  <a:lnTo>
                    <a:pt x="79933" y="356247"/>
                  </a:lnTo>
                  <a:lnTo>
                    <a:pt x="80340" y="352069"/>
                  </a:lnTo>
                  <a:lnTo>
                    <a:pt x="80822" y="346265"/>
                  </a:lnTo>
                  <a:close/>
                </a:path>
                <a:path w="91439" h="585470">
                  <a:moveTo>
                    <a:pt x="81381" y="443979"/>
                  </a:moveTo>
                  <a:lnTo>
                    <a:pt x="80899" y="443077"/>
                  </a:lnTo>
                  <a:lnTo>
                    <a:pt x="78270" y="442429"/>
                  </a:lnTo>
                  <a:lnTo>
                    <a:pt x="77419" y="443001"/>
                  </a:lnTo>
                  <a:lnTo>
                    <a:pt x="76022" y="448652"/>
                  </a:lnTo>
                  <a:lnTo>
                    <a:pt x="74955" y="452704"/>
                  </a:lnTo>
                  <a:lnTo>
                    <a:pt x="75425" y="453605"/>
                  </a:lnTo>
                  <a:lnTo>
                    <a:pt x="76250" y="453834"/>
                  </a:lnTo>
                  <a:lnTo>
                    <a:pt x="76847" y="453974"/>
                  </a:lnTo>
                  <a:lnTo>
                    <a:pt x="77228" y="454088"/>
                  </a:lnTo>
                  <a:lnTo>
                    <a:pt x="78054" y="454304"/>
                  </a:lnTo>
                  <a:lnTo>
                    <a:pt x="78917" y="453732"/>
                  </a:lnTo>
                  <a:lnTo>
                    <a:pt x="79984" y="449656"/>
                  </a:lnTo>
                  <a:lnTo>
                    <a:pt x="81381" y="443979"/>
                  </a:lnTo>
                  <a:close/>
                </a:path>
                <a:path w="91439" h="585470">
                  <a:moveTo>
                    <a:pt x="81508" y="257124"/>
                  </a:moveTo>
                  <a:lnTo>
                    <a:pt x="81229" y="252933"/>
                  </a:lnTo>
                  <a:lnTo>
                    <a:pt x="80784" y="247129"/>
                  </a:lnTo>
                  <a:lnTo>
                    <a:pt x="80022" y="246430"/>
                  </a:lnTo>
                  <a:lnTo>
                    <a:pt x="77343" y="246659"/>
                  </a:lnTo>
                  <a:lnTo>
                    <a:pt x="76708" y="247459"/>
                  </a:lnTo>
                  <a:lnTo>
                    <a:pt x="77038" y="251612"/>
                  </a:lnTo>
                  <a:lnTo>
                    <a:pt x="77431" y="257378"/>
                  </a:lnTo>
                  <a:lnTo>
                    <a:pt x="78168" y="258102"/>
                  </a:lnTo>
                  <a:lnTo>
                    <a:pt x="80022" y="257975"/>
                  </a:lnTo>
                  <a:lnTo>
                    <a:pt x="80860" y="257924"/>
                  </a:lnTo>
                  <a:lnTo>
                    <a:pt x="81508" y="257124"/>
                  </a:lnTo>
                  <a:close/>
                </a:path>
                <a:path w="91439" h="585470">
                  <a:moveTo>
                    <a:pt x="81851" y="337642"/>
                  </a:moveTo>
                  <a:lnTo>
                    <a:pt x="80835" y="336372"/>
                  </a:lnTo>
                  <a:lnTo>
                    <a:pt x="79489" y="336283"/>
                  </a:lnTo>
                  <a:lnTo>
                    <a:pt x="78143" y="336207"/>
                  </a:lnTo>
                  <a:lnTo>
                    <a:pt x="76987" y="337312"/>
                  </a:lnTo>
                  <a:lnTo>
                    <a:pt x="76784" y="340245"/>
                  </a:lnTo>
                  <a:lnTo>
                    <a:pt x="77787" y="341515"/>
                  </a:lnTo>
                  <a:lnTo>
                    <a:pt x="80467" y="341718"/>
                  </a:lnTo>
                  <a:lnTo>
                    <a:pt x="81648" y="340588"/>
                  </a:lnTo>
                  <a:lnTo>
                    <a:pt x="81749" y="339115"/>
                  </a:lnTo>
                  <a:lnTo>
                    <a:pt x="81851" y="337642"/>
                  </a:lnTo>
                  <a:close/>
                </a:path>
                <a:path w="91439" h="585470">
                  <a:moveTo>
                    <a:pt x="82296" y="321500"/>
                  </a:moveTo>
                  <a:lnTo>
                    <a:pt x="81622" y="320725"/>
                  </a:lnTo>
                  <a:lnTo>
                    <a:pt x="78930" y="320624"/>
                  </a:lnTo>
                  <a:lnTo>
                    <a:pt x="78206" y="321348"/>
                  </a:lnTo>
                  <a:lnTo>
                    <a:pt x="78041" y="325501"/>
                  </a:lnTo>
                  <a:lnTo>
                    <a:pt x="77736" y="331279"/>
                  </a:lnTo>
                  <a:lnTo>
                    <a:pt x="78384" y="332066"/>
                  </a:lnTo>
                  <a:lnTo>
                    <a:pt x="80238" y="332181"/>
                  </a:lnTo>
                  <a:lnTo>
                    <a:pt x="81076" y="332232"/>
                  </a:lnTo>
                  <a:lnTo>
                    <a:pt x="81813" y="331508"/>
                  </a:lnTo>
                  <a:lnTo>
                    <a:pt x="82042" y="327317"/>
                  </a:lnTo>
                  <a:lnTo>
                    <a:pt x="82296" y="321500"/>
                  </a:lnTo>
                  <a:close/>
                </a:path>
                <a:path w="91439" h="585470">
                  <a:moveTo>
                    <a:pt x="82423" y="266153"/>
                  </a:moveTo>
                  <a:lnTo>
                    <a:pt x="82346" y="264680"/>
                  </a:lnTo>
                  <a:lnTo>
                    <a:pt x="82257" y="263207"/>
                  </a:lnTo>
                  <a:lnTo>
                    <a:pt x="81114" y="262064"/>
                  </a:lnTo>
                  <a:lnTo>
                    <a:pt x="78422" y="262216"/>
                  </a:lnTo>
                  <a:lnTo>
                    <a:pt x="77406" y="263474"/>
                  </a:lnTo>
                  <a:lnTo>
                    <a:pt x="77470" y="264934"/>
                  </a:lnTo>
                  <a:lnTo>
                    <a:pt x="77546" y="266407"/>
                  </a:lnTo>
                  <a:lnTo>
                    <a:pt x="78701" y="267550"/>
                  </a:lnTo>
                  <a:lnTo>
                    <a:pt x="80035" y="267474"/>
                  </a:lnTo>
                  <a:lnTo>
                    <a:pt x="81381" y="267411"/>
                  </a:lnTo>
                  <a:lnTo>
                    <a:pt x="82423" y="266153"/>
                  </a:lnTo>
                  <a:close/>
                </a:path>
                <a:path w="91439" h="585470">
                  <a:moveTo>
                    <a:pt x="82613" y="281901"/>
                  </a:moveTo>
                  <a:lnTo>
                    <a:pt x="82499" y="277723"/>
                  </a:lnTo>
                  <a:lnTo>
                    <a:pt x="82283" y="271894"/>
                  </a:lnTo>
                  <a:lnTo>
                    <a:pt x="81559" y="271170"/>
                  </a:lnTo>
                  <a:lnTo>
                    <a:pt x="78867" y="271272"/>
                  </a:lnTo>
                  <a:lnTo>
                    <a:pt x="78206" y="272059"/>
                  </a:lnTo>
                  <a:lnTo>
                    <a:pt x="78371" y="276225"/>
                  </a:lnTo>
                  <a:lnTo>
                    <a:pt x="78524" y="282003"/>
                  </a:lnTo>
                  <a:lnTo>
                    <a:pt x="79235" y="282740"/>
                  </a:lnTo>
                  <a:lnTo>
                    <a:pt x="81089" y="282702"/>
                  </a:lnTo>
                  <a:lnTo>
                    <a:pt x="81927" y="282676"/>
                  </a:lnTo>
                  <a:lnTo>
                    <a:pt x="82613" y="281901"/>
                  </a:lnTo>
                  <a:close/>
                </a:path>
                <a:path w="91439" h="585470">
                  <a:moveTo>
                    <a:pt x="82791" y="296697"/>
                  </a:moveTo>
                  <a:lnTo>
                    <a:pt x="82092" y="295948"/>
                  </a:lnTo>
                  <a:lnTo>
                    <a:pt x="79387" y="295948"/>
                  </a:lnTo>
                  <a:lnTo>
                    <a:pt x="78701" y="296697"/>
                  </a:lnTo>
                  <a:lnTo>
                    <a:pt x="78701" y="300863"/>
                  </a:lnTo>
                  <a:lnTo>
                    <a:pt x="78625" y="306641"/>
                  </a:lnTo>
                  <a:lnTo>
                    <a:pt x="79298" y="307416"/>
                  </a:lnTo>
                  <a:lnTo>
                    <a:pt x="81153" y="307441"/>
                  </a:lnTo>
                  <a:lnTo>
                    <a:pt x="82003" y="307454"/>
                  </a:lnTo>
                  <a:lnTo>
                    <a:pt x="82715" y="306717"/>
                  </a:lnTo>
                  <a:lnTo>
                    <a:pt x="82765" y="302526"/>
                  </a:lnTo>
                  <a:lnTo>
                    <a:pt x="82791" y="296697"/>
                  </a:lnTo>
                  <a:close/>
                </a:path>
                <a:path w="91439" h="585470">
                  <a:moveTo>
                    <a:pt x="82981" y="312851"/>
                  </a:moveTo>
                  <a:lnTo>
                    <a:pt x="81915" y="311619"/>
                  </a:lnTo>
                  <a:lnTo>
                    <a:pt x="80568" y="311581"/>
                  </a:lnTo>
                  <a:lnTo>
                    <a:pt x="79222" y="311556"/>
                  </a:lnTo>
                  <a:lnTo>
                    <a:pt x="78105" y="312724"/>
                  </a:lnTo>
                  <a:lnTo>
                    <a:pt x="78028" y="315658"/>
                  </a:lnTo>
                  <a:lnTo>
                    <a:pt x="79070" y="316877"/>
                  </a:lnTo>
                  <a:lnTo>
                    <a:pt x="80416" y="316928"/>
                  </a:lnTo>
                  <a:lnTo>
                    <a:pt x="81762" y="316966"/>
                  </a:lnTo>
                  <a:lnTo>
                    <a:pt x="82905" y="315798"/>
                  </a:lnTo>
                  <a:lnTo>
                    <a:pt x="82943" y="314325"/>
                  </a:lnTo>
                  <a:lnTo>
                    <a:pt x="82981" y="312851"/>
                  </a:lnTo>
                  <a:close/>
                </a:path>
                <a:path w="91439" h="585470">
                  <a:moveTo>
                    <a:pt x="83159" y="290982"/>
                  </a:moveTo>
                  <a:lnTo>
                    <a:pt x="83146" y="289509"/>
                  </a:lnTo>
                  <a:lnTo>
                    <a:pt x="83121" y="288023"/>
                  </a:lnTo>
                  <a:lnTo>
                    <a:pt x="82016" y="286842"/>
                  </a:lnTo>
                  <a:lnTo>
                    <a:pt x="80670" y="286867"/>
                  </a:lnTo>
                  <a:lnTo>
                    <a:pt x="79311" y="286880"/>
                  </a:lnTo>
                  <a:lnTo>
                    <a:pt x="78244" y="288099"/>
                  </a:lnTo>
                  <a:lnTo>
                    <a:pt x="78270" y="289560"/>
                  </a:lnTo>
                  <a:lnTo>
                    <a:pt x="78282" y="291033"/>
                  </a:lnTo>
                  <a:lnTo>
                    <a:pt x="79387" y="292214"/>
                  </a:lnTo>
                  <a:lnTo>
                    <a:pt x="82067" y="292188"/>
                  </a:lnTo>
                  <a:lnTo>
                    <a:pt x="83159" y="290982"/>
                  </a:lnTo>
                  <a:close/>
                </a:path>
                <a:path w="91439" h="585470">
                  <a:moveTo>
                    <a:pt x="83807" y="435584"/>
                  </a:moveTo>
                  <a:lnTo>
                    <a:pt x="83007" y="434162"/>
                  </a:lnTo>
                  <a:lnTo>
                    <a:pt x="81686" y="433870"/>
                  </a:lnTo>
                  <a:lnTo>
                    <a:pt x="80365" y="433565"/>
                  </a:lnTo>
                  <a:lnTo>
                    <a:pt x="79044" y="434492"/>
                  </a:lnTo>
                  <a:lnTo>
                    <a:pt x="78384" y="437362"/>
                  </a:lnTo>
                  <a:lnTo>
                    <a:pt x="79159" y="438785"/>
                  </a:lnTo>
                  <a:lnTo>
                    <a:pt x="81788" y="439407"/>
                  </a:lnTo>
                  <a:lnTo>
                    <a:pt x="83121" y="438480"/>
                  </a:lnTo>
                  <a:lnTo>
                    <a:pt x="83464" y="437032"/>
                  </a:lnTo>
                  <a:lnTo>
                    <a:pt x="83807" y="435584"/>
                  </a:lnTo>
                  <a:close/>
                </a:path>
                <a:path w="91439" h="585470">
                  <a:moveTo>
                    <a:pt x="86817" y="419658"/>
                  </a:moveTo>
                  <a:lnTo>
                    <a:pt x="86296" y="418769"/>
                  </a:lnTo>
                  <a:lnTo>
                    <a:pt x="84874" y="418477"/>
                  </a:lnTo>
                  <a:lnTo>
                    <a:pt x="84467" y="418414"/>
                  </a:lnTo>
                  <a:lnTo>
                    <a:pt x="83654" y="418236"/>
                  </a:lnTo>
                  <a:lnTo>
                    <a:pt x="82829" y="418846"/>
                  </a:lnTo>
                  <a:lnTo>
                    <a:pt x="81991" y="422935"/>
                  </a:lnTo>
                  <a:lnTo>
                    <a:pt x="80759" y="428612"/>
                  </a:lnTo>
                  <a:lnTo>
                    <a:pt x="81267" y="429514"/>
                  </a:lnTo>
                  <a:lnTo>
                    <a:pt x="83083" y="429907"/>
                  </a:lnTo>
                  <a:lnTo>
                    <a:pt x="83908" y="430085"/>
                  </a:lnTo>
                  <a:lnTo>
                    <a:pt x="84747" y="429501"/>
                  </a:lnTo>
                  <a:lnTo>
                    <a:pt x="85648" y="425386"/>
                  </a:lnTo>
                  <a:lnTo>
                    <a:pt x="86817" y="419658"/>
                  </a:lnTo>
                  <a:close/>
                </a:path>
                <a:path w="91439" h="585470">
                  <a:moveTo>
                    <a:pt x="88900" y="411187"/>
                  </a:moveTo>
                  <a:lnTo>
                    <a:pt x="88036" y="409803"/>
                  </a:lnTo>
                  <a:lnTo>
                    <a:pt x="86715" y="409549"/>
                  </a:lnTo>
                  <a:lnTo>
                    <a:pt x="85394" y="409308"/>
                  </a:lnTo>
                  <a:lnTo>
                    <a:pt x="84099" y="410273"/>
                  </a:lnTo>
                  <a:lnTo>
                    <a:pt x="83553" y="413181"/>
                  </a:lnTo>
                  <a:lnTo>
                    <a:pt x="84391" y="414553"/>
                  </a:lnTo>
                  <a:lnTo>
                    <a:pt x="87033" y="415074"/>
                  </a:lnTo>
                  <a:lnTo>
                    <a:pt x="88341" y="414096"/>
                  </a:lnTo>
                  <a:lnTo>
                    <a:pt x="88620" y="412648"/>
                  </a:lnTo>
                  <a:lnTo>
                    <a:pt x="88900" y="411187"/>
                  </a:lnTo>
                  <a:close/>
                </a:path>
                <a:path w="91439" h="585470">
                  <a:moveTo>
                    <a:pt x="91224" y="395592"/>
                  </a:moveTo>
                  <a:lnTo>
                    <a:pt x="90652" y="394728"/>
                  </a:lnTo>
                  <a:lnTo>
                    <a:pt x="87985" y="394284"/>
                  </a:lnTo>
                  <a:lnTo>
                    <a:pt x="87185" y="394931"/>
                  </a:lnTo>
                  <a:lnTo>
                    <a:pt x="86245" y="400646"/>
                  </a:lnTo>
                  <a:lnTo>
                    <a:pt x="85509" y="404761"/>
                  </a:lnTo>
                  <a:lnTo>
                    <a:pt x="86055" y="405625"/>
                  </a:lnTo>
                  <a:lnTo>
                    <a:pt x="87884" y="405955"/>
                  </a:lnTo>
                  <a:lnTo>
                    <a:pt x="88722" y="406107"/>
                  </a:lnTo>
                  <a:lnTo>
                    <a:pt x="89535" y="405485"/>
                  </a:lnTo>
                  <a:lnTo>
                    <a:pt x="90271" y="401345"/>
                  </a:lnTo>
                  <a:lnTo>
                    <a:pt x="91059" y="396506"/>
                  </a:lnTo>
                  <a:lnTo>
                    <a:pt x="91224" y="395592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204"/>
            <p:cNvSpPr/>
            <p:nvPr/>
          </p:nvSpPr>
          <p:spPr>
            <a:xfrm>
              <a:off x="3288080" y="4210291"/>
              <a:ext cx="41275" cy="156845"/>
            </a:xfrm>
            <a:custGeom>
              <a:avLst/>
              <a:gdLst/>
              <a:ahLst/>
              <a:cxnLst/>
              <a:rect l="l" t="t" r="r" b="b"/>
              <a:pathLst>
                <a:path w="41275" h="156845">
                  <a:moveTo>
                    <a:pt x="7353" y="9969"/>
                  </a:moveTo>
                  <a:lnTo>
                    <a:pt x="5905" y="5981"/>
                  </a:lnTo>
                  <a:lnTo>
                    <a:pt x="3822" y="469"/>
                  </a:lnTo>
                  <a:lnTo>
                    <a:pt x="2895" y="0"/>
                  </a:lnTo>
                  <a:lnTo>
                    <a:pt x="368" y="965"/>
                  </a:lnTo>
                  <a:lnTo>
                    <a:pt x="0" y="1917"/>
                  </a:lnTo>
                  <a:lnTo>
                    <a:pt x="1498" y="5867"/>
                  </a:lnTo>
                  <a:lnTo>
                    <a:pt x="3505" y="11353"/>
                  </a:lnTo>
                  <a:lnTo>
                    <a:pt x="4419" y="11836"/>
                  </a:lnTo>
                  <a:lnTo>
                    <a:pt x="6159" y="11214"/>
                  </a:lnTo>
                  <a:lnTo>
                    <a:pt x="6959" y="10922"/>
                  </a:lnTo>
                  <a:lnTo>
                    <a:pt x="7353" y="9969"/>
                  </a:lnTo>
                  <a:close/>
                </a:path>
                <a:path w="41275" h="156845">
                  <a:moveTo>
                    <a:pt x="10795" y="18491"/>
                  </a:moveTo>
                  <a:lnTo>
                    <a:pt x="10299" y="17081"/>
                  </a:lnTo>
                  <a:lnTo>
                    <a:pt x="9817" y="15671"/>
                  </a:lnTo>
                  <a:lnTo>
                    <a:pt x="8382" y="14884"/>
                  </a:lnTo>
                  <a:lnTo>
                    <a:pt x="5829" y="15786"/>
                  </a:lnTo>
                  <a:lnTo>
                    <a:pt x="5207" y="17284"/>
                  </a:lnTo>
                  <a:lnTo>
                    <a:pt x="6172" y="20091"/>
                  </a:lnTo>
                  <a:lnTo>
                    <a:pt x="7594" y="20878"/>
                  </a:lnTo>
                  <a:lnTo>
                    <a:pt x="10160" y="19989"/>
                  </a:lnTo>
                  <a:lnTo>
                    <a:pt x="10795" y="18491"/>
                  </a:lnTo>
                  <a:close/>
                </a:path>
                <a:path w="41275" h="156845">
                  <a:moveTo>
                    <a:pt x="15405" y="33705"/>
                  </a:moveTo>
                  <a:lnTo>
                    <a:pt x="14122" y="29679"/>
                  </a:lnTo>
                  <a:lnTo>
                    <a:pt x="12280" y="24091"/>
                  </a:lnTo>
                  <a:lnTo>
                    <a:pt x="11379" y="23583"/>
                  </a:lnTo>
                  <a:lnTo>
                    <a:pt x="10566" y="23850"/>
                  </a:lnTo>
                  <a:lnTo>
                    <a:pt x="10198" y="23990"/>
                  </a:lnTo>
                  <a:lnTo>
                    <a:pt x="8813" y="24447"/>
                  </a:lnTo>
                  <a:lnTo>
                    <a:pt x="8407" y="25400"/>
                  </a:lnTo>
                  <a:lnTo>
                    <a:pt x="9728" y="29375"/>
                  </a:lnTo>
                  <a:lnTo>
                    <a:pt x="11518" y="34937"/>
                  </a:lnTo>
                  <a:lnTo>
                    <a:pt x="12395" y="35458"/>
                  </a:lnTo>
                  <a:lnTo>
                    <a:pt x="14173" y="34899"/>
                  </a:lnTo>
                  <a:lnTo>
                    <a:pt x="14986" y="34645"/>
                  </a:lnTo>
                  <a:lnTo>
                    <a:pt x="15405" y="33705"/>
                  </a:lnTo>
                  <a:close/>
                </a:path>
                <a:path w="41275" h="156845">
                  <a:moveTo>
                    <a:pt x="18491" y="42354"/>
                  </a:moveTo>
                  <a:lnTo>
                    <a:pt x="18059" y="40919"/>
                  </a:lnTo>
                  <a:lnTo>
                    <a:pt x="17627" y="39484"/>
                  </a:lnTo>
                  <a:lnTo>
                    <a:pt x="16217" y="38658"/>
                  </a:lnTo>
                  <a:lnTo>
                    <a:pt x="13639" y="39446"/>
                  </a:lnTo>
                  <a:lnTo>
                    <a:pt x="12954" y="40919"/>
                  </a:lnTo>
                  <a:lnTo>
                    <a:pt x="13817" y="43751"/>
                  </a:lnTo>
                  <a:lnTo>
                    <a:pt x="15201" y="44589"/>
                  </a:lnTo>
                  <a:lnTo>
                    <a:pt x="17792" y="43815"/>
                  </a:lnTo>
                  <a:lnTo>
                    <a:pt x="18491" y="42354"/>
                  </a:lnTo>
                  <a:close/>
                </a:path>
                <a:path w="41275" h="156845">
                  <a:moveTo>
                    <a:pt x="22466" y="57696"/>
                  </a:moveTo>
                  <a:lnTo>
                    <a:pt x="20916" y="52044"/>
                  </a:lnTo>
                  <a:lnTo>
                    <a:pt x="19735" y="47993"/>
                  </a:lnTo>
                  <a:lnTo>
                    <a:pt x="18859" y="47447"/>
                  </a:lnTo>
                  <a:lnTo>
                    <a:pt x="16268" y="48209"/>
                  </a:lnTo>
                  <a:lnTo>
                    <a:pt x="15811" y="49136"/>
                  </a:lnTo>
                  <a:lnTo>
                    <a:pt x="16979" y="53162"/>
                  </a:lnTo>
                  <a:lnTo>
                    <a:pt x="18529" y="58775"/>
                  </a:lnTo>
                  <a:lnTo>
                    <a:pt x="19392" y="59321"/>
                  </a:lnTo>
                  <a:lnTo>
                    <a:pt x="20599" y="58991"/>
                  </a:lnTo>
                  <a:lnTo>
                    <a:pt x="20802" y="58953"/>
                  </a:lnTo>
                  <a:lnTo>
                    <a:pt x="21183" y="58839"/>
                  </a:lnTo>
                  <a:lnTo>
                    <a:pt x="22009" y="58610"/>
                  </a:lnTo>
                  <a:lnTo>
                    <a:pt x="22466" y="57696"/>
                  </a:lnTo>
                  <a:close/>
                </a:path>
                <a:path w="41275" h="156845">
                  <a:moveTo>
                    <a:pt x="25184" y="66433"/>
                  </a:moveTo>
                  <a:lnTo>
                    <a:pt x="24815" y="64985"/>
                  </a:lnTo>
                  <a:lnTo>
                    <a:pt x="24447" y="63538"/>
                  </a:lnTo>
                  <a:lnTo>
                    <a:pt x="23075" y="62661"/>
                  </a:lnTo>
                  <a:lnTo>
                    <a:pt x="20472" y="63347"/>
                  </a:lnTo>
                  <a:lnTo>
                    <a:pt x="19723" y="64782"/>
                  </a:lnTo>
                  <a:lnTo>
                    <a:pt x="20459" y="67640"/>
                  </a:lnTo>
                  <a:lnTo>
                    <a:pt x="21805" y="68541"/>
                  </a:lnTo>
                  <a:lnTo>
                    <a:pt x="24434" y="67868"/>
                  </a:lnTo>
                  <a:lnTo>
                    <a:pt x="25184" y="66433"/>
                  </a:lnTo>
                  <a:close/>
                </a:path>
                <a:path w="41275" h="156845">
                  <a:moveTo>
                    <a:pt x="28536" y="81902"/>
                  </a:moveTo>
                  <a:lnTo>
                    <a:pt x="27584" y="77800"/>
                  </a:lnTo>
                  <a:lnTo>
                    <a:pt x="26212" y="72110"/>
                  </a:lnTo>
                  <a:lnTo>
                    <a:pt x="25349" y="71539"/>
                  </a:lnTo>
                  <a:lnTo>
                    <a:pt x="22733" y="72174"/>
                  </a:lnTo>
                  <a:lnTo>
                    <a:pt x="22237" y="73088"/>
                  </a:lnTo>
                  <a:lnTo>
                    <a:pt x="22466" y="73990"/>
                  </a:lnTo>
                  <a:lnTo>
                    <a:pt x="24561" y="82816"/>
                  </a:lnTo>
                  <a:lnTo>
                    <a:pt x="25400" y="83400"/>
                  </a:lnTo>
                  <a:lnTo>
                    <a:pt x="26606" y="83108"/>
                  </a:lnTo>
                  <a:lnTo>
                    <a:pt x="27203" y="82981"/>
                  </a:lnTo>
                  <a:lnTo>
                    <a:pt x="28028" y="82791"/>
                  </a:lnTo>
                  <a:lnTo>
                    <a:pt x="28536" y="81902"/>
                  </a:lnTo>
                  <a:close/>
                </a:path>
                <a:path w="41275" h="156845">
                  <a:moveTo>
                    <a:pt x="30899" y="90703"/>
                  </a:moveTo>
                  <a:lnTo>
                    <a:pt x="30581" y="89255"/>
                  </a:lnTo>
                  <a:lnTo>
                    <a:pt x="30264" y="87807"/>
                  </a:lnTo>
                  <a:lnTo>
                    <a:pt x="28943" y="86855"/>
                  </a:lnTo>
                  <a:lnTo>
                    <a:pt x="27622" y="87147"/>
                  </a:lnTo>
                  <a:lnTo>
                    <a:pt x="26301" y="87452"/>
                  </a:lnTo>
                  <a:lnTo>
                    <a:pt x="25501" y="88849"/>
                  </a:lnTo>
                  <a:lnTo>
                    <a:pt x="26123" y="91732"/>
                  </a:lnTo>
                  <a:lnTo>
                    <a:pt x="27444" y="92671"/>
                  </a:lnTo>
                  <a:lnTo>
                    <a:pt x="30073" y="92113"/>
                  </a:lnTo>
                  <a:lnTo>
                    <a:pt x="30899" y="90703"/>
                  </a:lnTo>
                  <a:close/>
                </a:path>
                <a:path w="41275" h="156845">
                  <a:moveTo>
                    <a:pt x="33604" y="106273"/>
                  </a:moveTo>
                  <a:lnTo>
                    <a:pt x="32829" y="102133"/>
                  </a:lnTo>
                  <a:lnTo>
                    <a:pt x="31673" y="96405"/>
                  </a:lnTo>
                  <a:lnTo>
                    <a:pt x="30848" y="95796"/>
                  </a:lnTo>
                  <a:lnTo>
                    <a:pt x="28194" y="96354"/>
                  </a:lnTo>
                  <a:lnTo>
                    <a:pt x="27673" y="97231"/>
                  </a:lnTo>
                  <a:lnTo>
                    <a:pt x="28498" y="101320"/>
                  </a:lnTo>
                  <a:lnTo>
                    <a:pt x="29591" y="107022"/>
                  </a:lnTo>
                  <a:lnTo>
                    <a:pt x="30403" y="107645"/>
                  </a:lnTo>
                  <a:lnTo>
                    <a:pt x="32232" y="107302"/>
                  </a:lnTo>
                  <a:lnTo>
                    <a:pt x="33070" y="107149"/>
                  </a:lnTo>
                  <a:lnTo>
                    <a:pt x="33604" y="106273"/>
                  </a:lnTo>
                  <a:close/>
                </a:path>
                <a:path w="41275" h="156845">
                  <a:moveTo>
                    <a:pt x="35610" y="115163"/>
                  </a:moveTo>
                  <a:lnTo>
                    <a:pt x="35356" y="113703"/>
                  </a:lnTo>
                  <a:lnTo>
                    <a:pt x="35102" y="112242"/>
                  </a:lnTo>
                  <a:lnTo>
                    <a:pt x="33807" y="111252"/>
                  </a:lnTo>
                  <a:lnTo>
                    <a:pt x="31153" y="111721"/>
                  </a:lnTo>
                  <a:lnTo>
                    <a:pt x="30302" y="113093"/>
                  </a:lnTo>
                  <a:lnTo>
                    <a:pt x="30543" y="114541"/>
                  </a:lnTo>
                  <a:lnTo>
                    <a:pt x="30797" y="115989"/>
                  </a:lnTo>
                  <a:lnTo>
                    <a:pt x="32080" y="116992"/>
                  </a:lnTo>
                  <a:lnTo>
                    <a:pt x="34734" y="116535"/>
                  </a:lnTo>
                  <a:lnTo>
                    <a:pt x="35610" y="115163"/>
                  </a:lnTo>
                  <a:close/>
                </a:path>
                <a:path w="41275" h="156845">
                  <a:moveTo>
                    <a:pt x="37680" y="130797"/>
                  </a:moveTo>
                  <a:lnTo>
                    <a:pt x="36830" y="125031"/>
                  </a:lnTo>
                  <a:lnTo>
                    <a:pt x="36309" y="121805"/>
                  </a:lnTo>
                  <a:lnTo>
                    <a:pt x="36144" y="120878"/>
                  </a:lnTo>
                  <a:lnTo>
                    <a:pt x="35356" y="120243"/>
                  </a:lnTo>
                  <a:lnTo>
                    <a:pt x="32677" y="120688"/>
                  </a:lnTo>
                  <a:lnTo>
                    <a:pt x="32131" y="121551"/>
                  </a:lnTo>
                  <a:lnTo>
                    <a:pt x="32791" y="125653"/>
                  </a:lnTo>
                  <a:lnTo>
                    <a:pt x="33642" y="131394"/>
                  </a:lnTo>
                  <a:lnTo>
                    <a:pt x="34429" y="132041"/>
                  </a:lnTo>
                  <a:lnTo>
                    <a:pt x="36271" y="131775"/>
                  </a:lnTo>
                  <a:lnTo>
                    <a:pt x="37109" y="131648"/>
                  </a:lnTo>
                  <a:lnTo>
                    <a:pt x="37680" y="130797"/>
                  </a:lnTo>
                  <a:close/>
                </a:path>
                <a:path w="41275" h="156845">
                  <a:moveTo>
                    <a:pt x="39319" y="139763"/>
                  </a:moveTo>
                  <a:lnTo>
                    <a:pt x="39128" y="138290"/>
                  </a:lnTo>
                  <a:lnTo>
                    <a:pt x="38938" y="136829"/>
                  </a:lnTo>
                  <a:lnTo>
                    <a:pt x="37693" y="135775"/>
                  </a:lnTo>
                  <a:lnTo>
                    <a:pt x="35013" y="136144"/>
                  </a:lnTo>
                  <a:lnTo>
                    <a:pt x="34099" y="137477"/>
                  </a:lnTo>
                  <a:lnTo>
                    <a:pt x="34480" y="140398"/>
                  </a:lnTo>
                  <a:lnTo>
                    <a:pt x="35725" y="141427"/>
                  </a:lnTo>
                  <a:lnTo>
                    <a:pt x="38392" y="141097"/>
                  </a:lnTo>
                  <a:lnTo>
                    <a:pt x="39319" y="139763"/>
                  </a:lnTo>
                  <a:close/>
                </a:path>
                <a:path w="41275" h="156845">
                  <a:moveTo>
                    <a:pt x="40767" y="155448"/>
                  </a:moveTo>
                  <a:lnTo>
                    <a:pt x="40322" y="151282"/>
                  </a:lnTo>
                  <a:lnTo>
                    <a:pt x="39649" y="145491"/>
                  </a:lnTo>
                  <a:lnTo>
                    <a:pt x="38862" y="144818"/>
                  </a:lnTo>
                  <a:lnTo>
                    <a:pt x="36182" y="145148"/>
                  </a:lnTo>
                  <a:lnTo>
                    <a:pt x="35585" y="145986"/>
                  </a:lnTo>
                  <a:lnTo>
                    <a:pt x="36271" y="151726"/>
                  </a:lnTo>
                  <a:lnTo>
                    <a:pt x="36703" y="155879"/>
                  </a:lnTo>
                  <a:lnTo>
                    <a:pt x="37477" y="156552"/>
                  </a:lnTo>
                  <a:lnTo>
                    <a:pt x="39319" y="156362"/>
                  </a:lnTo>
                  <a:lnTo>
                    <a:pt x="40157" y="156273"/>
                  </a:lnTo>
                  <a:lnTo>
                    <a:pt x="40767" y="155448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205"/>
            <p:cNvSpPr/>
            <p:nvPr/>
          </p:nvSpPr>
          <p:spPr>
            <a:xfrm>
              <a:off x="3328798" y="4370702"/>
              <a:ext cx="0" cy="120014"/>
            </a:xfrm>
            <a:custGeom>
              <a:avLst/>
              <a:gdLst/>
              <a:ahLst/>
              <a:cxnLst/>
              <a:rect l="l" t="t" r="r" b="b"/>
              <a:pathLst>
                <a:path h="120014">
                  <a:moveTo>
                    <a:pt x="0" y="0"/>
                  </a:moveTo>
                  <a:lnTo>
                    <a:pt x="0" y="119594"/>
                  </a:lnTo>
                </a:path>
              </a:pathLst>
            </a:custGeom>
            <a:ln w="7591">
              <a:solidFill>
                <a:srgbClr val="BCBEC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6" name="object 206"/>
            <p:cNvSpPr/>
            <p:nvPr/>
          </p:nvSpPr>
          <p:spPr>
            <a:xfrm>
              <a:off x="3260674" y="4178706"/>
              <a:ext cx="68580" cy="503555"/>
            </a:xfrm>
            <a:custGeom>
              <a:avLst/>
              <a:gdLst/>
              <a:ahLst/>
              <a:cxnLst/>
              <a:rect l="l" t="t" r="r" b="b"/>
              <a:pathLst>
                <a:path w="68579" h="503554">
                  <a:moveTo>
                    <a:pt x="3505" y="3213"/>
                  </a:moveTo>
                  <a:lnTo>
                    <a:pt x="2286" y="457"/>
                  </a:lnTo>
                  <a:lnTo>
                    <a:pt x="1244" y="0"/>
                  </a:lnTo>
                  <a:lnTo>
                    <a:pt x="0" y="5626"/>
                  </a:lnTo>
                  <a:lnTo>
                    <a:pt x="520" y="5854"/>
                  </a:lnTo>
                  <a:lnTo>
                    <a:pt x="2997" y="4775"/>
                  </a:lnTo>
                  <a:lnTo>
                    <a:pt x="3505" y="3213"/>
                  </a:lnTo>
                  <a:close/>
                </a:path>
                <a:path w="68579" h="503554">
                  <a:moveTo>
                    <a:pt x="9385" y="18097"/>
                  </a:moveTo>
                  <a:lnTo>
                    <a:pt x="7772" y="14160"/>
                  </a:lnTo>
                  <a:lnTo>
                    <a:pt x="5461" y="8712"/>
                  </a:lnTo>
                  <a:lnTo>
                    <a:pt x="4521" y="8280"/>
                  </a:lnTo>
                  <a:lnTo>
                    <a:pt x="2032" y="9347"/>
                  </a:lnTo>
                  <a:lnTo>
                    <a:pt x="1701" y="10337"/>
                  </a:lnTo>
                  <a:lnTo>
                    <a:pt x="3365" y="14224"/>
                  </a:lnTo>
                  <a:lnTo>
                    <a:pt x="5613" y="19646"/>
                  </a:lnTo>
                  <a:lnTo>
                    <a:pt x="6540" y="20091"/>
                  </a:lnTo>
                  <a:lnTo>
                    <a:pt x="8255" y="19392"/>
                  </a:lnTo>
                  <a:lnTo>
                    <a:pt x="9042" y="19075"/>
                  </a:lnTo>
                  <a:lnTo>
                    <a:pt x="9385" y="18097"/>
                  </a:lnTo>
                  <a:close/>
                </a:path>
                <a:path w="68579" h="503554">
                  <a:moveTo>
                    <a:pt x="13182" y="26504"/>
                  </a:moveTo>
                  <a:lnTo>
                    <a:pt x="12636" y="25107"/>
                  </a:lnTo>
                  <a:lnTo>
                    <a:pt x="12077" y="23710"/>
                  </a:lnTo>
                  <a:lnTo>
                    <a:pt x="10617" y="22987"/>
                  </a:lnTo>
                  <a:lnTo>
                    <a:pt x="8102" y="23990"/>
                  </a:lnTo>
                  <a:lnTo>
                    <a:pt x="7543" y="25514"/>
                  </a:lnTo>
                  <a:lnTo>
                    <a:pt x="8648" y="28282"/>
                  </a:lnTo>
                  <a:lnTo>
                    <a:pt x="10096" y="29019"/>
                  </a:lnTo>
                  <a:lnTo>
                    <a:pt x="12611" y="28028"/>
                  </a:lnTo>
                  <a:lnTo>
                    <a:pt x="13182" y="26504"/>
                  </a:lnTo>
                  <a:close/>
                </a:path>
                <a:path w="68579" h="503554">
                  <a:moveTo>
                    <a:pt x="18440" y="41554"/>
                  </a:moveTo>
                  <a:lnTo>
                    <a:pt x="16408" y="36017"/>
                  </a:lnTo>
                  <a:lnTo>
                    <a:pt x="14897" y="32054"/>
                  </a:lnTo>
                  <a:lnTo>
                    <a:pt x="13982" y="31584"/>
                  </a:lnTo>
                  <a:lnTo>
                    <a:pt x="13182" y="31877"/>
                  </a:lnTo>
                  <a:lnTo>
                    <a:pt x="11455" y="32550"/>
                  </a:lnTo>
                  <a:lnTo>
                    <a:pt x="11087" y="33502"/>
                  </a:lnTo>
                  <a:lnTo>
                    <a:pt x="12573" y="37452"/>
                  </a:lnTo>
                  <a:lnTo>
                    <a:pt x="14592" y="42938"/>
                  </a:lnTo>
                  <a:lnTo>
                    <a:pt x="15494" y="43421"/>
                  </a:lnTo>
                  <a:lnTo>
                    <a:pt x="17246" y="42799"/>
                  </a:lnTo>
                  <a:lnTo>
                    <a:pt x="18046" y="42506"/>
                  </a:lnTo>
                  <a:lnTo>
                    <a:pt x="18440" y="41554"/>
                  </a:lnTo>
                  <a:close/>
                </a:path>
                <a:path w="68579" h="503554">
                  <a:moveTo>
                    <a:pt x="21856" y="50076"/>
                  </a:moveTo>
                  <a:lnTo>
                    <a:pt x="21374" y="48666"/>
                  </a:lnTo>
                  <a:lnTo>
                    <a:pt x="20878" y="47256"/>
                  </a:lnTo>
                  <a:lnTo>
                    <a:pt x="19443" y="46469"/>
                  </a:lnTo>
                  <a:lnTo>
                    <a:pt x="16903" y="47371"/>
                  </a:lnTo>
                  <a:lnTo>
                    <a:pt x="16268" y="48869"/>
                  </a:lnTo>
                  <a:lnTo>
                    <a:pt x="17246" y="51676"/>
                  </a:lnTo>
                  <a:lnTo>
                    <a:pt x="18669" y="52463"/>
                  </a:lnTo>
                  <a:lnTo>
                    <a:pt x="21221" y="51574"/>
                  </a:lnTo>
                  <a:lnTo>
                    <a:pt x="21856" y="50076"/>
                  </a:lnTo>
                  <a:close/>
                </a:path>
                <a:path w="68579" h="503554">
                  <a:moveTo>
                    <a:pt x="22136" y="493623"/>
                  </a:moveTo>
                  <a:lnTo>
                    <a:pt x="21793" y="492645"/>
                  </a:lnTo>
                  <a:lnTo>
                    <a:pt x="20650" y="492150"/>
                  </a:lnTo>
                  <a:lnTo>
                    <a:pt x="20459" y="492086"/>
                  </a:lnTo>
                  <a:lnTo>
                    <a:pt x="19316" y="491591"/>
                  </a:lnTo>
                  <a:lnTo>
                    <a:pt x="18376" y="492023"/>
                  </a:lnTo>
                  <a:lnTo>
                    <a:pt x="15798" y="498005"/>
                  </a:lnTo>
                  <a:lnTo>
                    <a:pt x="17881" y="503047"/>
                  </a:lnTo>
                  <a:lnTo>
                    <a:pt x="18046" y="502958"/>
                  </a:lnTo>
                  <a:lnTo>
                    <a:pt x="20459" y="497547"/>
                  </a:lnTo>
                  <a:lnTo>
                    <a:pt x="22136" y="493623"/>
                  </a:lnTo>
                  <a:close/>
                </a:path>
                <a:path w="68579" h="503554">
                  <a:moveTo>
                    <a:pt x="25920" y="485660"/>
                  </a:moveTo>
                  <a:lnTo>
                    <a:pt x="25361" y="484111"/>
                  </a:lnTo>
                  <a:lnTo>
                    <a:pt x="22860" y="483095"/>
                  </a:lnTo>
                  <a:lnTo>
                    <a:pt x="21399" y="483793"/>
                  </a:lnTo>
                  <a:lnTo>
                    <a:pt x="20256" y="486562"/>
                  </a:lnTo>
                  <a:lnTo>
                    <a:pt x="20789" y="488099"/>
                  </a:lnTo>
                  <a:lnTo>
                    <a:pt x="23279" y="489140"/>
                  </a:lnTo>
                  <a:lnTo>
                    <a:pt x="24765" y="488429"/>
                  </a:lnTo>
                  <a:lnTo>
                    <a:pt x="25336" y="487045"/>
                  </a:lnTo>
                  <a:lnTo>
                    <a:pt x="25920" y="485660"/>
                  </a:lnTo>
                  <a:close/>
                </a:path>
                <a:path w="68579" h="503554">
                  <a:moveTo>
                    <a:pt x="26492" y="65290"/>
                  </a:moveTo>
                  <a:lnTo>
                    <a:pt x="25209" y="61264"/>
                  </a:lnTo>
                  <a:lnTo>
                    <a:pt x="23355" y="55676"/>
                  </a:lnTo>
                  <a:lnTo>
                    <a:pt x="22453" y="55168"/>
                  </a:lnTo>
                  <a:lnTo>
                    <a:pt x="19888" y="56032"/>
                  </a:lnTo>
                  <a:lnTo>
                    <a:pt x="19481" y="56984"/>
                  </a:lnTo>
                  <a:lnTo>
                    <a:pt x="20815" y="60960"/>
                  </a:lnTo>
                  <a:lnTo>
                    <a:pt x="22593" y="66522"/>
                  </a:lnTo>
                  <a:lnTo>
                    <a:pt x="23482" y="67043"/>
                  </a:lnTo>
                  <a:lnTo>
                    <a:pt x="25247" y="66484"/>
                  </a:lnTo>
                  <a:lnTo>
                    <a:pt x="26060" y="66230"/>
                  </a:lnTo>
                  <a:lnTo>
                    <a:pt x="26492" y="65290"/>
                  </a:lnTo>
                  <a:close/>
                </a:path>
                <a:path w="68579" h="503554">
                  <a:moveTo>
                    <a:pt x="29565" y="73939"/>
                  </a:moveTo>
                  <a:lnTo>
                    <a:pt x="29133" y="72504"/>
                  </a:lnTo>
                  <a:lnTo>
                    <a:pt x="28702" y="71069"/>
                  </a:lnTo>
                  <a:lnTo>
                    <a:pt x="27292" y="70243"/>
                  </a:lnTo>
                  <a:lnTo>
                    <a:pt x="24726" y="71031"/>
                  </a:lnTo>
                  <a:lnTo>
                    <a:pt x="24028" y="72504"/>
                  </a:lnTo>
                  <a:lnTo>
                    <a:pt x="24892" y="75336"/>
                  </a:lnTo>
                  <a:lnTo>
                    <a:pt x="26276" y="76174"/>
                  </a:lnTo>
                  <a:lnTo>
                    <a:pt x="28867" y="75399"/>
                  </a:lnTo>
                  <a:lnTo>
                    <a:pt x="29565" y="73939"/>
                  </a:lnTo>
                  <a:close/>
                </a:path>
                <a:path w="68579" h="503554">
                  <a:moveTo>
                    <a:pt x="31559" y="470268"/>
                  </a:moveTo>
                  <a:lnTo>
                    <a:pt x="31178" y="469315"/>
                  </a:lnTo>
                  <a:lnTo>
                    <a:pt x="28651" y="468350"/>
                  </a:lnTo>
                  <a:lnTo>
                    <a:pt x="27736" y="468820"/>
                  </a:lnTo>
                  <a:lnTo>
                    <a:pt x="26238" y="472770"/>
                  </a:lnTo>
                  <a:lnTo>
                    <a:pt x="24079" y="478218"/>
                  </a:lnTo>
                  <a:lnTo>
                    <a:pt x="24434" y="479183"/>
                  </a:lnTo>
                  <a:lnTo>
                    <a:pt x="26162" y="479882"/>
                  </a:lnTo>
                  <a:lnTo>
                    <a:pt x="26949" y="480199"/>
                  </a:lnTo>
                  <a:lnTo>
                    <a:pt x="27876" y="479742"/>
                  </a:lnTo>
                  <a:lnTo>
                    <a:pt x="30048" y="474243"/>
                  </a:lnTo>
                  <a:lnTo>
                    <a:pt x="31559" y="470268"/>
                  </a:lnTo>
                  <a:close/>
                </a:path>
                <a:path w="68579" h="503554">
                  <a:moveTo>
                    <a:pt x="33540" y="89281"/>
                  </a:moveTo>
                  <a:lnTo>
                    <a:pt x="32423" y="85217"/>
                  </a:lnTo>
                  <a:lnTo>
                    <a:pt x="30822" y="79578"/>
                  </a:lnTo>
                  <a:lnTo>
                    <a:pt x="29933" y="79032"/>
                  </a:lnTo>
                  <a:lnTo>
                    <a:pt x="27343" y="79794"/>
                  </a:lnTo>
                  <a:lnTo>
                    <a:pt x="26885" y="80721"/>
                  </a:lnTo>
                  <a:lnTo>
                    <a:pt x="28054" y="84747"/>
                  </a:lnTo>
                  <a:lnTo>
                    <a:pt x="29603" y="90360"/>
                  </a:lnTo>
                  <a:lnTo>
                    <a:pt x="30454" y="90906"/>
                  </a:lnTo>
                  <a:lnTo>
                    <a:pt x="31661" y="90576"/>
                  </a:lnTo>
                  <a:lnTo>
                    <a:pt x="31864" y="90538"/>
                  </a:lnTo>
                  <a:lnTo>
                    <a:pt x="32258" y="90424"/>
                  </a:lnTo>
                  <a:lnTo>
                    <a:pt x="33070" y="90195"/>
                  </a:lnTo>
                  <a:lnTo>
                    <a:pt x="33540" y="89281"/>
                  </a:lnTo>
                  <a:close/>
                </a:path>
                <a:path w="68579" h="503554">
                  <a:moveTo>
                    <a:pt x="34988" y="462178"/>
                  </a:moveTo>
                  <a:lnTo>
                    <a:pt x="34366" y="460667"/>
                  </a:lnTo>
                  <a:lnTo>
                    <a:pt x="31826" y="459740"/>
                  </a:lnTo>
                  <a:lnTo>
                    <a:pt x="30391" y="460514"/>
                  </a:lnTo>
                  <a:lnTo>
                    <a:pt x="29375" y="463308"/>
                  </a:lnTo>
                  <a:lnTo>
                    <a:pt x="29984" y="464807"/>
                  </a:lnTo>
                  <a:lnTo>
                    <a:pt x="32512" y="465759"/>
                  </a:lnTo>
                  <a:lnTo>
                    <a:pt x="33959" y="464997"/>
                  </a:lnTo>
                  <a:lnTo>
                    <a:pt x="34467" y="463588"/>
                  </a:lnTo>
                  <a:lnTo>
                    <a:pt x="34988" y="462178"/>
                  </a:lnTo>
                  <a:close/>
                </a:path>
                <a:path w="68579" h="503554">
                  <a:moveTo>
                    <a:pt x="36258" y="98018"/>
                  </a:moveTo>
                  <a:lnTo>
                    <a:pt x="35890" y="96570"/>
                  </a:lnTo>
                  <a:lnTo>
                    <a:pt x="35521" y="95123"/>
                  </a:lnTo>
                  <a:lnTo>
                    <a:pt x="34150" y="94246"/>
                  </a:lnTo>
                  <a:lnTo>
                    <a:pt x="31546" y="94932"/>
                  </a:lnTo>
                  <a:lnTo>
                    <a:pt x="30797" y="96367"/>
                  </a:lnTo>
                  <a:lnTo>
                    <a:pt x="31534" y="99225"/>
                  </a:lnTo>
                  <a:lnTo>
                    <a:pt x="32880" y="100126"/>
                  </a:lnTo>
                  <a:lnTo>
                    <a:pt x="35509" y="99453"/>
                  </a:lnTo>
                  <a:lnTo>
                    <a:pt x="36258" y="98018"/>
                  </a:lnTo>
                  <a:close/>
                </a:path>
                <a:path w="68579" h="503554">
                  <a:moveTo>
                    <a:pt x="39611" y="113487"/>
                  </a:moveTo>
                  <a:lnTo>
                    <a:pt x="38658" y="109385"/>
                  </a:lnTo>
                  <a:lnTo>
                    <a:pt x="37274" y="103695"/>
                  </a:lnTo>
                  <a:lnTo>
                    <a:pt x="36423" y="103124"/>
                  </a:lnTo>
                  <a:lnTo>
                    <a:pt x="35598" y="103314"/>
                  </a:lnTo>
                  <a:lnTo>
                    <a:pt x="34620" y="103568"/>
                  </a:lnTo>
                  <a:lnTo>
                    <a:pt x="33794" y="103759"/>
                  </a:lnTo>
                  <a:lnTo>
                    <a:pt x="33312" y="104673"/>
                  </a:lnTo>
                  <a:lnTo>
                    <a:pt x="34315" y="108737"/>
                  </a:lnTo>
                  <a:lnTo>
                    <a:pt x="35407" y="113487"/>
                  </a:lnTo>
                  <a:lnTo>
                    <a:pt x="35636" y="114401"/>
                  </a:lnTo>
                  <a:lnTo>
                    <a:pt x="36461" y="114985"/>
                  </a:lnTo>
                  <a:lnTo>
                    <a:pt x="38277" y="114566"/>
                  </a:lnTo>
                  <a:lnTo>
                    <a:pt x="39103" y="114376"/>
                  </a:lnTo>
                  <a:lnTo>
                    <a:pt x="39611" y="113487"/>
                  </a:lnTo>
                  <a:close/>
                </a:path>
                <a:path w="68579" h="503554">
                  <a:moveTo>
                    <a:pt x="39966" y="446646"/>
                  </a:moveTo>
                  <a:lnTo>
                    <a:pt x="39547" y="445706"/>
                  </a:lnTo>
                  <a:lnTo>
                    <a:pt x="36995" y="444842"/>
                  </a:lnTo>
                  <a:lnTo>
                    <a:pt x="36093" y="445350"/>
                  </a:lnTo>
                  <a:lnTo>
                    <a:pt x="34759" y="449326"/>
                  </a:lnTo>
                  <a:lnTo>
                    <a:pt x="32842" y="454863"/>
                  </a:lnTo>
                  <a:lnTo>
                    <a:pt x="33235" y="455803"/>
                  </a:lnTo>
                  <a:lnTo>
                    <a:pt x="34988" y="456425"/>
                  </a:lnTo>
                  <a:lnTo>
                    <a:pt x="35788" y="456704"/>
                  </a:lnTo>
                  <a:lnTo>
                    <a:pt x="36690" y="456222"/>
                  </a:lnTo>
                  <a:lnTo>
                    <a:pt x="38100" y="452221"/>
                  </a:lnTo>
                  <a:lnTo>
                    <a:pt x="39966" y="446646"/>
                  </a:lnTo>
                  <a:close/>
                </a:path>
                <a:path w="68579" h="503554">
                  <a:moveTo>
                    <a:pt x="41973" y="122288"/>
                  </a:moveTo>
                  <a:lnTo>
                    <a:pt x="41656" y="120840"/>
                  </a:lnTo>
                  <a:lnTo>
                    <a:pt x="41338" y="119392"/>
                  </a:lnTo>
                  <a:lnTo>
                    <a:pt x="40017" y="118440"/>
                  </a:lnTo>
                  <a:lnTo>
                    <a:pt x="38696" y="118732"/>
                  </a:lnTo>
                  <a:lnTo>
                    <a:pt x="37376" y="119037"/>
                  </a:lnTo>
                  <a:lnTo>
                    <a:pt x="36576" y="120434"/>
                  </a:lnTo>
                  <a:lnTo>
                    <a:pt x="37198" y="123317"/>
                  </a:lnTo>
                  <a:lnTo>
                    <a:pt x="38519" y="124256"/>
                  </a:lnTo>
                  <a:lnTo>
                    <a:pt x="41148" y="123698"/>
                  </a:lnTo>
                  <a:lnTo>
                    <a:pt x="41973" y="122288"/>
                  </a:lnTo>
                  <a:close/>
                </a:path>
                <a:path w="68579" h="503554">
                  <a:moveTo>
                    <a:pt x="43053" y="438429"/>
                  </a:moveTo>
                  <a:lnTo>
                    <a:pt x="42367" y="436943"/>
                  </a:lnTo>
                  <a:lnTo>
                    <a:pt x="39801" y="436130"/>
                  </a:lnTo>
                  <a:lnTo>
                    <a:pt x="38404" y="436956"/>
                  </a:lnTo>
                  <a:lnTo>
                    <a:pt x="37503" y="439762"/>
                  </a:lnTo>
                  <a:lnTo>
                    <a:pt x="38163" y="441248"/>
                  </a:lnTo>
                  <a:lnTo>
                    <a:pt x="40728" y="442087"/>
                  </a:lnTo>
                  <a:lnTo>
                    <a:pt x="42138" y="441274"/>
                  </a:lnTo>
                  <a:lnTo>
                    <a:pt x="42595" y="439851"/>
                  </a:lnTo>
                  <a:lnTo>
                    <a:pt x="43053" y="438429"/>
                  </a:lnTo>
                  <a:close/>
                </a:path>
                <a:path w="68579" h="503554">
                  <a:moveTo>
                    <a:pt x="44691" y="137858"/>
                  </a:moveTo>
                  <a:lnTo>
                    <a:pt x="43903" y="133718"/>
                  </a:lnTo>
                  <a:lnTo>
                    <a:pt x="42748" y="127990"/>
                  </a:lnTo>
                  <a:lnTo>
                    <a:pt x="41922" y="127381"/>
                  </a:lnTo>
                  <a:lnTo>
                    <a:pt x="39281" y="127939"/>
                  </a:lnTo>
                  <a:lnTo>
                    <a:pt x="38747" y="128816"/>
                  </a:lnTo>
                  <a:lnTo>
                    <a:pt x="39903" y="134505"/>
                  </a:lnTo>
                  <a:lnTo>
                    <a:pt x="40665" y="138607"/>
                  </a:lnTo>
                  <a:lnTo>
                    <a:pt x="41490" y="139230"/>
                  </a:lnTo>
                  <a:lnTo>
                    <a:pt x="43307" y="138887"/>
                  </a:lnTo>
                  <a:lnTo>
                    <a:pt x="44145" y="138734"/>
                  </a:lnTo>
                  <a:lnTo>
                    <a:pt x="44691" y="137858"/>
                  </a:lnTo>
                  <a:close/>
                </a:path>
                <a:path w="68579" h="503554">
                  <a:moveTo>
                    <a:pt x="46672" y="146748"/>
                  </a:moveTo>
                  <a:lnTo>
                    <a:pt x="46418" y="145288"/>
                  </a:lnTo>
                  <a:lnTo>
                    <a:pt x="46164" y="143827"/>
                  </a:lnTo>
                  <a:lnTo>
                    <a:pt x="44869" y="142836"/>
                  </a:lnTo>
                  <a:lnTo>
                    <a:pt x="43548" y="143078"/>
                  </a:lnTo>
                  <a:lnTo>
                    <a:pt x="42214" y="143306"/>
                  </a:lnTo>
                  <a:lnTo>
                    <a:pt x="41363" y="144678"/>
                  </a:lnTo>
                  <a:lnTo>
                    <a:pt x="41605" y="146126"/>
                  </a:lnTo>
                  <a:lnTo>
                    <a:pt x="41859" y="147574"/>
                  </a:lnTo>
                  <a:lnTo>
                    <a:pt x="43141" y="148577"/>
                  </a:lnTo>
                  <a:lnTo>
                    <a:pt x="45796" y="148120"/>
                  </a:lnTo>
                  <a:lnTo>
                    <a:pt x="46672" y="146748"/>
                  </a:lnTo>
                  <a:close/>
                </a:path>
                <a:path w="68579" h="503554">
                  <a:moveTo>
                    <a:pt x="47396" y="422744"/>
                  </a:moveTo>
                  <a:lnTo>
                    <a:pt x="46939" y="421817"/>
                  </a:lnTo>
                  <a:lnTo>
                    <a:pt x="44348" y="421068"/>
                  </a:lnTo>
                  <a:lnTo>
                    <a:pt x="43472" y="421614"/>
                  </a:lnTo>
                  <a:lnTo>
                    <a:pt x="41846" y="427202"/>
                  </a:lnTo>
                  <a:lnTo>
                    <a:pt x="40614" y="431228"/>
                  </a:lnTo>
                  <a:lnTo>
                    <a:pt x="41046" y="432155"/>
                  </a:lnTo>
                  <a:lnTo>
                    <a:pt x="42824" y="432701"/>
                  </a:lnTo>
                  <a:lnTo>
                    <a:pt x="43637" y="432943"/>
                  </a:lnTo>
                  <a:lnTo>
                    <a:pt x="44513" y="432422"/>
                  </a:lnTo>
                  <a:lnTo>
                    <a:pt x="45745" y="428371"/>
                  </a:lnTo>
                  <a:lnTo>
                    <a:pt x="47396" y="422744"/>
                  </a:lnTo>
                  <a:close/>
                </a:path>
                <a:path w="68579" h="503554">
                  <a:moveTo>
                    <a:pt x="48755" y="162382"/>
                  </a:moveTo>
                  <a:lnTo>
                    <a:pt x="47904" y="156616"/>
                  </a:lnTo>
                  <a:lnTo>
                    <a:pt x="47231" y="152463"/>
                  </a:lnTo>
                  <a:lnTo>
                    <a:pt x="46431" y="151828"/>
                  </a:lnTo>
                  <a:lnTo>
                    <a:pt x="43751" y="152273"/>
                  </a:lnTo>
                  <a:lnTo>
                    <a:pt x="43205" y="153136"/>
                  </a:lnTo>
                  <a:lnTo>
                    <a:pt x="43865" y="157238"/>
                  </a:lnTo>
                  <a:lnTo>
                    <a:pt x="44716" y="162979"/>
                  </a:lnTo>
                  <a:lnTo>
                    <a:pt x="45504" y="163626"/>
                  </a:lnTo>
                  <a:lnTo>
                    <a:pt x="47345" y="163360"/>
                  </a:lnTo>
                  <a:lnTo>
                    <a:pt x="48183" y="163233"/>
                  </a:lnTo>
                  <a:lnTo>
                    <a:pt x="48755" y="162382"/>
                  </a:lnTo>
                  <a:close/>
                </a:path>
                <a:path w="68579" h="503554">
                  <a:moveTo>
                    <a:pt x="50139" y="414439"/>
                  </a:moveTo>
                  <a:lnTo>
                    <a:pt x="49390" y="412991"/>
                  </a:lnTo>
                  <a:lnTo>
                    <a:pt x="48094" y="412623"/>
                  </a:lnTo>
                  <a:lnTo>
                    <a:pt x="46799" y="412267"/>
                  </a:lnTo>
                  <a:lnTo>
                    <a:pt x="45427" y="413143"/>
                  </a:lnTo>
                  <a:lnTo>
                    <a:pt x="45046" y="414566"/>
                  </a:lnTo>
                  <a:lnTo>
                    <a:pt x="44640" y="416001"/>
                  </a:lnTo>
                  <a:lnTo>
                    <a:pt x="45364" y="417449"/>
                  </a:lnTo>
                  <a:lnTo>
                    <a:pt x="46672" y="417804"/>
                  </a:lnTo>
                  <a:lnTo>
                    <a:pt x="47967" y="418172"/>
                  </a:lnTo>
                  <a:lnTo>
                    <a:pt x="49352" y="417309"/>
                  </a:lnTo>
                  <a:lnTo>
                    <a:pt x="49745" y="415874"/>
                  </a:lnTo>
                  <a:lnTo>
                    <a:pt x="50139" y="414439"/>
                  </a:lnTo>
                  <a:close/>
                </a:path>
                <a:path w="68579" h="503554">
                  <a:moveTo>
                    <a:pt x="50393" y="171348"/>
                  </a:moveTo>
                  <a:lnTo>
                    <a:pt x="50203" y="169875"/>
                  </a:lnTo>
                  <a:lnTo>
                    <a:pt x="50012" y="168414"/>
                  </a:lnTo>
                  <a:lnTo>
                    <a:pt x="48768" y="167360"/>
                  </a:lnTo>
                  <a:lnTo>
                    <a:pt x="47434" y="167551"/>
                  </a:lnTo>
                  <a:lnTo>
                    <a:pt x="46088" y="167728"/>
                  </a:lnTo>
                  <a:lnTo>
                    <a:pt x="45173" y="169062"/>
                  </a:lnTo>
                  <a:lnTo>
                    <a:pt x="45554" y="171983"/>
                  </a:lnTo>
                  <a:lnTo>
                    <a:pt x="46799" y="173012"/>
                  </a:lnTo>
                  <a:lnTo>
                    <a:pt x="49466" y="172681"/>
                  </a:lnTo>
                  <a:lnTo>
                    <a:pt x="50393" y="171348"/>
                  </a:lnTo>
                  <a:close/>
                </a:path>
                <a:path w="68579" h="503554">
                  <a:moveTo>
                    <a:pt x="51841" y="187032"/>
                  </a:moveTo>
                  <a:lnTo>
                    <a:pt x="51396" y="182867"/>
                  </a:lnTo>
                  <a:lnTo>
                    <a:pt x="50723" y="177076"/>
                  </a:lnTo>
                  <a:lnTo>
                    <a:pt x="49936" y="176403"/>
                  </a:lnTo>
                  <a:lnTo>
                    <a:pt x="47256" y="176733"/>
                  </a:lnTo>
                  <a:lnTo>
                    <a:pt x="46659" y="177571"/>
                  </a:lnTo>
                  <a:lnTo>
                    <a:pt x="47345" y="183311"/>
                  </a:lnTo>
                  <a:lnTo>
                    <a:pt x="47777" y="187464"/>
                  </a:lnTo>
                  <a:lnTo>
                    <a:pt x="48539" y="188137"/>
                  </a:lnTo>
                  <a:lnTo>
                    <a:pt x="50393" y="187947"/>
                  </a:lnTo>
                  <a:lnTo>
                    <a:pt x="51231" y="187858"/>
                  </a:lnTo>
                  <a:lnTo>
                    <a:pt x="51841" y="187032"/>
                  </a:lnTo>
                  <a:close/>
                </a:path>
                <a:path w="68579" h="503554">
                  <a:moveTo>
                    <a:pt x="53822" y="398627"/>
                  </a:moveTo>
                  <a:lnTo>
                    <a:pt x="53340" y="397725"/>
                  </a:lnTo>
                  <a:lnTo>
                    <a:pt x="50711" y="397078"/>
                  </a:lnTo>
                  <a:lnTo>
                    <a:pt x="49860" y="397649"/>
                  </a:lnTo>
                  <a:lnTo>
                    <a:pt x="48463" y="403301"/>
                  </a:lnTo>
                  <a:lnTo>
                    <a:pt x="47396" y="407352"/>
                  </a:lnTo>
                  <a:lnTo>
                    <a:pt x="47866" y="408254"/>
                  </a:lnTo>
                  <a:lnTo>
                    <a:pt x="49072" y="408584"/>
                  </a:lnTo>
                  <a:lnTo>
                    <a:pt x="49288" y="408622"/>
                  </a:lnTo>
                  <a:lnTo>
                    <a:pt x="49669" y="408736"/>
                  </a:lnTo>
                  <a:lnTo>
                    <a:pt x="50495" y="408952"/>
                  </a:lnTo>
                  <a:lnTo>
                    <a:pt x="51358" y="408381"/>
                  </a:lnTo>
                  <a:lnTo>
                    <a:pt x="52412" y="404304"/>
                  </a:lnTo>
                  <a:lnTo>
                    <a:pt x="53822" y="398627"/>
                  </a:lnTo>
                  <a:close/>
                </a:path>
                <a:path w="68579" h="503554">
                  <a:moveTo>
                    <a:pt x="56235" y="390232"/>
                  </a:moveTo>
                  <a:lnTo>
                    <a:pt x="55435" y="388810"/>
                  </a:lnTo>
                  <a:lnTo>
                    <a:pt x="54114" y="388518"/>
                  </a:lnTo>
                  <a:lnTo>
                    <a:pt x="52793" y="388213"/>
                  </a:lnTo>
                  <a:lnTo>
                    <a:pt x="51473" y="389140"/>
                  </a:lnTo>
                  <a:lnTo>
                    <a:pt x="51142" y="390575"/>
                  </a:lnTo>
                  <a:lnTo>
                    <a:pt x="50800" y="392010"/>
                  </a:lnTo>
                  <a:lnTo>
                    <a:pt x="51587" y="393433"/>
                  </a:lnTo>
                  <a:lnTo>
                    <a:pt x="54216" y="394055"/>
                  </a:lnTo>
                  <a:lnTo>
                    <a:pt x="55549" y="393128"/>
                  </a:lnTo>
                  <a:lnTo>
                    <a:pt x="55892" y="391680"/>
                  </a:lnTo>
                  <a:lnTo>
                    <a:pt x="56235" y="390232"/>
                  </a:lnTo>
                  <a:close/>
                </a:path>
                <a:path w="68579" h="503554">
                  <a:moveTo>
                    <a:pt x="59258" y="374307"/>
                  </a:moveTo>
                  <a:lnTo>
                    <a:pt x="58737" y="373418"/>
                  </a:lnTo>
                  <a:lnTo>
                    <a:pt x="57315" y="373126"/>
                  </a:lnTo>
                  <a:lnTo>
                    <a:pt x="56908" y="373062"/>
                  </a:lnTo>
                  <a:lnTo>
                    <a:pt x="56095" y="372884"/>
                  </a:lnTo>
                  <a:lnTo>
                    <a:pt x="55270" y="373494"/>
                  </a:lnTo>
                  <a:lnTo>
                    <a:pt x="54432" y="377583"/>
                  </a:lnTo>
                  <a:lnTo>
                    <a:pt x="53200" y="383260"/>
                  </a:lnTo>
                  <a:lnTo>
                    <a:pt x="53708" y="384162"/>
                  </a:lnTo>
                  <a:lnTo>
                    <a:pt x="55524" y="384556"/>
                  </a:lnTo>
                  <a:lnTo>
                    <a:pt x="56349" y="384733"/>
                  </a:lnTo>
                  <a:lnTo>
                    <a:pt x="57188" y="384149"/>
                  </a:lnTo>
                  <a:lnTo>
                    <a:pt x="58089" y="380034"/>
                  </a:lnTo>
                  <a:lnTo>
                    <a:pt x="59258" y="374307"/>
                  </a:lnTo>
                  <a:close/>
                </a:path>
                <a:path w="68579" h="503554">
                  <a:moveTo>
                    <a:pt x="61328" y="365836"/>
                  </a:moveTo>
                  <a:lnTo>
                    <a:pt x="60464" y="364451"/>
                  </a:lnTo>
                  <a:lnTo>
                    <a:pt x="59143" y="364197"/>
                  </a:lnTo>
                  <a:lnTo>
                    <a:pt x="57823" y="363956"/>
                  </a:lnTo>
                  <a:lnTo>
                    <a:pt x="56527" y="364921"/>
                  </a:lnTo>
                  <a:lnTo>
                    <a:pt x="55981" y="367830"/>
                  </a:lnTo>
                  <a:lnTo>
                    <a:pt x="56819" y="369201"/>
                  </a:lnTo>
                  <a:lnTo>
                    <a:pt x="59461" y="369722"/>
                  </a:lnTo>
                  <a:lnTo>
                    <a:pt x="60769" y="368744"/>
                  </a:lnTo>
                  <a:lnTo>
                    <a:pt x="61048" y="367296"/>
                  </a:lnTo>
                  <a:lnTo>
                    <a:pt x="61328" y="365836"/>
                  </a:lnTo>
                  <a:close/>
                </a:path>
                <a:path w="68579" h="503554">
                  <a:moveTo>
                    <a:pt x="63652" y="350240"/>
                  </a:moveTo>
                  <a:lnTo>
                    <a:pt x="63080" y="349377"/>
                  </a:lnTo>
                  <a:lnTo>
                    <a:pt x="60413" y="348932"/>
                  </a:lnTo>
                  <a:lnTo>
                    <a:pt x="59613" y="349580"/>
                  </a:lnTo>
                  <a:lnTo>
                    <a:pt x="58674" y="355295"/>
                  </a:lnTo>
                  <a:lnTo>
                    <a:pt x="57937" y="359410"/>
                  </a:lnTo>
                  <a:lnTo>
                    <a:pt x="58483" y="360273"/>
                  </a:lnTo>
                  <a:lnTo>
                    <a:pt x="60312" y="360603"/>
                  </a:lnTo>
                  <a:lnTo>
                    <a:pt x="61150" y="360756"/>
                  </a:lnTo>
                  <a:lnTo>
                    <a:pt x="61963" y="360133"/>
                  </a:lnTo>
                  <a:lnTo>
                    <a:pt x="62699" y="355993"/>
                  </a:lnTo>
                  <a:lnTo>
                    <a:pt x="63487" y="351155"/>
                  </a:lnTo>
                  <a:lnTo>
                    <a:pt x="63652" y="350240"/>
                  </a:lnTo>
                  <a:close/>
                </a:path>
                <a:path w="68579" h="503554">
                  <a:moveTo>
                    <a:pt x="65366" y="341706"/>
                  </a:moveTo>
                  <a:lnTo>
                    <a:pt x="64452" y="340360"/>
                  </a:lnTo>
                  <a:lnTo>
                    <a:pt x="63119" y="340156"/>
                  </a:lnTo>
                  <a:lnTo>
                    <a:pt x="61772" y="339966"/>
                  </a:lnTo>
                  <a:lnTo>
                    <a:pt x="60528" y="340995"/>
                  </a:lnTo>
                  <a:lnTo>
                    <a:pt x="60096" y="343890"/>
                  </a:lnTo>
                  <a:lnTo>
                    <a:pt x="60998" y="345249"/>
                  </a:lnTo>
                  <a:lnTo>
                    <a:pt x="63665" y="345655"/>
                  </a:lnTo>
                  <a:lnTo>
                    <a:pt x="64922" y="344627"/>
                  </a:lnTo>
                  <a:lnTo>
                    <a:pt x="65138" y="343166"/>
                  </a:lnTo>
                  <a:lnTo>
                    <a:pt x="65366" y="341706"/>
                  </a:lnTo>
                  <a:close/>
                </a:path>
                <a:path w="68579" h="503554">
                  <a:moveTo>
                    <a:pt x="67094" y="325628"/>
                  </a:moveTo>
                  <a:lnTo>
                    <a:pt x="66509" y="324789"/>
                  </a:lnTo>
                  <a:lnTo>
                    <a:pt x="63830" y="324459"/>
                  </a:lnTo>
                  <a:lnTo>
                    <a:pt x="63055" y="325132"/>
                  </a:lnTo>
                  <a:lnTo>
                    <a:pt x="62547" y="329260"/>
                  </a:lnTo>
                  <a:lnTo>
                    <a:pt x="61785" y="335013"/>
                  </a:lnTo>
                  <a:lnTo>
                    <a:pt x="62357" y="335851"/>
                  </a:lnTo>
                  <a:lnTo>
                    <a:pt x="63195" y="335978"/>
                  </a:lnTo>
                  <a:lnTo>
                    <a:pt x="63601" y="336016"/>
                  </a:lnTo>
                  <a:lnTo>
                    <a:pt x="64198" y="336105"/>
                  </a:lnTo>
                  <a:lnTo>
                    <a:pt x="65036" y="336219"/>
                  </a:lnTo>
                  <a:lnTo>
                    <a:pt x="65824" y="335559"/>
                  </a:lnTo>
                  <a:lnTo>
                    <a:pt x="66598" y="329780"/>
                  </a:lnTo>
                  <a:lnTo>
                    <a:pt x="67094" y="325628"/>
                  </a:lnTo>
                  <a:close/>
                </a:path>
                <a:path w="68579" h="503554">
                  <a:moveTo>
                    <a:pt x="68478" y="317042"/>
                  </a:moveTo>
                  <a:lnTo>
                    <a:pt x="67513" y="315734"/>
                  </a:lnTo>
                  <a:lnTo>
                    <a:pt x="64833" y="315455"/>
                  </a:lnTo>
                  <a:lnTo>
                    <a:pt x="63627" y="316522"/>
                  </a:lnTo>
                  <a:lnTo>
                    <a:pt x="63461" y="317982"/>
                  </a:lnTo>
                  <a:lnTo>
                    <a:pt x="63309" y="319443"/>
                  </a:lnTo>
                  <a:lnTo>
                    <a:pt x="64249" y="320751"/>
                  </a:lnTo>
                  <a:lnTo>
                    <a:pt x="66929" y="321056"/>
                  </a:lnTo>
                  <a:lnTo>
                    <a:pt x="68160" y="319989"/>
                  </a:lnTo>
                  <a:lnTo>
                    <a:pt x="68313" y="318516"/>
                  </a:lnTo>
                  <a:lnTo>
                    <a:pt x="68478" y="317042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207"/>
            <p:cNvSpPr/>
            <p:nvPr/>
          </p:nvSpPr>
          <p:spPr>
            <a:xfrm>
              <a:off x="3312467" y="4370702"/>
              <a:ext cx="0" cy="120014"/>
            </a:xfrm>
            <a:custGeom>
              <a:avLst/>
              <a:gdLst/>
              <a:ahLst/>
              <a:cxnLst/>
              <a:rect l="l" t="t" r="r" b="b"/>
              <a:pathLst>
                <a:path h="120014">
                  <a:moveTo>
                    <a:pt x="0" y="0"/>
                  </a:moveTo>
                  <a:lnTo>
                    <a:pt x="0" y="119594"/>
                  </a:lnTo>
                </a:path>
              </a:pathLst>
            </a:custGeom>
            <a:ln w="7583">
              <a:solidFill>
                <a:srgbClr val="BCBEC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8" name="object 208"/>
            <p:cNvSpPr/>
            <p:nvPr/>
          </p:nvSpPr>
          <p:spPr>
            <a:xfrm>
              <a:off x="3249942" y="4203801"/>
              <a:ext cx="63500" cy="455295"/>
            </a:xfrm>
            <a:custGeom>
              <a:avLst/>
              <a:gdLst/>
              <a:ahLst/>
              <a:cxnLst/>
              <a:rect l="l" t="t" r="r" b="b"/>
              <a:pathLst>
                <a:path w="63500" h="455295">
                  <a:moveTo>
                    <a:pt x="4559" y="40195"/>
                  </a:moveTo>
                  <a:lnTo>
                    <a:pt x="3276" y="36169"/>
                  </a:lnTo>
                  <a:lnTo>
                    <a:pt x="1511" y="30848"/>
                  </a:lnTo>
                  <a:lnTo>
                    <a:pt x="0" y="39357"/>
                  </a:lnTo>
                  <a:lnTo>
                    <a:pt x="660" y="41427"/>
                  </a:lnTo>
                  <a:lnTo>
                    <a:pt x="1536" y="41948"/>
                  </a:lnTo>
                  <a:lnTo>
                    <a:pt x="2933" y="41516"/>
                  </a:lnTo>
                  <a:lnTo>
                    <a:pt x="4127" y="41135"/>
                  </a:lnTo>
                  <a:lnTo>
                    <a:pt x="4559" y="40195"/>
                  </a:lnTo>
                  <a:close/>
                </a:path>
                <a:path w="63500" h="455295">
                  <a:moveTo>
                    <a:pt x="7594" y="1409"/>
                  </a:moveTo>
                  <a:lnTo>
                    <a:pt x="6959" y="0"/>
                  </a:lnTo>
                  <a:lnTo>
                    <a:pt x="6400" y="3175"/>
                  </a:lnTo>
                  <a:lnTo>
                    <a:pt x="7010" y="2933"/>
                  </a:lnTo>
                  <a:lnTo>
                    <a:pt x="7594" y="1409"/>
                  </a:lnTo>
                  <a:close/>
                </a:path>
                <a:path w="63500" h="455295">
                  <a:moveTo>
                    <a:pt x="7632" y="48844"/>
                  </a:moveTo>
                  <a:lnTo>
                    <a:pt x="7200" y="47409"/>
                  </a:lnTo>
                  <a:lnTo>
                    <a:pt x="6769" y="45974"/>
                  </a:lnTo>
                  <a:lnTo>
                    <a:pt x="5359" y="45148"/>
                  </a:lnTo>
                  <a:lnTo>
                    <a:pt x="2794" y="45935"/>
                  </a:lnTo>
                  <a:lnTo>
                    <a:pt x="2095" y="47409"/>
                  </a:lnTo>
                  <a:lnTo>
                    <a:pt x="2959" y="50241"/>
                  </a:lnTo>
                  <a:lnTo>
                    <a:pt x="4343" y="51079"/>
                  </a:lnTo>
                  <a:lnTo>
                    <a:pt x="5638" y="50698"/>
                  </a:lnTo>
                  <a:lnTo>
                    <a:pt x="6934" y="50304"/>
                  </a:lnTo>
                  <a:lnTo>
                    <a:pt x="7632" y="48844"/>
                  </a:lnTo>
                  <a:close/>
                </a:path>
                <a:path w="63500" h="455295">
                  <a:moveTo>
                    <a:pt x="11607" y="64185"/>
                  </a:moveTo>
                  <a:lnTo>
                    <a:pt x="10490" y="60121"/>
                  </a:lnTo>
                  <a:lnTo>
                    <a:pt x="8877" y="54483"/>
                  </a:lnTo>
                  <a:lnTo>
                    <a:pt x="8001" y="53936"/>
                  </a:lnTo>
                  <a:lnTo>
                    <a:pt x="5397" y="54698"/>
                  </a:lnTo>
                  <a:lnTo>
                    <a:pt x="4953" y="55626"/>
                  </a:lnTo>
                  <a:lnTo>
                    <a:pt x="6108" y="59651"/>
                  </a:lnTo>
                  <a:lnTo>
                    <a:pt x="7670" y="65265"/>
                  </a:lnTo>
                  <a:lnTo>
                    <a:pt x="8521" y="65811"/>
                  </a:lnTo>
                  <a:lnTo>
                    <a:pt x="9728" y="65481"/>
                  </a:lnTo>
                  <a:lnTo>
                    <a:pt x="9931" y="65443"/>
                  </a:lnTo>
                  <a:lnTo>
                    <a:pt x="10325" y="65328"/>
                  </a:lnTo>
                  <a:lnTo>
                    <a:pt x="11137" y="65100"/>
                  </a:lnTo>
                  <a:lnTo>
                    <a:pt x="11607" y="64185"/>
                  </a:lnTo>
                  <a:close/>
                </a:path>
                <a:path w="63500" h="455295">
                  <a:moveTo>
                    <a:pt x="12839" y="16459"/>
                  </a:moveTo>
                  <a:lnTo>
                    <a:pt x="11391" y="12471"/>
                  </a:lnTo>
                  <a:lnTo>
                    <a:pt x="9309" y="6959"/>
                  </a:lnTo>
                  <a:lnTo>
                    <a:pt x="8382" y="6489"/>
                  </a:lnTo>
                  <a:lnTo>
                    <a:pt x="5854" y="7454"/>
                  </a:lnTo>
                  <a:lnTo>
                    <a:pt x="5473" y="8407"/>
                  </a:lnTo>
                  <a:lnTo>
                    <a:pt x="6985" y="12357"/>
                  </a:lnTo>
                  <a:lnTo>
                    <a:pt x="8674" y="16979"/>
                  </a:lnTo>
                  <a:lnTo>
                    <a:pt x="9004" y="17843"/>
                  </a:lnTo>
                  <a:lnTo>
                    <a:pt x="9906" y="18326"/>
                  </a:lnTo>
                  <a:lnTo>
                    <a:pt x="11645" y="17703"/>
                  </a:lnTo>
                  <a:lnTo>
                    <a:pt x="12446" y="17411"/>
                  </a:lnTo>
                  <a:lnTo>
                    <a:pt x="12839" y="16459"/>
                  </a:lnTo>
                  <a:close/>
                </a:path>
                <a:path w="63500" h="455295">
                  <a:moveTo>
                    <a:pt x="14325" y="72923"/>
                  </a:moveTo>
                  <a:lnTo>
                    <a:pt x="13957" y="71475"/>
                  </a:lnTo>
                  <a:lnTo>
                    <a:pt x="13589" y="70027"/>
                  </a:lnTo>
                  <a:lnTo>
                    <a:pt x="12217" y="69151"/>
                  </a:lnTo>
                  <a:lnTo>
                    <a:pt x="9613" y="69837"/>
                  </a:lnTo>
                  <a:lnTo>
                    <a:pt x="8864" y="71272"/>
                  </a:lnTo>
                  <a:lnTo>
                    <a:pt x="9601" y="74129"/>
                  </a:lnTo>
                  <a:lnTo>
                    <a:pt x="10947" y="75031"/>
                  </a:lnTo>
                  <a:lnTo>
                    <a:pt x="13576" y="74358"/>
                  </a:lnTo>
                  <a:lnTo>
                    <a:pt x="14325" y="72923"/>
                  </a:lnTo>
                  <a:close/>
                </a:path>
                <a:path w="63500" h="455295">
                  <a:moveTo>
                    <a:pt x="16268" y="24980"/>
                  </a:moveTo>
                  <a:lnTo>
                    <a:pt x="15773" y="23571"/>
                  </a:lnTo>
                  <a:lnTo>
                    <a:pt x="15290" y="22161"/>
                  </a:lnTo>
                  <a:lnTo>
                    <a:pt x="13855" y="21374"/>
                  </a:lnTo>
                  <a:lnTo>
                    <a:pt x="11303" y="22275"/>
                  </a:lnTo>
                  <a:lnTo>
                    <a:pt x="10680" y="23774"/>
                  </a:lnTo>
                  <a:lnTo>
                    <a:pt x="11645" y="26581"/>
                  </a:lnTo>
                  <a:lnTo>
                    <a:pt x="13068" y="27368"/>
                  </a:lnTo>
                  <a:lnTo>
                    <a:pt x="15633" y="26479"/>
                  </a:lnTo>
                  <a:lnTo>
                    <a:pt x="16268" y="24980"/>
                  </a:lnTo>
                  <a:close/>
                </a:path>
                <a:path w="63500" h="455295">
                  <a:moveTo>
                    <a:pt x="17678" y="88392"/>
                  </a:moveTo>
                  <a:lnTo>
                    <a:pt x="16725" y="84289"/>
                  </a:lnTo>
                  <a:lnTo>
                    <a:pt x="15341" y="78600"/>
                  </a:lnTo>
                  <a:lnTo>
                    <a:pt x="14490" y="78028"/>
                  </a:lnTo>
                  <a:lnTo>
                    <a:pt x="13665" y="78219"/>
                  </a:lnTo>
                  <a:lnTo>
                    <a:pt x="12687" y="78473"/>
                  </a:lnTo>
                  <a:lnTo>
                    <a:pt x="11861" y="78663"/>
                  </a:lnTo>
                  <a:lnTo>
                    <a:pt x="11379" y="79578"/>
                  </a:lnTo>
                  <a:lnTo>
                    <a:pt x="12369" y="83642"/>
                  </a:lnTo>
                  <a:lnTo>
                    <a:pt x="13690" y="89306"/>
                  </a:lnTo>
                  <a:lnTo>
                    <a:pt x="14528" y="89890"/>
                  </a:lnTo>
                  <a:lnTo>
                    <a:pt x="16344" y="89471"/>
                  </a:lnTo>
                  <a:lnTo>
                    <a:pt x="17170" y="89281"/>
                  </a:lnTo>
                  <a:lnTo>
                    <a:pt x="17678" y="88392"/>
                  </a:lnTo>
                  <a:close/>
                </a:path>
                <a:path w="63500" h="455295">
                  <a:moveTo>
                    <a:pt x="18034" y="421551"/>
                  </a:moveTo>
                  <a:lnTo>
                    <a:pt x="17627" y="420611"/>
                  </a:lnTo>
                  <a:lnTo>
                    <a:pt x="15062" y="419747"/>
                  </a:lnTo>
                  <a:lnTo>
                    <a:pt x="14160" y="420255"/>
                  </a:lnTo>
                  <a:lnTo>
                    <a:pt x="11912" y="426872"/>
                  </a:lnTo>
                  <a:lnTo>
                    <a:pt x="13309" y="431419"/>
                  </a:lnTo>
                  <a:lnTo>
                    <a:pt x="13855" y="431609"/>
                  </a:lnTo>
                  <a:lnTo>
                    <a:pt x="14757" y="431126"/>
                  </a:lnTo>
                  <a:lnTo>
                    <a:pt x="16167" y="427126"/>
                  </a:lnTo>
                  <a:lnTo>
                    <a:pt x="18034" y="421551"/>
                  </a:lnTo>
                  <a:close/>
                </a:path>
                <a:path w="63500" h="455295">
                  <a:moveTo>
                    <a:pt x="20040" y="97193"/>
                  </a:moveTo>
                  <a:lnTo>
                    <a:pt x="19723" y="95745"/>
                  </a:lnTo>
                  <a:lnTo>
                    <a:pt x="19405" y="94297"/>
                  </a:lnTo>
                  <a:lnTo>
                    <a:pt x="18084" y="93345"/>
                  </a:lnTo>
                  <a:lnTo>
                    <a:pt x="16764" y="93637"/>
                  </a:lnTo>
                  <a:lnTo>
                    <a:pt x="15443" y="93941"/>
                  </a:lnTo>
                  <a:lnTo>
                    <a:pt x="14643" y="95338"/>
                  </a:lnTo>
                  <a:lnTo>
                    <a:pt x="15265" y="98221"/>
                  </a:lnTo>
                  <a:lnTo>
                    <a:pt x="16586" y="99161"/>
                  </a:lnTo>
                  <a:lnTo>
                    <a:pt x="19215" y="98602"/>
                  </a:lnTo>
                  <a:lnTo>
                    <a:pt x="20040" y="97193"/>
                  </a:lnTo>
                  <a:close/>
                </a:path>
                <a:path w="63500" h="455295">
                  <a:moveTo>
                    <a:pt x="20878" y="40195"/>
                  </a:moveTo>
                  <a:lnTo>
                    <a:pt x="19596" y="36169"/>
                  </a:lnTo>
                  <a:lnTo>
                    <a:pt x="17754" y="30581"/>
                  </a:lnTo>
                  <a:lnTo>
                    <a:pt x="16852" y="30073"/>
                  </a:lnTo>
                  <a:lnTo>
                    <a:pt x="16040" y="30340"/>
                  </a:lnTo>
                  <a:lnTo>
                    <a:pt x="15671" y="30480"/>
                  </a:lnTo>
                  <a:lnTo>
                    <a:pt x="14287" y="30937"/>
                  </a:lnTo>
                  <a:lnTo>
                    <a:pt x="13881" y="31889"/>
                  </a:lnTo>
                  <a:lnTo>
                    <a:pt x="15201" y="35864"/>
                  </a:lnTo>
                  <a:lnTo>
                    <a:pt x="16992" y="41427"/>
                  </a:lnTo>
                  <a:lnTo>
                    <a:pt x="17868" y="41948"/>
                  </a:lnTo>
                  <a:lnTo>
                    <a:pt x="19646" y="41389"/>
                  </a:lnTo>
                  <a:lnTo>
                    <a:pt x="20459" y="41135"/>
                  </a:lnTo>
                  <a:lnTo>
                    <a:pt x="20878" y="40195"/>
                  </a:lnTo>
                  <a:close/>
                </a:path>
                <a:path w="63500" h="455295">
                  <a:moveTo>
                    <a:pt x="21132" y="413334"/>
                  </a:moveTo>
                  <a:lnTo>
                    <a:pt x="20447" y="411848"/>
                  </a:lnTo>
                  <a:lnTo>
                    <a:pt x="17881" y="411035"/>
                  </a:lnTo>
                  <a:lnTo>
                    <a:pt x="16484" y="411861"/>
                  </a:lnTo>
                  <a:lnTo>
                    <a:pt x="15582" y="414667"/>
                  </a:lnTo>
                  <a:lnTo>
                    <a:pt x="16243" y="416153"/>
                  </a:lnTo>
                  <a:lnTo>
                    <a:pt x="18808" y="416991"/>
                  </a:lnTo>
                  <a:lnTo>
                    <a:pt x="20218" y="416179"/>
                  </a:lnTo>
                  <a:lnTo>
                    <a:pt x="20675" y="414756"/>
                  </a:lnTo>
                  <a:lnTo>
                    <a:pt x="21132" y="413334"/>
                  </a:lnTo>
                  <a:close/>
                </a:path>
                <a:path w="63500" h="455295">
                  <a:moveTo>
                    <a:pt x="22758" y="112763"/>
                  </a:moveTo>
                  <a:lnTo>
                    <a:pt x="22567" y="111848"/>
                  </a:lnTo>
                  <a:lnTo>
                    <a:pt x="21971" y="108623"/>
                  </a:lnTo>
                  <a:lnTo>
                    <a:pt x="20815" y="102895"/>
                  </a:lnTo>
                  <a:lnTo>
                    <a:pt x="19989" y="102285"/>
                  </a:lnTo>
                  <a:lnTo>
                    <a:pt x="17348" y="102844"/>
                  </a:lnTo>
                  <a:lnTo>
                    <a:pt x="16814" y="103720"/>
                  </a:lnTo>
                  <a:lnTo>
                    <a:pt x="17970" y="109410"/>
                  </a:lnTo>
                  <a:lnTo>
                    <a:pt x="18732" y="113512"/>
                  </a:lnTo>
                  <a:lnTo>
                    <a:pt x="19558" y="114134"/>
                  </a:lnTo>
                  <a:lnTo>
                    <a:pt x="21374" y="113792"/>
                  </a:lnTo>
                  <a:lnTo>
                    <a:pt x="22212" y="113639"/>
                  </a:lnTo>
                  <a:lnTo>
                    <a:pt x="22758" y="112763"/>
                  </a:lnTo>
                  <a:close/>
                </a:path>
                <a:path w="63500" h="455295">
                  <a:moveTo>
                    <a:pt x="23964" y="48844"/>
                  </a:moveTo>
                  <a:lnTo>
                    <a:pt x="23533" y="47409"/>
                  </a:lnTo>
                  <a:lnTo>
                    <a:pt x="23101" y="45974"/>
                  </a:lnTo>
                  <a:lnTo>
                    <a:pt x="21691" y="45148"/>
                  </a:lnTo>
                  <a:lnTo>
                    <a:pt x="19113" y="45935"/>
                  </a:lnTo>
                  <a:lnTo>
                    <a:pt x="18427" y="47409"/>
                  </a:lnTo>
                  <a:lnTo>
                    <a:pt x="19291" y="50241"/>
                  </a:lnTo>
                  <a:lnTo>
                    <a:pt x="20662" y="51079"/>
                  </a:lnTo>
                  <a:lnTo>
                    <a:pt x="21971" y="50698"/>
                  </a:lnTo>
                  <a:lnTo>
                    <a:pt x="23253" y="50304"/>
                  </a:lnTo>
                  <a:lnTo>
                    <a:pt x="23964" y="48844"/>
                  </a:lnTo>
                  <a:close/>
                </a:path>
                <a:path w="63500" h="455295">
                  <a:moveTo>
                    <a:pt x="24752" y="121653"/>
                  </a:moveTo>
                  <a:lnTo>
                    <a:pt x="24498" y="120192"/>
                  </a:lnTo>
                  <a:lnTo>
                    <a:pt x="24244" y="118732"/>
                  </a:lnTo>
                  <a:lnTo>
                    <a:pt x="22948" y="117741"/>
                  </a:lnTo>
                  <a:lnTo>
                    <a:pt x="21628" y="117983"/>
                  </a:lnTo>
                  <a:lnTo>
                    <a:pt x="20294" y="118211"/>
                  </a:lnTo>
                  <a:lnTo>
                    <a:pt x="19443" y="119583"/>
                  </a:lnTo>
                  <a:lnTo>
                    <a:pt x="19685" y="121031"/>
                  </a:lnTo>
                  <a:lnTo>
                    <a:pt x="19939" y="122478"/>
                  </a:lnTo>
                  <a:lnTo>
                    <a:pt x="21221" y="123482"/>
                  </a:lnTo>
                  <a:lnTo>
                    <a:pt x="23876" y="123024"/>
                  </a:lnTo>
                  <a:lnTo>
                    <a:pt x="24752" y="121653"/>
                  </a:lnTo>
                  <a:close/>
                </a:path>
                <a:path w="63500" h="455295">
                  <a:moveTo>
                    <a:pt x="25463" y="397649"/>
                  </a:moveTo>
                  <a:lnTo>
                    <a:pt x="25006" y="396722"/>
                  </a:lnTo>
                  <a:lnTo>
                    <a:pt x="22415" y="395973"/>
                  </a:lnTo>
                  <a:lnTo>
                    <a:pt x="21539" y="396519"/>
                  </a:lnTo>
                  <a:lnTo>
                    <a:pt x="19913" y="402107"/>
                  </a:lnTo>
                  <a:lnTo>
                    <a:pt x="18681" y="406133"/>
                  </a:lnTo>
                  <a:lnTo>
                    <a:pt x="19113" y="407060"/>
                  </a:lnTo>
                  <a:lnTo>
                    <a:pt x="20891" y="407606"/>
                  </a:lnTo>
                  <a:lnTo>
                    <a:pt x="21704" y="407847"/>
                  </a:lnTo>
                  <a:lnTo>
                    <a:pt x="22580" y="407327"/>
                  </a:lnTo>
                  <a:lnTo>
                    <a:pt x="23812" y="403275"/>
                  </a:lnTo>
                  <a:lnTo>
                    <a:pt x="25463" y="397649"/>
                  </a:lnTo>
                  <a:close/>
                </a:path>
                <a:path w="63500" h="455295">
                  <a:moveTo>
                    <a:pt x="25958" y="445173"/>
                  </a:moveTo>
                  <a:lnTo>
                    <a:pt x="25577" y="444220"/>
                  </a:lnTo>
                  <a:lnTo>
                    <a:pt x="23050" y="443255"/>
                  </a:lnTo>
                  <a:lnTo>
                    <a:pt x="22136" y="443725"/>
                  </a:lnTo>
                  <a:lnTo>
                    <a:pt x="20637" y="447675"/>
                  </a:lnTo>
                  <a:lnTo>
                    <a:pt x="19316" y="451002"/>
                  </a:lnTo>
                  <a:lnTo>
                    <a:pt x="20497" y="454812"/>
                  </a:lnTo>
                  <a:lnTo>
                    <a:pt x="21348" y="455104"/>
                  </a:lnTo>
                  <a:lnTo>
                    <a:pt x="22275" y="454647"/>
                  </a:lnTo>
                  <a:lnTo>
                    <a:pt x="24447" y="449148"/>
                  </a:lnTo>
                  <a:lnTo>
                    <a:pt x="25958" y="445173"/>
                  </a:lnTo>
                  <a:close/>
                </a:path>
                <a:path w="63500" h="455295">
                  <a:moveTo>
                    <a:pt x="26822" y="137287"/>
                  </a:moveTo>
                  <a:lnTo>
                    <a:pt x="25971" y="131521"/>
                  </a:lnTo>
                  <a:lnTo>
                    <a:pt x="25298" y="127368"/>
                  </a:lnTo>
                  <a:lnTo>
                    <a:pt x="24498" y="126733"/>
                  </a:lnTo>
                  <a:lnTo>
                    <a:pt x="21818" y="127177"/>
                  </a:lnTo>
                  <a:lnTo>
                    <a:pt x="21272" y="128041"/>
                  </a:lnTo>
                  <a:lnTo>
                    <a:pt x="21932" y="132143"/>
                  </a:lnTo>
                  <a:lnTo>
                    <a:pt x="22783" y="137883"/>
                  </a:lnTo>
                  <a:lnTo>
                    <a:pt x="23571" y="138531"/>
                  </a:lnTo>
                  <a:lnTo>
                    <a:pt x="25412" y="138264"/>
                  </a:lnTo>
                  <a:lnTo>
                    <a:pt x="26250" y="138137"/>
                  </a:lnTo>
                  <a:lnTo>
                    <a:pt x="26822" y="137287"/>
                  </a:lnTo>
                  <a:close/>
                </a:path>
                <a:path w="63500" h="455295">
                  <a:moveTo>
                    <a:pt x="27940" y="64185"/>
                  </a:moveTo>
                  <a:lnTo>
                    <a:pt x="26390" y="58534"/>
                  </a:lnTo>
                  <a:lnTo>
                    <a:pt x="25209" y="54483"/>
                  </a:lnTo>
                  <a:lnTo>
                    <a:pt x="24333" y="53936"/>
                  </a:lnTo>
                  <a:lnTo>
                    <a:pt x="21742" y="54698"/>
                  </a:lnTo>
                  <a:lnTo>
                    <a:pt x="21285" y="55626"/>
                  </a:lnTo>
                  <a:lnTo>
                    <a:pt x="22453" y="59651"/>
                  </a:lnTo>
                  <a:lnTo>
                    <a:pt x="24003" y="65265"/>
                  </a:lnTo>
                  <a:lnTo>
                    <a:pt x="24866" y="65811"/>
                  </a:lnTo>
                  <a:lnTo>
                    <a:pt x="26060" y="65481"/>
                  </a:lnTo>
                  <a:lnTo>
                    <a:pt x="26276" y="65443"/>
                  </a:lnTo>
                  <a:lnTo>
                    <a:pt x="26657" y="65328"/>
                  </a:lnTo>
                  <a:lnTo>
                    <a:pt x="27482" y="65100"/>
                  </a:lnTo>
                  <a:lnTo>
                    <a:pt x="27940" y="64185"/>
                  </a:lnTo>
                  <a:close/>
                </a:path>
                <a:path w="63500" h="455295">
                  <a:moveTo>
                    <a:pt x="28206" y="389343"/>
                  </a:moveTo>
                  <a:lnTo>
                    <a:pt x="27457" y="387896"/>
                  </a:lnTo>
                  <a:lnTo>
                    <a:pt x="26162" y="387527"/>
                  </a:lnTo>
                  <a:lnTo>
                    <a:pt x="24866" y="387172"/>
                  </a:lnTo>
                  <a:lnTo>
                    <a:pt x="23495" y="388048"/>
                  </a:lnTo>
                  <a:lnTo>
                    <a:pt x="23114" y="389470"/>
                  </a:lnTo>
                  <a:lnTo>
                    <a:pt x="22707" y="390906"/>
                  </a:lnTo>
                  <a:lnTo>
                    <a:pt x="23431" y="392353"/>
                  </a:lnTo>
                  <a:lnTo>
                    <a:pt x="26035" y="393077"/>
                  </a:lnTo>
                  <a:lnTo>
                    <a:pt x="27419" y="392214"/>
                  </a:lnTo>
                  <a:lnTo>
                    <a:pt x="27813" y="390779"/>
                  </a:lnTo>
                  <a:lnTo>
                    <a:pt x="28206" y="389343"/>
                  </a:lnTo>
                  <a:close/>
                </a:path>
                <a:path w="63500" h="455295">
                  <a:moveTo>
                    <a:pt x="28460" y="146253"/>
                  </a:moveTo>
                  <a:lnTo>
                    <a:pt x="28270" y="144780"/>
                  </a:lnTo>
                  <a:lnTo>
                    <a:pt x="28079" y="143319"/>
                  </a:lnTo>
                  <a:lnTo>
                    <a:pt x="26822" y="142265"/>
                  </a:lnTo>
                  <a:lnTo>
                    <a:pt x="25488" y="142455"/>
                  </a:lnTo>
                  <a:lnTo>
                    <a:pt x="24155" y="142633"/>
                  </a:lnTo>
                  <a:lnTo>
                    <a:pt x="23241" y="143967"/>
                  </a:lnTo>
                  <a:lnTo>
                    <a:pt x="23622" y="146888"/>
                  </a:lnTo>
                  <a:lnTo>
                    <a:pt x="24866" y="147916"/>
                  </a:lnTo>
                  <a:lnTo>
                    <a:pt x="27533" y="147586"/>
                  </a:lnTo>
                  <a:lnTo>
                    <a:pt x="28460" y="146253"/>
                  </a:lnTo>
                  <a:close/>
                </a:path>
                <a:path w="63500" h="455295">
                  <a:moveTo>
                    <a:pt x="29375" y="437083"/>
                  </a:moveTo>
                  <a:lnTo>
                    <a:pt x="28752" y="435571"/>
                  </a:lnTo>
                  <a:lnTo>
                    <a:pt x="26225" y="434644"/>
                  </a:lnTo>
                  <a:lnTo>
                    <a:pt x="24790" y="435419"/>
                  </a:lnTo>
                  <a:lnTo>
                    <a:pt x="23774" y="438213"/>
                  </a:lnTo>
                  <a:lnTo>
                    <a:pt x="24371" y="439712"/>
                  </a:lnTo>
                  <a:lnTo>
                    <a:pt x="25641" y="440182"/>
                  </a:lnTo>
                  <a:lnTo>
                    <a:pt x="26898" y="440664"/>
                  </a:lnTo>
                  <a:lnTo>
                    <a:pt x="28346" y="439902"/>
                  </a:lnTo>
                  <a:lnTo>
                    <a:pt x="28867" y="438492"/>
                  </a:lnTo>
                  <a:lnTo>
                    <a:pt x="29375" y="437083"/>
                  </a:lnTo>
                  <a:close/>
                </a:path>
                <a:path w="63500" h="455295">
                  <a:moveTo>
                    <a:pt x="29908" y="161937"/>
                  </a:moveTo>
                  <a:lnTo>
                    <a:pt x="29476" y="157772"/>
                  </a:lnTo>
                  <a:lnTo>
                    <a:pt x="28790" y="151980"/>
                  </a:lnTo>
                  <a:lnTo>
                    <a:pt x="28003" y="151307"/>
                  </a:lnTo>
                  <a:lnTo>
                    <a:pt x="25323" y="151638"/>
                  </a:lnTo>
                  <a:lnTo>
                    <a:pt x="24739" y="152476"/>
                  </a:lnTo>
                  <a:lnTo>
                    <a:pt x="25234" y="156616"/>
                  </a:lnTo>
                  <a:lnTo>
                    <a:pt x="25844" y="162369"/>
                  </a:lnTo>
                  <a:lnTo>
                    <a:pt x="26619" y="163042"/>
                  </a:lnTo>
                  <a:lnTo>
                    <a:pt x="28460" y="162852"/>
                  </a:lnTo>
                  <a:lnTo>
                    <a:pt x="29298" y="162763"/>
                  </a:lnTo>
                  <a:lnTo>
                    <a:pt x="29908" y="161937"/>
                  </a:lnTo>
                  <a:close/>
                </a:path>
                <a:path w="63500" h="455295">
                  <a:moveTo>
                    <a:pt x="30657" y="72923"/>
                  </a:moveTo>
                  <a:lnTo>
                    <a:pt x="30289" y="71475"/>
                  </a:lnTo>
                  <a:lnTo>
                    <a:pt x="29921" y="70027"/>
                  </a:lnTo>
                  <a:lnTo>
                    <a:pt x="28549" y="69151"/>
                  </a:lnTo>
                  <a:lnTo>
                    <a:pt x="25946" y="69837"/>
                  </a:lnTo>
                  <a:lnTo>
                    <a:pt x="25196" y="71272"/>
                  </a:lnTo>
                  <a:lnTo>
                    <a:pt x="25933" y="74129"/>
                  </a:lnTo>
                  <a:lnTo>
                    <a:pt x="27279" y="75031"/>
                  </a:lnTo>
                  <a:lnTo>
                    <a:pt x="29908" y="74358"/>
                  </a:lnTo>
                  <a:lnTo>
                    <a:pt x="30657" y="72923"/>
                  </a:lnTo>
                  <a:close/>
                </a:path>
                <a:path w="63500" h="455295">
                  <a:moveTo>
                    <a:pt x="31178" y="170942"/>
                  </a:moveTo>
                  <a:lnTo>
                    <a:pt x="31051" y="169468"/>
                  </a:lnTo>
                  <a:lnTo>
                    <a:pt x="30924" y="167995"/>
                  </a:lnTo>
                  <a:lnTo>
                    <a:pt x="29705" y="166903"/>
                  </a:lnTo>
                  <a:lnTo>
                    <a:pt x="28371" y="167043"/>
                  </a:lnTo>
                  <a:lnTo>
                    <a:pt x="27025" y="167170"/>
                  </a:lnTo>
                  <a:lnTo>
                    <a:pt x="26060" y="168465"/>
                  </a:lnTo>
                  <a:lnTo>
                    <a:pt x="26187" y="169926"/>
                  </a:lnTo>
                  <a:lnTo>
                    <a:pt x="26327" y="171386"/>
                  </a:lnTo>
                  <a:lnTo>
                    <a:pt x="27520" y="172478"/>
                  </a:lnTo>
                  <a:lnTo>
                    <a:pt x="28867" y="172351"/>
                  </a:lnTo>
                  <a:lnTo>
                    <a:pt x="30200" y="172237"/>
                  </a:lnTo>
                  <a:lnTo>
                    <a:pt x="31178" y="170942"/>
                  </a:lnTo>
                  <a:close/>
                </a:path>
                <a:path w="63500" h="455295">
                  <a:moveTo>
                    <a:pt x="31330" y="275818"/>
                  </a:moveTo>
                  <a:lnTo>
                    <a:pt x="30695" y="275005"/>
                  </a:lnTo>
                  <a:lnTo>
                    <a:pt x="29845" y="274955"/>
                  </a:lnTo>
                  <a:lnTo>
                    <a:pt x="28003" y="274802"/>
                  </a:lnTo>
                  <a:lnTo>
                    <a:pt x="27254" y="275488"/>
                  </a:lnTo>
                  <a:lnTo>
                    <a:pt x="26911" y="279654"/>
                  </a:lnTo>
                  <a:lnTo>
                    <a:pt x="26377" y="285407"/>
                  </a:lnTo>
                  <a:lnTo>
                    <a:pt x="26987" y="286232"/>
                  </a:lnTo>
                  <a:lnTo>
                    <a:pt x="28841" y="286410"/>
                  </a:lnTo>
                  <a:lnTo>
                    <a:pt x="29679" y="286499"/>
                  </a:lnTo>
                  <a:lnTo>
                    <a:pt x="30441" y="285800"/>
                  </a:lnTo>
                  <a:lnTo>
                    <a:pt x="30988" y="280009"/>
                  </a:lnTo>
                  <a:lnTo>
                    <a:pt x="31242" y="276745"/>
                  </a:lnTo>
                  <a:lnTo>
                    <a:pt x="31330" y="275818"/>
                  </a:lnTo>
                  <a:close/>
                </a:path>
                <a:path w="63500" h="455295">
                  <a:moveTo>
                    <a:pt x="31889" y="373532"/>
                  </a:moveTo>
                  <a:lnTo>
                    <a:pt x="31407" y="372630"/>
                  </a:lnTo>
                  <a:lnTo>
                    <a:pt x="28778" y="371983"/>
                  </a:lnTo>
                  <a:lnTo>
                    <a:pt x="27927" y="372554"/>
                  </a:lnTo>
                  <a:lnTo>
                    <a:pt x="26530" y="378206"/>
                  </a:lnTo>
                  <a:lnTo>
                    <a:pt x="25463" y="382257"/>
                  </a:lnTo>
                  <a:lnTo>
                    <a:pt x="25933" y="383159"/>
                  </a:lnTo>
                  <a:lnTo>
                    <a:pt x="27139" y="383489"/>
                  </a:lnTo>
                  <a:lnTo>
                    <a:pt x="27355" y="383527"/>
                  </a:lnTo>
                  <a:lnTo>
                    <a:pt x="27736" y="383641"/>
                  </a:lnTo>
                  <a:lnTo>
                    <a:pt x="28562" y="383857"/>
                  </a:lnTo>
                  <a:lnTo>
                    <a:pt x="29413" y="383286"/>
                  </a:lnTo>
                  <a:lnTo>
                    <a:pt x="30480" y="379209"/>
                  </a:lnTo>
                  <a:lnTo>
                    <a:pt x="31889" y="373532"/>
                  </a:lnTo>
                  <a:close/>
                </a:path>
                <a:path w="63500" h="455295">
                  <a:moveTo>
                    <a:pt x="32004" y="186677"/>
                  </a:moveTo>
                  <a:lnTo>
                    <a:pt x="31724" y="182486"/>
                  </a:lnTo>
                  <a:lnTo>
                    <a:pt x="31280" y="176682"/>
                  </a:lnTo>
                  <a:lnTo>
                    <a:pt x="30518" y="175983"/>
                  </a:lnTo>
                  <a:lnTo>
                    <a:pt x="27838" y="176212"/>
                  </a:lnTo>
                  <a:lnTo>
                    <a:pt x="27203" y="177012"/>
                  </a:lnTo>
                  <a:lnTo>
                    <a:pt x="27533" y="181165"/>
                  </a:lnTo>
                  <a:lnTo>
                    <a:pt x="27927" y="186931"/>
                  </a:lnTo>
                  <a:lnTo>
                    <a:pt x="28663" y="187655"/>
                  </a:lnTo>
                  <a:lnTo>
                    <a:pt x="30518" y="187528"/>
                  </a:lnTo>
                  <a:lnTo>
                    <a:pt x="31356" y="187477"/>
                  </a:lnTo>
                  <a:lnTo>
                    <a:pt x="32004" y="186677"/>
                  </a:lnTo>
                  <a:close/>
                </a:path>
                <a:path w="63500" h="455295">
                  <a:moveTo>
                    <a:pt x="32346" y="267195"/>
                  </a:moveTo>
                  <a:lnTo>
                    <a:pt x="31330" y="265925"/>
                  </a:lnTo>
                  <a:lnTo>
                    <a:pt x="29984" y="265836"/>
                  </a:lnTo>
                  <a:lnTo>
                    <a:pt x="28638" y="265760"/>
                  </a:lnTo>
                  <a:lnTo>
                    <a:pt x="27482" y="266865"/>
                  </a:lnTo>
                  <a:lnTo>
                    <a:pt x="27279" y="269798"/>
                  </a:lnTo>
                  <a:lnTo>
                    <a:pt x="28282" y="271068"/>
                  </a:lnTo>
                  <a:lnTo>
                    <a:pt x="30962" y="271272"/>
                  </a:lnTo>
                  <a:lnTo>
                    <a:pt x="32143" y="270141"/>
                  </a:lnTo>
                  <a:lnTo>
                    <a:pt x="32245" y="268668"/>
                  </a:lnTo>
                  <a:lnTo>
                    <a:pt x="32346" y="267195"/>
                  </a:lnTo>
                  <a:close/>
                </a:path>
                <a:path w="63500" h="455295">
                  <a:moveTo>
                    <a:pt x="32804" y="251053"/>
                  </a:moveTo>
                  <a:lnTo>
                    <a:pt x="32131" y="250278"/>
                  </a:lnTo>
                  <a:lnTo>
                    <a:pt x="29438" y="250177"/>
                  </a:lnTo>
                  <a:lnTo>
                    <a:pt x="28714" y="250901"/>
                  </a:lnTo>
                  <a:lnTo>
                    <a:pt x="28549" y="255054"/>
                  </a:lnTo>
                  <a:lnTo>
                    <a:pt x="28244" y="260832"/>
                  </a:lnTo>
                  <a:lnTo>
                    <a:pt x="28892" y="261620"/>
                  </a:lnTo>
                  <a:lnTo>
                    <a:pt x="30746" y="261734"/>
                  </a:lnTo>
                  <a:lnTo>
                    <a:pt x="31584" y="261785"/>
                  </a:lnTo>
                  <a:lnTo>
                    <a:pt x="32321" y="261061"/>
                  </a:lnTo>
                  <a:lnTo>
                    <a:pt x="32550" y="256870"/>
                  </a:lnTo>
                  <a:lnTo>
                    <a:pt x="32804" y="251053"/>
                  </a:lnTo>
                  <a:close/>
                </a:path>
                <a:path w="63500" h="455295">
                  <a:moveTo>
                    <a:pt x="32931" y="195707"/>
                  </a:moveTo>
                  <a:lnTo>
                    <a:pt x="32842" y="194233"/>
                  </a:lnTo>
                  <a:lnTo>
                    <a:pt x="32766" y="192760"/>
                  </a:lnTo>
                  <a:lnTo>
                    <a:pt x="31610" y="191617"/>
                  </a:lnTo>
                  <a:lnTo>
                    <a:pt x="28917" y="191770"/>
                  </a:lnTo>
                  <a:lnTo>
                    <a:pt x="27901" y="193027"/>
                  </a:lnTo>
                  <a:lnTo>
                    <a:pt x="28054" y="195961"/>
                  </a:lnTo>
                  <a:lnTo>
                    <a:pt x="29197" y="197104"/>
                  </a:lnTo>
                  <a:lnTo>
                    <a:pt x="30543" y="197027"/>
                  </a:lnTo>
                  <a:lnTo>
                    <a:pt x="31889" y="196964"/>
                  </a:lnTo>
                  <a:lnTo>
                    <a:pt x="32931" y="195707"/>
                  </a:lnTo>
                  <a:close/>
                </a:path>
                <a:path w="63500" h="455295">
                  <a:moveTo>
                    <a:pt x="33108" y="211455"/>
                  </a:moveTo>
                  <a:lnTo>
                    <a:pt x="33070" y="210527"/>
                  </a:lnTo>
                  <a:lnTo>
                    <a:pt x="32994" y="207276"/>
                  </a:lnTo>
                  <a:lnTo>
                    <a:pt x="32778" y="201447"/>
                  </a:lnTo>
                  <a:lnTo>
                    <a:pt x="32054" y="200723"/>
                  </a:lnTo>
                  <a:lnTo>
                    <a:pt x="29362" y="200825"/>
                  </a:lnTo>
                  <a:lnTo>
                    <a:pt x="28702" y="201612"/>
                  </a:lnTo>
                  <a:lnTo>
                    <a:pt x="28867" y="205778"/>
                  </a:lnTo>
                  <a:lnTo>
                    <a:pt x="29019" y="211556"/>
                  </a:lnTo>
                  <a:lnTo>
                    <a:pt x="29730" y="212293"/>
                  </a:lnTo>
                  <a:lnTo>
                    <a:pt x="31584" y="212255"/>
                  </a:lnTo>
                  <a:lnTo>
                    <a:pt x="32423" y="212229"/>
                  </a:lnTo>
                  <a:lnTo>
                    <a:pt x="33108" y="211455"/>
                  </a:lnTo>
                  <a:close/>
                </a:path>
                <a:path w="63500" h="455295">
                  <a:moveTo>
                    <a:pt x="33299" y="226250"/>
                  </a:moveTo>
                  <a:lnTo>
                    <a:pt x="32600" y="225501"/>
                  </a:lnTo>
                  <a:lnTo>
                    <a:pt x="29895" y="225501"/>
                  </a:lnTo>
                  <a:lnTo>
                    <a:pt x="29210" y="226250"/>
                  </a:lnTo>
                  <a:lnTo>
                    <a:pt x="29210" y="230416"/>
                  </a:lnTo>
                  <a:lnTo>
                    <a:pt x="29133" y="236194"/>
                  </a:lnTo>
                  <a:lnTo>
                    <a:pt x="29806" y="236969"/>
                  </a:lnTo>
                  <a:lnTo>
                    <a:pt x="31661" y="236994"/>
                  </a:lnTo>
                  <a:lnTo>
                    <a:pt x="32512" y="237007"/>
                  </a:lnTo>
                  <a:lnTo>
                    <a:pt x="33210" y="236270"/>
                  </a:lnTo>
                  <a:lnTo>
                    <a:pt x="33274" y="232079"/>
                  </a:lnTo>
                  <a:lnTo>
                    <a:pt x="33299" y="226250"/>
                  </a:lnTo>
                  <a:close/>
                </a:path>
                <a:path w="63500" h="455295">
                  <a:moveTo>
                    <a:pt x="33477" y="242404"/>
                  </a:moveTo>
                  <a:lnTo>
                    <a:pt x="32410" y="241173"/>
                  </a:lnTo>
                  <a:lnTo>
                    <a:pt x="31064" y="241134"/>
                  </a:lnTo>
                  <a:lnTo>
                    <a:pt x="29718" y="241109"/>
                  </a:lnTo>
                  <a:lnTo>
                    <a:pt x="28600" y="242277"/>
                  </a:lnTo>
                  <a:lnTo>
                    <a:pt x="28524" y="245211"/>
                  </a:lnTo>
                  <a:lnTo>
                    <a:pt x="29565" y="246430"/>
                  </a:lnTo>
                  <a:lnTo>
                    <a:pt x="30911" y="246481"/>
                  </a:lnTo>
                  <a:lnTo>
                    <a:pt x="32258" y="246519"/>
                  </a:lnTo>
                  <a:lnTo>
                    <a:pt x="33401" y="245351"/>
                  </a:lnTo>
                  <a:lnTo>
                    <a:pt x="33439" y="243878"/>
                  </a:lnTo>
                  <a:lnTo>
                    <a:pt x="33477" y="242404"/>
                  </a:lnTo>
                  <a:close/>
                </a:path>
                <a:path w="63500" h="455295">
                  <a:moveTo>
                    <a:pt x="33655" y="220535"/>
                  </a:moveTo>
                  <a:lnTo>
                    <a:pt x="33642" y="219062"/>
                  </a:lnTo>
                  <a:lnTo>
                    <a:pt x="33629" y="217576"/>
                  </a:lnTo>
                  <a:lnTo>
                    <a:pt x="32512" y="216395"/>
                  </a:lnTo>
                  <a:lnTo>
                    <a:pt x="31165" y="216420"/>
                  </a:lnTo>
                  <a:lnTo>
                    <a:pt x="29819" y="216433"/>
                  </a:lnTo>
                  <a:lnTo>
                    <a:pt x="28740" y="217652"/>
                  </a:lnTo>
                  <a:lnTo>
                    <a:pt x="28765" y="219113"/>
                  </a:lnTo>
                  <a:lnTo>
                    <a:pt x="28778" y="220586"/>
                  </a:lnTo>
                  <a:lnTo>
                    <a:pt x="29883" y="221767"/>
                  </a:lnTo>
                  <a:lnTo>
                    <a:pt x="32575" y="221742"/>
                  </a:lnTo>
                  <a:lnTo>
                    <a:pt x="33655" y="220535"/>
                  </a:lnTo>
                  <a:close/>
                </a:path>
                <a:path w="63500" h="455295">
                  <a:moveTo>
                    <a:pt x="34010" y="88392"/>
                  </a:moveTo>
                  <a:lnTo>
                    <a:pt x="33058" y="84289"/>
                  </a:lnTo>
                  <a:lnTo>
                    <a:pt x="31686" y="78600"/>
                  </a:lnTo>
                  <a:lnTo>
                    <a:pt x="30822" y="78028"/>
                  </a:lnTo>
                  <a:lnTo>
                    <a:pt x="28206" y="78663"/>
                  </a:lnTo>
                  <a:lnTo>
                    <a:pt x="27711" y="79578"/>
                  </a:lnTo>
                  <a:lnTo>
                    <a:pt x="28714" y="83642"/>
                  </a:lnTo>
                  <a:lnTo>
                    <a:pt x="30035" y="89306"/>
                  </a:lnTo>
                  <a:lnTo>
                    <a:pt x="30873" y="89890"/>
                  </a:lnTo>
                  <a:lnTo>
                    <a:pt x="32080" y="89598"/>
                  </a:lnTo>
                  <a:lnTo>
                    <a:pt x="32677" y="89471"/>
                  </a:lnTo>
                  <a:lnTo>
                    <a:pt x="33502" y="89281"/>
                  </a:lnTo>
                  <a:lnTo>
                    <a:pt x="34010" y="88392"/>
                  </a:lnTo>
                  <a:close/>
                </a:path>
                <a:path w="63500" h="455295">
                  <a:moveTo>
                    <a:pt x="34302" y="365137"/>
                  </a:moveTo>
                  <a:lnTo>
                    <a:pt x="33502" y="363715"/>
                  </a:lnTo>
                  <a:lnTo>
                    <a:pt x="32181" y="363423"/>
                  </a:lnTo>
                  <a:lnTo>
                    <a:pt x="30861" y="363118"/>
                  </a:lnTo>
                  <a:lnTo>
                    <a:pt x="29540" y="364045"/>
                  </a:lnTo>
                  <a:lnTo>
                    <a:pt x="29210" y="365480"/>
                  </a:lnTo>
                  <a:lnTo>
                    <a:pt x="28867" y="366915"/>
                  </a:lnTo>
                  <a:lnTo>
                    <a:pt x="29654" y="368338"/>
                  </a:lnTo>
                  <a:lnTo>
                    <a:pt x="32283" y="368960"/>
                  </a:lnTo>
                  <a:lnTo>
                    <a:pt x="33616" y="368033"/>
                  </a:lnTo>
                  <a:lnTo>
                    <a:pt x="33959" y="366585"/>
                  </a:lnTo>
                  <a:lnTo>
                    <a:pt x="34302" y="365137"/>
                  </a:lnTo>
                  <a:close/>
                </a:path>
                <a:path w="63500" h="455295">
                  <a:moveTo>
                    <a:pt x="34366" y="421551"/>
                  </a:moveTo>
                  <a:lnTo>
                    <a:pt x="33959" y="420611"/>
                  </a:lnTo>
                  <a:lnTo>
                    <a:pt x="31394" y="419747"/>
                  </a:lnTo>
                  <a:lnTo>
                    <a:pt x="30492" y="420255"/>
                  </a:lnTo>
                  <a:lnTo>
                    <a:pt x="28638" y="425792"/>
                  </a:lnTo>
                  <a:lnTo>
                    <a:pt x="27241" y="429768"/>
                  </a:lnTo>
                  <a:lnTo>
                    <a:pt x="27635" y="430707"/>
                  </a:lnTo>
                  <a:lnTo>
                    <a:pt x="29387" y="431330"/>
                  </a:lnTo>
                  <a:lnTo>
                    <a:pt x="30187" y="431609"/>
                  </a:lnTo>
                  <a:lnTo>
                    <a:pt x="31089" y="431126"/>
                  </a:lnTo>
                  <a:lnTo>
                    <a:pt x="32499" y="427126"/>
                  </a:lnTo>
                  <a:lnTo>
                    <a:pt x="34366" y="421551"/>
                  </a:lnTo>
                  <a:close/>
                </a:path>
                <a:path w="63500" h="455295">
                  <a:moveTo>
                    <a:pt x="36372" y="97193"/>
                  </a:moveTo>
                  <a:lnTo>
                    <a:pt x="36055" y="95745"/>
                  </a:lnTo>
                  <a:lnTo>
                    <a:pt x="35737" y="94297"/>
                  </a:lnTo>
                  <a:lnTo>
                    <a:pt x="34417" y="93345"/>
                  </a:lnTo>
                  <a:lnTo>
                    <a:pt x="33096" y="93637"/>
                  </a:lnTo>
                  <a:lnTo>
                    <a:pt x="31775" y="93941"/>
                  </a:lnTo>
                  <a:lnTo>
                    <a:pt x="30975" y="95338"/>
                  </a:lnTo>
                  <a:lnTo>
                    <a:pt x="31597" y="98221"/>
                  </a:lnTo>
                  <a:lnTo>
                    <a:pt x="32918" y="99161"/>
                  </a:lnTo>
                  <a:lnTo>
                    <a:pt x="35547" y="98602"/>
                  </a:lnTo>
                  <a:lnTo>
                    <a:pt x="36372" y="97193"/>
                  </a:lnTo>
                  <a:close/>
                </a:path>
                <a:path w="63500" h="455295">
                  <a:moveTo>
                    <a:pt x="37325" y="349211"/>
                  </a:moveTo>
                  <a:lnTo>
                    <a:pt x="36804" y="348322"/>
                  </a:lnTo>
                  <a:lnTo>
                    <a:pt x="35382" y="348030"/>
                  </a:lnTo>
                  <a:lnTo>
                    <a:pt x="34975" y="347967"/>
                  </a:lnTo>
                  <a:lnTo>
                    <a:pt x="34163" y="347789"/>
                  </a:lnTo>
                  <a:lnTo>
                    <a:pt x="33337" y="348399"/>
                  </a:lnTo>
                  <a:lnTo>
                    <a:pt x="32499" y="352488"/>
                  </a:lnTo>
                  <a:lnTo>
                    <a:pt x="31267" y="358165"/>
                  </a:lnTo>
                  <a:lnTo>
                    <a:pt x="31775" y="359067"/>
                  </a:lnTo>
                  <a:lnTo>
                    <a:pt x="33591" y="359460"/>
                  </a:lnTo>
                  <a:lnTo>
                    <a:pt x="34417" y="359638"/>
                  </a:lnTo>
                  <a:lnTo>
                    <a:pt x="35255" y="359054"/>
                  </a:lnTo>
                  <a:lnTo>
                    <a:pt x="36156" y="354939"/>
                  </a:lnTo>
                  <a:lnTo>
                    <a:pt x="37325" y="349211"/>
                  </a:lnTo>
                  <a:close/>
                </a:path>
                <a:path w="63500" h="455295">
                  <a:moveTo>
                    <a:pt x="37465" y="413334"/>
                  </a:moveTo>
                  <a:lnTo>
                    <a:pt x="36779" y="411848"/>
                  </a:lnTo>
                  <a:lnTo>
                    <a:pt x="34213" y="411035"/>
                  </a:lnTo>
                  <a:lnTo>
                    <a:pt x="32816" y="411861"/>
                  </a:lnTo>
                  <a:lnTo>
                    <a:pt x="31902" y="414667"/>
                  </a:lnTo>
                  <a:lnTo>
                    <a:pt x="32575" y="416153"/>
                  </a:lnTo>
                  <a:lnTo>
                    <a:pt x="35128" y="416991"/>
                  </a:lnTo>
                  <a:lnTo>
                    <a:pt x="36550" y="416179"/>
                  </a:lnTo>
                  <a:lnTo>
                    <a:pt x="37007" y="414756"/>
                  </a:lnTo>
                  <a:lnTo>
                    <a:pt x="37465" y="413334"/>
                  </a:lnTo>
                  <a:close/>
                </a:path>
                <a:path w="63500" h="455295">
                  <a:moveTo>
                    <a:pt x="39077" y="112763"/>
                  </a:moveTo>
                  <a:lnTo>
                    <a:pt x="38303" y="108623"/>
                  </a:lnTo>
                  <a:lnTo>
                    <a:pt x="37147" y="102895"/>
                  </a:lnTo>
                  <a:lnTo>
                    <a:pt x="36322" y="102285"/>
                  </a:lnTo>
                  <a:lnTo>
                    <a:pt x="33667" y="102844"/>
                  </a:lnTo>
                  <a:lnTo>
                    <a:pt x="33147" y="103720"/>
                  </a:lnTo>
                  <a:lnTo>
                    <a:pt x="33972" y="107810"/>
                  </a:lnTo>
                  <a:lnTo>
                    <a:pt x="35064" y="113512"/>
                  </a:lnTo>
                  <a:lnTo>
                    <a:pt x="35877" y="114134"/>
                  </a:lnTo>
                  <a:lnTo>
                    <a:pt x="37706" y="113792"/>
                  </a:lnTo>
                  <a:lnTo>
                    <a:pt x="38544" y="113639"/>
                  </a:lnTo>
                  <a:lnTo>
                    <a:pt x="39077" y="112763"/>
                  </a:lnTo>
                  <a:close/>
                </a:path>
                <a:path w="63500" h="455295">
                  <a:moveTo>
                    <a:pt x="39395" y="340741"/>
                  </a:moveTo>
                  <a:lnTo>
                    <a:pt x="38531" y="339356"/>
                  </a:lnTo>
                  <a:lnTo>
                    <a:pt x="37211" y="339102"/>
                  </a:lnTo>
                  <a:lnTo>
                    <a:pt x="35877" y="338861"/>
                  </a:lnTo>
                  <a:lnTo>
                    <a:pt x="34594" y="339826"/>
                  </a:lnTo>
                  <a:lnTo>
                    <a:pt x="34048" y="342734"/>
                  </a:lnTo>
                  <a:lnTo>
                    <a:pt x="34886" y="344106"/>
                  </a:lnTo>
                  <a:lnTo>
                    <a:pt x="37528" y="344627"/>
                  </a:lnTo>
                  <a:lnTo>
                    <a:pt x="38836" y="343649"/>
                  </a:lnTo>
                  <a:lnTo>
                    <a:pt x="39116" y="342201"/>
                  </a:lnTo>
                  <a:lnTo>
                    <a:pt x="39395" y="340741"/>
                  </a:lnTo>
                  <a:close/>
                </a:path>
                <a:path w="63500" h="455295">
                  <a:moveTo>
                    <a:pt x="41084" y="121653"/>
                  </a:moveTo>
                  <a:lnTo>
                    <a:pt x="40830" y="120192"/>
                  </a:lnTo>
                  <a:lnTo>
                    <a:pt x="40576" y="118732"/>
                  </a:lnTo>
                  <a:lnTo>
                    <a:pt x="39281" y="117741"/>
                  </a:lnTo>
                  <a:lnTo>
                    <a:pt x="36626" y="118211"/>
                  </a:lnTo>
                  <a:lnTo>
                    <a:pt x="35775" y="119583"/>
                  </a:lnTo>
                  <a:lnTo>
                    <a:pt x="36017" y="121031"/>
                  </a:lnTo>
                  <a:lnTo>
                    <a:pt x="36271" y="122478"/>
                  </a:lnTo>
                  <a:lnTo>
                    <a:pt x="37553" y="123482"/>
                  </a:lnTo>
                  <a:lnTo>
                    <a:pt x="40208" y="123024"/>
                  </a:lnTo>
                  <a:lnTo>
                    <a:pt x="41084" y="121653"/>
                  </a:lnTo>
                  <a:close/>
                </a:path>
                <a:path w="63500" h="455295">
                  <a:moveTo>
                    <a:pt x="41719" y="325145"/>
                  </a:moveTo>
                  <a:lnTo>
                    <a:pt x="41148" y="324281"/>
                  </a:lnTo>
                  <a:lnTo>
                    <a:pt x="38481" y="323837"/>
                  </a:lnTo>
                  <a:lnTo>
                    <a:pt x="37680" y="324485"/>
                  </a:lnTo>
                  <a:lnTo>
                    <a:pt x="36741" y="330200"/>
                  </a:lnTo>
                  <a:lnTo>
                    <a:pt x="36004" y="334314"/>
                  </a:lnTo>
                  <a:lnTo>
                    <a:pt x="36550" y="335178"/>
                  </a:lnTo>
                  <a:lnTo>
                    <a:pt x="38379" y="335508"/>
                  </a:lnTo>
                  <a:lnTo>
                    <a:pt x="39217" y="335661"/>
                  </a:lnTo>
                  <a:lnTo>
                    <a:pt x="40030" y="335038"/>
                  </a:lnTo>
                  <a:lnTo>
                    <a:pt x="40767" y="330898"/>
                  </a:lnTo>
                  <a:lnTo>
                    <a:pt x="41554" y="326059"/>
                  </a:lnTo>
                  <a:lnTo>
                    <a:pt x="41719" y="325145"/>
                  </a:lnTo>
                  <a:close/>
                </a:path>
                <a:path w="63500" h="455295">
                  <a:moveTo>
                    <a:pt x="41795" y="397649"/>
                  </a:moveTo>
                  <a:lnTo>
                    <a:pt x="41338" y="396722"/>
                  </a:lnTo>
                  <a:lnTo>
                    <a:pt x="38747" y="395973"/>
                  </a:lnTo>
                  <a:lnTo>
                    <a:pt x="37858" y="396519"/>
                  </a:lnTo>
                  <a:lnTo>
                    <a:pt x="36703" y="400545"/>
                  </a:lnTo>
                  <a:lnTo>
                    <a:pt x="35013" y="406133"/>
                  </a:lnTo>
                  <a:lnTo>
                    <a:pt x="35445" y="407060"/>
                  </a:lnTo>
                  <a:lnTo>
                    <a:pt x="37223" y="407606"/>
                  </a:lnTo>
                  <a:lnTo>
                    <a:pt x="38036" y="407847"/>
                  </a:lnTo>
                  <a:lnTo>
                    <a:pt x="38912" y="407327"/>
                  </a:lnTo>
                  <a:lnTo>
                    <a:pt x="40144" y="403275"/>
                  </a:lnTo>
                  <a:lnTo>
                    <a:pt x="41795" y="397649"/>
                  </a:lnTo>
                  <a:close/>
                </a:path>
                <a:path w="63500" h="455295">
                  <a:moveTo>
                    <a:pt x="43154" y="137287"/>
                  </a:moveTo>
                  <a:lnTo>
                    <a:pt x="42303" y="131521"/>
                  </a:lnTo>
                  <a:lnTo>
                    <a:pt x="41630" y="127368"/>
                  </a:lnTo>
                  <a:lnTo>
                    <a:pt x="40830" y="126733"/>
                  </a:lnTo>
                  <a:lnTo>
                    <a:pt x="38150" y="127177"/>
                  </a:lnTo>
                  <a:lnTo>
                    <a:pt x="37604" y="128041"/>
                  </a:lnTo>
                  <a:lnTo>
                    <a:pt x="38252" y="132143"/>
                  </a:lnTo>
                  <a:lnTo>
                    <a:pt x="39116" y="137883"/>
                  </a:lnTo>
                  <a:lnTo>
                    <a:pt x="39903" y="138531"/>
                  </a:lnTo>
                  <a:lnTo>
                    <a:pt x="41744" y="138264"/>
                  </a:lnTo>
                  <a:lnTo>
                    <a:pt x="42583" y="138137"/>
                  </a:lnTo>
                  <a:lnTo>
                    <a:pt x="43154" y="137287"/>
                  </a:lnTo>
                  <a:close/>
                </a:path>
                <a:path w="63500" h="455295">
                  <a:moveTo>
                    <a:pt x="43434" y="316611"/>
                  </a:moveTo>
                  <a:lnTo>
                    <a:pt x="42519" y="315264"/>
                  </a:lnTo>
                  <a:lnTo>
                    <a:pt x="41186" y="315061"/>
                  </a:lnTo>
                  <a:lnTo>
                    <a:pt x="39839" y="314871"/>
                  </a:lnTo>
                  <a:lnTo>
                    <a:pt x="38595" y="315899"/>
                  </a:lnTo>
                  <a:lnTo>
                    <a:pt x="38163" y="318795"/>
                  </a:lnTo>
                  <a:lnTo>
                    <a:pt x="39065" y="320154"/>
                  </a:lnTo>
                  <a:lnTo>
                    <a:pt x="41719" y="320560"/>
                  </a:lnTo>
                  <a:lnTo>
                    <a:pt x="42989" y="319532"/>
                  </a:lnTo>
                  <a:lnTo>
                    <a:pt x="43205" y="318071"/>
                  </a:lnTo>
                  <a:lnTo>
                    <a:pt x="43434" y="316611"/>
                  </a:lnTo>
                  <a:close/>
                </a:path>
                <a:path w="63500" h="455295">
                  <a:moveTo>
                    <a:pt x="44538" y="389343"/>
                  </a:moveTo>
                  <a:lnTo>
                    <a:pt x="43802" y="387896"/>
                  </a:lnTo>
                  <a:lnTo>
                    <a:pt x="42506" y="387527"/>
                  </a:lnTo>
                  <a:lnTo>
                    <a:pt x="41198" y="387172"/>
                  </a:lnTo>
                  <a:lnTo>
                    <a:pt x="39827" y="388048"/>
                  </a:lnTo>
                  <a:lnTo>
                    <a:pt x="39052" y="390906"/>
                  </a:lnTo>
                  <a:lnTo>
                    <a:pt x="39763" y="392353"/>
                  </a:lnTo>
                  <a:lnTo>
                    <a:pt x="41071" y="392709"/>
                  </a:lnTo>
                  <a:lnTo>
                    <a:pt x="42367" y="393077"/>
                  </a:lnTo>
                  <a:lnTo>
                    <a:pt x="43751" y="392214"/>
                  </a:lnTo>
                  <a:lnTo>
                    <a:pt x="44145" y="390779"/>
                  </a:lnTo>
                  <a:lnTo>
                    <a:pt x="44538" y="389343"/>
                  </a:lnTo>
                  <a:close/>
                </a:path>
                <a:path w="63500" h="455295">
                  <a:moveTo>
                    <a:pt x="44792" y="146253"/>
                  </a:moveTo>
                  <a:lnTo>
                    <a:pt x="44602" y="144780"/>
                  </a:lnTo>
                  <a:lnTo>
                    <a:pt x="44411" y="143319"/>
                  </a:lnTo>
                  <a:lnTo>
                    <a:pt x="43154" y="142265"/>
                  </a:lnTo>
                  <a:lnTo>
                    <a:pt x="41821" y="142455"/>
                  </a:lnTo>
                  <a:lnTo>
                    <a:pt x="40487" y="142633"/>
                  </a:lnTo>
                  <a:lnTo>
                    <a:pt x="39573" y="143967"/>
                  </a:lnTo>
                  <a:lnTo>
                    <a:pt x="39954" y="146888"/>
                  </a:lnTo>
                  <a:lnTo>
                    <a:pt x="41198" y="147916"/>
                  </a:lnTo>
                  <a:lnTo>
                    <a:pt x="43865" y="147586"/>
                  </a:lnTo>
                  <a:lnTo>
                    <a:pt x="44792" y="146253"/>
                  </a:lnTo>
                  <a:close/>
                </a:path>
                <a:path w="63500" h="455295">
                  <a:moveTo>
                    <a:pt x="45161" y="300532"/>
                  </a:moveTo>
                  <a:lnTo>
                    <a:pt x="44577" y="299694"/>
                  </a:lnTo>
                  <a:lnTo>
                    <a:pt x="41897" y="299364"/>
                  </a:lnTo>
                  <a:lnTo>
                    <a:pt x="41122" y="300037"/>
                  </a:lnTo>
                  <a:lnTo>
                    <a:pt x="40614" y="304165"/>
                  </a:lnTo>
                  <a:lnTo>
                    <a:pt x="39852" y="309918"/>
                  </a:lnTo>
                  <a:lnTo>
                    <a:pt x="40424" y="310756"/>
                  </a:lnTo>
                  <a:lnTo>
                    <a:pt x="42265" y="311010"/>
                  </a:lnTo>
                  <a:lnTo>
                    <a:pt x="43103" y="311124"/>
                  </a:lnTo>
                  <a:lnTo>
                    <a:pt x="43891" y="310464"/>
                  </a:lnTo>
                  <a:lnTo>
                    <a:pt x="44665" y="304685"/>
                  </a:lnTo>
                  <a:lnTo>
                    <a:pt x="45161" y="300532"/>
                  </a:lnTo>
                  <a:close/>
                </a:path>
                <a:path w="63500" h="455295">
                  <a:moveTo>
                    <a:pt x="46240" y="161937"/>
                  </a:moveTo>
                  <a:lnTo>
                    <a:pt x="45796" y="157772"/>
                  </a:lnTo>
                  <a:lnTo>
                    <a:pt x="45123" y="151980"/>
                  </a:lnTo>
                  <a:lnTo>
                    <a:pt x="44335" y="151307"/>
                  </a:lnTo>
                  <a:lnTo>
                    <a:pt x="41656" y="151638"/>
                  </a:lnTo>
                  <a:lnTo>
                    <a:pt x="41059" y="152476"/>
                  </a:lnTo>
                  <a:lnTo>
                    <a:pt x="41744" y="158216"/>
                  </a:lnTo>
                  <a:lnTo>
                    <a:pt x="42176" y="162369"/>
                  </a:lnTo>
                  <a:lnTo>
                    <a:pt x="42951" y="163042"/>
                  </a:lnTo>
                  <a:lnTo>
                    <a:pt x="44792" y="162852"/>
                  </a:lnTo>
                  <a:lnTo>
                    <a:pt x="45631" y="162763"/>
                  </a:lnTo>
                  <a:lnTo>
                    <a:pt x="46240" y="161937"/>
                  </a:lnTo>
                  <a:close/>
                </a:path>
                <a:path w="63500" h="455295">
                  <a:moveTo>
                    <a:pt x="46558" y="291947"/>
                  </a:moveTo>
                  <a:lnTo>
                    <a:pt x="45593" y="290639"/>
                  </a:lnTo>
                  <a:lnTo>
                    <a:pt x="42913" y="290360"/>
                  </a:lnTo>
                  <a:lnTo>
                    <a:pt x="41706" y="291426"/>
                  </a:lnTo>
                  <a:lnTo>
                    <a:pt x="41541" y="292887"/>
                  </a:lnTo>
                  <a:lnTo>
                    <a:pt x="41389" y="294347"/>
                  </a:lnTo>
                  <a:lnTo>
                    <a:pt x="42329" y="295656"/>
                  </a:lnTo>
                  <a:lnTo>
                    <a:pt x="45008" y="295960"/>
                  </a:lnTo>
                  <a:lnTo>
                    <a:pt x="46240" y="294894"/>
                  </a:lnTo>
                  <a:lnTo>
                    <a:pt x="46393" y="293420"/>
                  </a:lnTo>
                  <a:lnTo>
                    <a:pt x="46558" y="291947"/>
                  </a:lnTo>
                  <a:close/>
                </a:path>
                <a:path w="63500" h="455295">
                  <a:moveTo>
                    <a:pt x="47510" y="170942"/>
                  </a:moveTo>
                  <a:lnTo>
                    <a:pt x="47383" y="169468"/>
                  </a:lnTo>
                  <a:lnTo>
                    <a:pt x="47256" y="167995"/>
                  </a:lnTo>
                  <a:lnTo>
                    <a:pt x="46050" y="166903"/>
                  </a:lnTo>
                  <a:lnTo>
                    <a:pt x="44704" y="167043"/>
                  </a:lnTo>
                  <a:lnTo>
                    <a:pt x="43357" y="167170"/>
                  </a:lnTo>
                  <a:lnTo>
                    <a:pt x="42392" y="168465"/>
                  </a:lnTo>
                  <a:lnTo>
                    <a:pt x="42672" y="171386"/>
                  </a:lnTo>
                  <a:lnTo>
                    <a:pt x="43853" y="172478"/>
                  </a:lnTo>
                  <a:lnTo>
                    <a:pt x="45199" y="172351"/>
                  </a:lnTo>
                  <a:lnTo>
                    <a:pt x="46532" y="172237"/>
                  </a:lnTo>
                  <a:lnTo>
                    <a:pt x="47510" y="170942"/>
                  </a:lnTo>
                  <a:close/>
                </a:path>
                <a:path w="63500" h="455295">
                  <a:moveTo>
                    <a:pt x="47650" y="275818"/>
                  </a:moveTo>
                  <a:lnTo>
                    <a:pt x="47015" y="275005"/>
                  </a:lnTo>
                  <a:lnTo>
                    <a:pt x="46177" y="274955"/>
                  </a:lnTo>
                  <a:lnTo>
                    <a:pt x="44323" y="274802"/>
                  </a:lnTo>
                  <a:lnTo>
                    <a:pt x="43573" y="275488"/>
                  </a:lnTo>
                  <a:lnTo>
                    <a:pt x="43243" y="279654"/>
                  </a:lnTo>
                  <a:lnTo>
                    <a:pt x="42710" y="285407"/>
                  </a:lnTo>
                  <a:lnTo>
                    <a:pt x="43319" y="286232"/>
                  </a:lnTo>
                  <a:lnTo>
                    <a:pt x="45161" y="286410"/>
                  </a:lnTo>
                  <a:lnTo>
                    <a:pt x="45999" y="286499"/>
                  </a:lnTo>
                  <a:lnTo>
                    <a:pt x="46774" y="285800"/>
                  </a:lnTo>
                  <a:lnTo>
                    <a:pt x="47167" y="281622"/>
                  </a:lnTo>
                  <a:lnTo>
                    <a:pt x="47561" y="276745"/>
                  </a:lnTo>
                  <a:lnTo>
                    <a:pt x="47650" y="275818"/>
                  </a:lnTo>
                  <a:close/>
                </a:path>
                <a:path w="63500" h="455295">
                  <a:moveTo>
                    <a:pt x="48221" y="373532"/>
                  </a:moveTo>
                  <a:lnTo>
                    <a:pt x="47726" y="372630"/>
                  </a:lnTo>
                  <a:lnTo>
                    <a:pt x="45110" y="371983"/>
                  </a:lnTo>
                  <a:lnTo>
                    <a:pt x="44259" y="372554"/>
                  </a:lnTo>
                  <a:lnTo>
                    <a:pt x="42862" y="378206"/>
                  </a:lnTo>
                  <a:lnTo>
                    <a:pt x="41795" y="382257"/>
                  </a:lnTo>
                  <a:lnTo>
                    <a:pt x="42265" y="383159"/>
                  </a:lnTo>
                  <a:lnTo>
                    <a:pt x="43091" y="383387"/>
                  </a:lnTo>
                  <a:lnTo>
                    <a:pt x="43675" y="383527"/>
                  </a:lnTo>
                  <a:lnTo>
                    <a:pt x="44069" y="383641"/>
                  </a:lnTo>
                  <a:lnTo>
                    <a:pt x="44894" y="383857"/>
                  </a:lnTo>
                  <a:lnTo>
                    <a:pt x="45745" y="383286"/>
                  </a:lnTo>
                  <a:lnTo>
                    <a:pt x="46812" y="379209"/>
                  </a:lnTo>
                  <a:lnTo>
                    <a:pt x="48221" y="373532"/>
                  </a:lnTo>
                  <a:close/>
                </a:path>
                <a:path w="63500" h="455295">
                  <a:moveTo>
                    <a:pt x="48336" y="186677"/>
                  </a:moveTo>
                  <a:lnTo>
                    <a:pt x="48056" y="182486"/>
                  </a:lnTo>
                  <a:lnTo>
                    <a:pt x="47612" y="176682"/>
                  </a:lnTo>
                  <a:lnTo>
                    <a:pt x="46863" y="175983"/>
                  </a:lnTo>
                  <a:lnTo>
                    <a:pt x="44170" y="176212"/>
                  </a:lnTo>
                  <a:lnTo>
                    <a:pt x="43548" y="177012"/>
                  </a:lnTo>
                  <a:lnTo>
                    <a:pt x="43865" y="181165"/>
                  </a:lnTo>
                  <a:lnTo>
                    <a:pt x="44259" y="186931"/>
                  </a:lnTo>
                  <a:lnTo>
                    <a:pt x="44996" y="187655"/>
                  </a:lnTo>
                  <a:lnTo>
                    <a:pt x="46850" y="187528"/>
                  </a:lnTo>
                  <a:lnTo>
                    <a:pt x="47688" y="187477"/>
                  </a:lnTo>
                  <a:lnTo>
                    <a:pt x="48336" y="186677"/>
                  </a:lnTo>
                  <a:close/>
                </a:path>
                <a:path w="63500" h="455295">
                  <a:moveTo>
                    <a:pt x="48679" y="267195"/>
                  </a:moveTo>
                  <a:lnTo>
                    <a:pt x="47663" y="265925"/>
                  </a:lnTo>
                  <a:lnTo>
                    <a:pt x="46316" y="265836"/>
                  </a:lnTo>
                  <a:lnTo>
                    <a:pt x="44970" y="265760"/>
                  </a:lnTo>
                  <a:lnTo>
                    <a:pt x="43815" y="266865"/>
                  </a:lnTo>
                  <a:lnTo>
                    <a:pt x="43611" y="269798"/>
                  </a:lnTo>
                  <a:lnTo>
                    <a:pt x="44615" y="271068"/>
                  </a:lnTo>
                  <a:lnTo>
                    <a:pt x="47294" y="271272"/>
                  </a:lnTo>
                  <a:lnTo>
                    <a:pt x="48475" y="270141"/>
                  </a:lnTo>
                  <a:lnTo>
                    <a:pt x="48577" y="268668"/>
                  </a:lnTo>
                  <a:lnTo>
                    <a:pt x="48679" y="267195"/>
                  </a:lnTo>
                  <a:close/>
                </a:path>
                <a:path w="63500" h="455295">
                  <a:moveTo>
                    <a:pt x="49123" y="251053"/>
                  </a:moveTo>
                  <a:lnTo>
                    <a:pt x="48463" y="250278"/>
                  </a:lnTo>
                  <a:lnTo>
                    <a:pt x="45758" y="250177"/>
                  </a:lnTo>
                  <a:lnTo>
                    <a:pt x="45046" y="250901"/>
                  </a:lnTo>
                  <a:lnTo>
                    <a:pt x="44881" y="255054"/>
                  </a:lnTo>
                  <a:lnTo>
                    <a:pt x="44627" y="259918"/>
                  </a:lnTo>
                  <a:lnTo>
                    <a:pt x="44564" y="260832"/>
                  </a:lnTo>
                  <a:lnTo>
                    <a:pt x="45212" y="261620"/>
                  </a:lnTo>
                  <a:lnTo>
                    <a:pt x="47066" y="261734"/>
                  </a:lnTo>
                  <a:lnTo>
                    <a:pt x="47917" y="261785"/>
                  </a:lnTo>
                  <a:lnTo>
                    <a:pt x="48641" y="261061"/>
                  </a:lnTo>
                  <a:lnTo>
                    <a:pt x="48704" y="260134"/>
                  </a:lnTo>
                  <a:lnTo>
                    <a:pt x="48869" y="256870"/>
                  </a:lnTo>
                  <a:lnTo>
                    <a:pt x="49123" y="251053"/>
                  </a:lnTo>
                  <a:close/>
                </a:path>
                <a:path w="63500" h="455295">
                  <a:moveTo>
                    <a:pt x="49250" y="195707"/>
                  </a:moveTo>
                  <a:lnTo>
                    <a:pt x="49174" y="194233"/>
                  </a:lnTo>
                  <a:lnTo>
                    <a:pt x="49098" y="192760"/>
                  </a:lnTo>
                  <a:lnTo>
                    <a:pt x="47942" y="191617"/>
                  </a:lnTo>
                  <a:lnTo>
                    <a:pt x="45250" y="191770"/>
                  </a:lnTo>
                  <a:lnTo>
                    <a:pt x="44234" y="193027"/>
                  </a:lnTo>
                  <a:lnTo>
                    <a:pt x="44297" y="194487"/>
                  </a:lnTo>
                  <a:lnTo>
                    <a:pt x="44373" y="195961"/>
                  </a:lnTo>
                  <a:lnTo>
                    <a:pt x="45529" y="197104"/>
                  </a:lnTo>
                  <a:lnTo>
                    <a:pt x="46875" y="197027"/>
                  </a:lnTo>
                  <a:lnTo>
                    <a:pt x="48209" y="196964"/>
                  </a:lnTo>
                  <a:lnTo>
                    <a:pt x="49250" y="195707"/>
                  </a:lnTo>
                  <a:close/>
                </a:path>
                <a:path w="63500" h="455295">
                  <a:moveTo>
                    <a:pt x="49441" y="211455"/>
                  </a:moveTo>
                  <a:lnTo>
                    <a:pt x="49326" y="207276"/>
                  </a:lnTo>
                  <a:lnTo>
                    <a:pt x="49110" y="201447"/>
                  </a:lnTo>
                  <a:lnTo>
                    <a:pt x="48387" y="200723"/>
                  </a:lnTo>
                  <a:lnTo>
                    <a:pt x="45694" y="200825"/>
                  </a:lnTo>
                  <a:lnTo>
                    <a:pt x="45034" y="201612"/>
                  </a:lnTo>
                  <a:lnTo>
                    <a:pt x="45199" y="205778"/>
                  </a:lnTo>
                  <a:lnTo>
                    <a:pt x="45351" y="211556"/>
                  </a:lnTo>
                  <a:lnTo>
                    <a:pt x="46062" y="212293"/>
                  </a:lnTo>
                  <a:lnTo>
                    <a:pt x="47917" y="212255"/>
                  </a:lnTo>
                  <a:lnTo>
                    <a:pt x="48768" y="212229"/>
                  </a:lnTo>
                  <a:lnTo>
                    <a:pt x="49441" y="211455"/>
                  </a:lnTo>
                  <a:close/>
                </a:path>
                <a:path w="63500" h="455295">
                  <a:moveTo>
                    <a:pt x="49618" y="226250"/>
                  </a:moveTo>
                  <a:lnTo>
                    <a:pt x="48920" y="225501"/>
                  </a:lnTo>
                  <a:lnTo>
                    <a:pt x="46228" y="225501"/>
                  </a:lnTo>
                  <a:lnTo>
                    <a:pt x="45542" y="226250"/>
                  </a:lnTo>
                  <a:lnTo>
                    <a:pt x="45529" y="230416"/>
                  </a:lnTo>
                  <a:lnTo>
                    <a:pt x="45466" y="236194"/>
                  </a:lnTo>
                  <a:lnTo>
                    <a:pt x="46139" y="236969"/>
                  </a:lnTo>
                  <a:lnTo>
                    <a:pt x="47993" y="236994"/>
                  </a:lnTo>
                  <a:lnTo>
                    <a:pt x="48831" y="237007"/>
                  </a:lnTo>
                  <a:lnTo>
                    <a:pt x="49542" y="236270"/>
                  </a:lnTo>
                  <a:lnTo>
                    <a:pt x="49606" y="232079"/>
                  </a:lnTo>
                  <a:lnTo>
                    <a:pt x="49618" y="226250"/>
                  </a:lnTo>
                  <a:close/>
                </a:path>
                <a:path w="63500" h="455295">
                  <a:moveTo>
                    <a:pt x="49809" y="242404"/>
                  </a:moveTo>
                  <a:lnTo>
                    <a:pt x="48742" y="241173"/>
                  </a:lnTo>
                  <a:lnTo>
                    <a:pt x="47396" y="241134"/>
                  </a:lnTo>
                  <a:lnTo>
                    <a:pt x="46050" y="241109"/>
                  </a:lnTo>
                  <a:lnTo>
                    <a:pt x="44945" y="242277"/>
                  </a:lnTo>
                  <a:lnTo>
                    <a:pt x="44894" y="243751"/>
                  </a:lnTo>
                  <a:lnTo>
                    <a:pt x="44856" y="245211"/>
                  </a:lnTo>
                  <a:lnTo>
                    <a:pt x="45910" y="246430"/>
                  </a:lnTo>
                  <a:lnTo>
                    <a:pt x="47244" y="246481"/>
                  </a:lnTo>
                  <a:lnTo>
                    <a:pt x="48602" y="246519"/>
                  </a:lnTo>
                  <a:lnTo>
                    <a:pt x="49733" y="245351"/>
                  </a:lnTo>
                  <a:lnTo>
                    <a:pt x="49771" y="243878"/>
                  </a:lnTo>
                  <a:lnTo>
                    <a:pt x="49809" y="242404"/>
                  </a:lnTo>
                  <a:close/>
                </a:path>
                <a:path w="63500" h="455295">
                  <a:moveTo>
                    <a:pt x="49987" y="220535"/>
                  </a:moveTo>
                  <a:lnTo>
                    <a:pt x="49974" y="219062"/>
                  </a:lnTo>
                  <a:lnTo>
                    <a:pt x="49961" y="217576"/>
                  </a:lnTo>
                  <a:lnTo>
                    <a:pt x="48844" y="216395"/>
                  </a:lnTo>
                  <a:lnTo>
                    <a:pt x="47498" y="216420"/>
                  </a:lnTo>
                  <a:lnTo>
                    <a:pt x="46139" y="216433"/>
                  </a:lnTo>
                  <a:lnTo>
                    <a:pt x="45072" y="217652"/>
                  </a:lnTo>
                  <a:lnTo>
                    <a:pt x="45097" y="219113"/>
                  </a:lnTo>
                  <a:lnTo>
                    <a:pt x="45110" y="220586"/>
                  </a:lnTo>
                  <a:lnTo>
                    <a:pt x="46215" y="221767"/>
                  </a:lnTo>
                  <a:lnTo>
                    <a:pt x="48907" y="221742"/>
                  </a:lnTo>
                  <a:lnTo>
                    <a:pt x="49987" y="220535"/>
                  </a:lnTo>
                  <a:close/>
                </a:path>
                <a:path w="63500" h="455295">
                  <a:moveTo>
                    <a:pt x="50634" y="365137"/>
                  </a:moveTo>
                  <a:lnTo>
                    <a:pt x="49822" y="363715"/>
                  </a:lnTo>
                  <a:lnTo>
                    <a:pt x="47193" y="363118"/>
                  </a:lnTo>
                  <a:lnTo>
                    <a:pt x="45872" y="364045"/>
                  </a:lnTo>
                  <a:lnTo>
                    <a:pt x="45542" y="365480"/>
                  </a:lnTo>
                  <a:lnTo>
                    <a:pt x="45199" y="366915"/>
                  </a:lnTo>
                  <a:lnTo>
                    <a:pt x="45986" y="368338"/>
                  </a:lnTo>
                  <a:lnTo>
                    <a:pt x="47294" y="368642"/>
                  </a:lnTo>
                  <a:lnTo>
                    <a:pt x="48602" y="368960"/>
                  </a:lnTo>
                  <a:lnTo>
                    <a:pt x="49949" y="368033"/>
                  </a:lnTo>
                  <a:lnTo>
                    <a:pt x="50292" y="366585"/>
                  </a:lnTo>
                  <a:lnTo>
                    <a:pt x="50634" y="365137"/>
                  </a:lnTo>
                  <a:close/>
                </a:path>
                <a:path w="63500" h="455295">
                  <a:moveTo>
                    <a:pt x="53657" y="349211"/>
                  </a:moveTo>
                  <a:lnTo>
                    <a:pt x="53136" y="348322"/>
                  </a:lnTo>
                  <a:lnTo>
                    <a:pt x="51714" y="348030"/>
                  </a:lnTo>
                  <a:lnTo>
                    <a:pt x="51308" y="347967"/>
                  </a:lnTo>
                  <a:lnTo>
                    <a:pt x="50482" y="347789"/>
                  </a:lnTo>
                  <a:lnTo>
                    <a:pt x="49657" y="348399"/>
                  </a:lnTo>
                  <a:lnTo>
                    <a:pt x="48818" y="352488"/>
                  </a:lnTo>
                  <a:lnTo>
                    <a:pt x="47599" y="358165"/>
                  </a:lnTo>
                  <a:lnTo>
                    <a:pt x="48107" y="359067"/>
                  </a:lnTo>
                  <a:lnTo>
                    <a:pt x="49923" y="359460"/>
                  </a:lnTo>
                  <a:lnTo>
                    <a:pt x="50749" y="359638"/>
                  </a:lnTo>
                  <a:lnTo>
                    <a:pt x="51587" y="359054"/>
                  </a:lnTo>
                  <a:lnTo>
                    <a:pt x="52489" y="354939"/>
                  </a:lnTo>
                  <a:lnTo>
                    <a:pt x="53657" y="349211"/>
                  </a:lnTo>
                  <a:close/>
                </a:path>
                <a:path w="63500" h="455295">
                  <a:moveTo>
                    <a:pt x="55727" y="340741"/>
                  </a:moveTo>
                  <a:lnTo>
                    <a:pt x="54864" y="339356"/>
                  </a:lnTo>
                  <a:lnTo>
                    <a:pt x="53543" y="339102"/>
                  </a:lnTo>
                  <a:lnTo>
                    <a:pt x="52222" y="338861"/>
                  </a:lnTo>
                  <a:lnTo>
                    <a:pt x="50927" y="339826"/>
                  </a:lnTo>
                  <a:lnTo>
                    <a:pt x="50660" y="341287"/>
                  </a:lnTo>
                  <a:lnTo>
                    <a:pt x="50380" y="342734"/>
                  </a:lnTo>
                  <a:lnTo>
                    <a:pt x="51219" y="344106"/>
                  </a:lnTo>
                  <a:lnTo>
                    <a:pt x="53873" y="344627"/>
                  </a:lnTo>
                  <a:lnTo>
                    <a:pt x="55168" y="343649"/>
                  </a:lnTo>
                  <a:lnTo>
                    <a:pt x="55448" y="342201"/>
                  </a:lnTo>
                  <a:lnTo>
                    <a:pt x="55727" y="340741"/>
                  </a:lnTo>
                  <a:close/>
                </a:path>
                <a:path w="63500" h="455295">
                  <a:moveTo>
                    <a:pt x="58039" y="325145"/>
                  </a:moveTo>
                  <a:lnTo>
                    <a:pt x="57480" y="324281"/>
                  </a:lnTo>
                  <a:lnTo>
                    <a:pt x="54813" y="323837"/>
                  </a:lnTo>
                  <a:lnTo>
                    <a:pt x="54013" y="324485"/>
                  </a:lnTo>
                  <a:lnTo>
                    <a:pt x="53340" y="328599"/>
                  </a:lnTo>
                  <a:lnTo>
                    <a:pt x="52336" y="334314"/>
                  </a:lnTo>
                  <a:lnTo>
                    <a:pt x="52882" y="335178"/>
                  </a:lnTo>
                  <a:lnTo>
                    <a:pt x="54711" y="335508"/>
                  </a:lnTo>
                  <a:lnTo>
                    <a:pt x="55549" y="335661"/>
                  </a:lnTo>
                  <a:lnTo>
                    <a:pt x="56362" y="335038"/>
                  </a:lnTo>
                  <a:lnTo>
                    <a:pt x="57099" y="330898"/>
                  </a:lnTo>
                  <a:lnTo>
                    <a:pt x="58039" y="325145"/>
                  </a:lnTo>
                  <a:close/>
                </a:path>
                <a:path w="63500" h="455295">
                  <a:moveTo>
                    <a:pt x="59753" y="316611"/>
                  </a:moveTo>
                  <a:lnTo>
                    <a:pt x="58851" y="315264"/>
                  </a:lnTo>
                  <a:lnTo>
                    <a:pt x="56172" y="314871"/>
                  </a:lnTo>
                  <a:lnTo>
                    <a:pt x="54927" y="315899"/>
                  </a:lnTo>
                  <a:lnTo>
                    <a:pt x="54495" y="318795"/>
                  </a:lnTo>
                  <a:lnTo>
                    <a:pt x="55397" y="320154"/>
                  </a:lnTo>
                  <a:lnTo>
                    <a:pt x="58051" y="320560"/>
                  </a:lnTo>
                  <a:lnTo>
                    <a:pt x="59321" y="319532"/>
                  </a:lnTo>
                  <a:lnTo>
                    <a:pt x="59537" y="318071"/>
                  </a:lnTo>
                  <a:lnTo>
                    <a:pt x="59753" y="316611"/>
                  </a:lnTo>
                  <a:close/>
                </a:path>
                <a:path w="63500" h="455295">
                  <a:moveTo>
                    <a:pt x="61506" y="300532"/>
                  </a:moveTo>
                  <a:lnTo>
                    <a:pt x="60909" y="299694"/>
                  </a:lnTo>
                  <a:lnTo>
                    <a:pt x="58229" y="299364"/>
                  </a:lnTo>
                  <a:lnTo>
                    <a:pt x="57454" y="300037"/>
                  </a:lnTo>
                  <a:lnTo>
                    <a:pt x="56946" y="304165"/>
                  </a:lnTo>
                  <a:lnTo>
                    <a:pt x="56184" y="309918"/>
                  </a:lnTo>
                  <a:lnTo>
                    <a:pt x="56756" y="310756"/>
                  </a:lnTo>
                  <a:lnTo>
                    <a:pt x="57594" y="310883"/>
                  </a:lnTo>
                  <a:lnTo>
                    <a:pt x="58000" y="310921"/>
                  </a:lnTo>
                  <a:lnTo>
                    <a:pt x="58597" y="311010"/>
                  </a:lnTo>
                  <a:lnTo>
                    <a:pt x="59436" y="311124"/>
                  </a:lnTo>
                  <a:lnTo>
                    <a:pt x="60223" y="310464"/>
                  </a:lnTo>
                  <a:lnTo>
                    <a:pt x="60998" y="304685"/>
                  </a:lnTo>
                  <a:lnTo>
                    <a:pt x="61506" y="300532"/>
                  </a:lnTo>
                  <a:close/>
                </a:path>
                <a:path w="63500" h="455295">
                  <a:moveTo>
                    <a:pt x="62877" y="291947"/>
                  </a:moveTo>
                  <a:lnTo>
                    <a:pt x="61912" y="290639"/>
                  </a:lnTo>
                  <a:lnTo>
                    <a:pt x="59232" y="290360"/>
                  </a:lnTo>
                  <a:lnTo>
                    <a:pt x="58039" y="291426"/>
                  </a:lnTo>
                  <a:lnTo>
                    <a:pt x="57873" y="292887"/>
                  </a:lnTo>
                  <a:lnTo>
                    <a:pt x="57721" y="294347"/>
                  </a:lnTo>
                  <a:lnTo>
                    <a:pt x="58661" y="295656"/>
                  </a:lnTo>
                  <a:lnTo>
                    <a:pt x="61341" y="295960"/>
                  </a:lnTo>
                  <a:lnTo>
                    <a:pt x="62572" y="294894"/>
                  </a:lnTo>
                  <a:lnTo>
                    <a:pt x="62725" y="293420"/>
                  </a:lnTo>
                  <a:lnTo>
                    <a:pt x="62877" y="291947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9" name="object 209"/>
            <p:cNvSpPr/>
            <p:nvPr/>
          </p:nvSpPr>
          <p:spPr>
            <a:xfrm>
              <a:off x="3238550" y="4272953"/>
              <a:ext cx="43180" cy="336550"/>
            </a:xfrm>
            <a:custGeom>
              <a:avLst/>
              <a:gdLst/>
              <a:ahLst/>
              <a:cxnLst/>
              <a:rect l="l" t="t" r="r" b="b"/>
              <a:pathLst>
                <a:path w="43179" h="336550">
                  <a:moveTo>
                    <a:pt x="3479" y="52501"/>
                  </a:moveTo>
                  <a:lnTo>
                    <a:pt x="2971" y="49580"/>
                  </a:lnTo>
                  <a:lnTo>
                    <a:pt x="1676" y="48590"/>
                  </a:lnTo>
                  <a:lnTo>
                    <a:pt x="723" y="48768"/>
                  </a:lnTo>
                  <a:lnTo>
                    <a:pt x="25" y="54343"/>
                  </a:lnTo>
                  <a:lnTo>
                    <a:pt x="1282" y="54102"/>
                  </a:lnTo>
                  <a:lnTo>
                    <a:pt x="2603" y="53873"/>
                  </a:lnTo>
                  <a:lnTo>
                    <a:pt x="3479" y="52501"/>
                  </a:lnTo>
                  <a:close/>
                </a:path>
                <a:path w="43179" h="336550">
                  <a:moveTo>
                    <a:pt x="5549" y="68135"/>
                  </a:moveTo>
                  <a:lnTo>
                    <a:pt x="4699" y="62369"/>
                  </a:lnTo>
                  <a:lnTo>
                    <a:pt x="4025" y="58216"/>
                  </a:lnTo>
                  <a:lnTo>
                    <a:pt x="3225" y="57581"/>
                  </a:lnTo>
                  <a:lnTo>
                    <a:pt x="546" y="58026"/>
                  </a:lnTo>
                  <a:lnTo>
                    <a:pt x="0" y="58889"/>
                  </a:lnTo>
                  <a:lnTo>
                    <a:pt x="660" y="62992"/>
                  </a:lnTo>
                  <a:lnTo>
                    <a:pt x="1511" y="68732"/>
                  </a:lnTo>
                  <a:lnTo>
                    <a:pt x="2298" y="69380"/>
                  </a:lnTo>
                  <a:lnTo>
                    <a:pt x="4140" y="69113"/>
                  </a:lnTo>
                  <a:lnTo>
                    <a:pt x="4978" y="68986"/>
                  </a:lnTo>
                  <a:lnTo>
                    <a:pt x="5549" y="68135"/>
                  </a:lnTo>
                  <a:close/>
                </a:path>
                <a:path w="43179" h="336550">
                  <a:moveTo>
                    <a:pt x="7188" y="77101"/>
                  </a:moveTo>
                  <a:lnTo>
                    <a:pt x="6997" y="75628"/>
                  </a:lnTo>
                  <a:lnTo>
                    <a:pt x="6807" y="74168"/>
                  </a:lnTo>
                  <a:lnTo>
                    <a:pt x="5549" y="73113"/>
                  </a:lnTo>
                  <a:lnTo>
                    <a:pt x="4216" y="73304"/>
                  </a:lnTo>
                  <a:lnTo>
                    <a:pt x="2882" y="73482"/>
                  </a:lnTo>
                  <a:lnTo>
                    <a:pt x="1968" y="74815"/>
                  </a:lnTo>
                  <a:lnTo>
                    <a:pt x="2349" y="77736"/>
                  </a:lnTo>
                  <a:lnTo>
                    <a:pt x="3594" y="78765"/>
                  </a:lnTo>
                  <a:lnTo>
                    <a:pt x="6261" y="78435"/>
                  </a:lnTo>
                  <a:lnTo>
                    <a:pt x="7188" y="77101"/>
                  </a:lnTo>
                  <a:close/>
                </a:path>
                <a:path w="43179" h="336550">
                  <a:moveTo>
                    <a:pt x="8636" y="92786"/>
                  </a:moveTo>
                  <a:lnTo>
                    <a:pt x="8191" y="88620"/>
                  </a:lnTo>
                  <a:lnTo>
                    <a:pt x="7518" y="82829"/>
                  </a:lnTo>
                  <a:lnTo>
                    <a:pt x="6731" y="82156"/>
                  </a:lnTo>
                  <a:lnTo>
                    <a:pt x="4051" y="82486"/>
                  </a:lnTo>
                  <a:lnTo>
                    <a:pt x="3352" y="83324"/>
                  </a:lnTo>
                  <a:lnTo>
                    <a:pt x="3568" y="84239"/>
                  </a:lnTo>
                  <a:lnTo>
                    <a:pt x="3962" y="87464"/>
                  </a:lnTo>
                  <a:lnTo>
                    <a:pt x="4572" y="93218"/>
                  </a:lnTo>
                  <a:lnTo>
                    <a:pt x="5346" y="93891"/>
                  </a:lnTo>
                  <a:lnTo>
                    <a:pt x="7188" y="93700"/>
                  </a:lnTo>
                  <a:lnTo>
                    <a:pt x="8026" y="93611"/>
                  </a:lnTo>
                  <a:lnTo>
                    <a:pt x="8636" y="92786"/>
                  </a:lnTo>
                  <a:close/>
                </a:path>
                <a:path w="43179" h="336550">
                  <a:moveTo>
                    <a:pt x="9385" y="3771"/>
                  </a:moveTo>
                  <a:lnTo>
                    <a:pt x="8648" y="876"/>
                  </a:lnTo>
                  <a:lnTo>
                    <a:pt x="7277" y="0"/>
                  </a:lnTo>
                  <a:lnTo>
                    <a:pt x="6845" y="114"/>
                  </a:lnTo>
                  <a:lnTo>
                    <a:pt x="6121" y="5892"/>
                  </a:lnTo>
                  <a:lnTo>
                    <a:pt x="7327" y="5537"/>
                  </a:lnTo>
                  <a:lnTo>
                    <a:pt x="8636" y="5207"/>
                  </a:lnTo>
                  <a:lnTo>
                    <a:pt x="9385" y="3771"/>
                  </a:lnTo>
                  <a:close/>
                </a:path>
                <a:path w="43179" h="336550">
                  <a:moveTo>
                    <a:pt x="12738" y="19240"/>
                  </a:moveTo>
                  <a:lnTo>
                    <a:pt x="11785" y="15138"/>
                  </a:lnTo>
                  <a:lnTo>
                    <a:pt x="10414" y="9448"/>
                  </a:lnTo>
                  <a:lnTo>
                    <a:pt x="9550" y="8877"/>
                  </a:lnTo>
                  <a:lnTo>
                    <a:pt x="6934" y="9512"/>
                  </a:lnTo>
                  <a:lnTo>
                    <a:pt x="6438" y="10426"/>
                  </a:lnTo>
                  <a:lnTo>
                    <a:pt x="7429" y="14490"/>
                  </a:lnTo>
                  <a:lnTo>
                    <a:pt x="8750" y="20154"/>
                  </a:lnTo>
                  <a:lnTo>
                    <a:pt x="9601" y="20739"/>
                  </a:lnTo>
                  <a:lnTo>
                    <a:pt x="10807" y="20447"/>
                  </a:lnTo>
                  <a:lnTo>
                    <a:pt x="11404" y="20320"/>
                  </a:lnTo>
                  <a:lnTo>
                    <a:pt x="12230" y="20129"/>
                  </a:lnTo>
                  <a:lnTo>
                    <a:pt x="12738" y="19240"/>
                  </a:lnTo>
                  <a:close/>
                </a:path>
                <a:path w="43179" h="336550">
                  <a:moveTo>
                    <a:pt x="13030" y="295986"/>
                  </a:moveTo>
                  <a:lnTo>
                    <a:pt x="12217" y="294563"/>
                  </a:lnTo>
                  <a:lnTo>
                    <a:pt x="10210" y="294106"/>
                  </a:lnTo>
                  <a:lnTo>
                    <a:pt x="10998" y="299808"/>
                  </a:lnTo>
                  <a:lnTo>
                    <a:pt x="12344" y="298881"/>
                  </a:lnTo>
                  <a:lnTo>
                    <a:pt x="13030" y="295986"/>
                  </a:lnTo>
                  <a:close/>
                </a:path>
                <a:path w="43179" h="336550">
                  <a:moveTo>
                    <a:pt x="15100" y="28041"/>
                  </a:moveTo>
                  <a:lnTo>
                    <a:pt x="14782" y="26593"/>
                  </a:lnTo>
                  <a:lnTo>
                    <a:pt x="14465" y="25146"/>
                  </a:lnTo>
                  <a:lnTo>
                    <a:pt x="13144" y="24193"/>
                  </a:lnTo>
                  <a:lnTo>
                    <a:pt x="11823" y="24485"/>
                  </a:lnTo>
                  <a:lnTo>
                    <a:pt x="10502" y="24790"/>
                  </a:lnTo>
                  <a:lnTo>
                    <a:pt x="9702" y="26187"/>
                  </a:lnTo>
                  <a:lnTo>
                    <a:pt x="10325" y="29070"/>
                  </a:lnTo>
                  <a:lnTo>
                    <a:pt x="11633" y="30010"/>
                  </a:lnTo>
                  <a:lnTo>
                    <a:pt x="14274" y="29451"/>
                  </a:lnTo>
                  <a:lnTo>
                    <a:pt x="15100" y="28041"/>
                  </a:lnTo>
                  <a:close/>
                </a:path>
                <a:path w="43179" h="336550">
                  <a:moveTo>
                    <a:pt x="16052" y="280060"/>
                  </a:moveTo>
                  <a:lnTo>
                    <a:pt x="15532" y="279171"/>
                  </a:lnTo>
                  <a:lnTo>
                    <a:pt x="14109" y="278879"/>
                  </a:lnTo>
                  <a:lnTo>
                    <a:pt x="13703" y="278815"/>
                  </a:lnTo>
                  <a:lnTo>
                    <a:pt x="12890" y="278638"/>
                  </a:lnTo>
                  <a:lnTo>
                    <a:pt x="12065" y="279247"/>
                  </a:lnTo>
                  <a:lnTo>
                    <a:pt x="11226" y="283337"/>
                  </a:lnTo>
                  <a:lnTo>
                    <a:pt x="9994" y="289013"/>
                  </a:lnTo>
                  <a:lnTo>
                    <a:pt x="10502" y="289915"/>
                  </a:lnTo>
                  <a:lnTo>
                    <a:pt x="12319" y="290309"/>
                  </a:lnTo>
                  <a:lnTo>
                    <a:pt x="13144" y="290487"/>
                  </a:lnTo>
                  <a:lnTo>
                    <a:pt x="13982" y="289902"/>
                  </a:lnTo>
                  <a:lnTo>
                    <a:pt x="14884" y="285788"/>
                  </a:lnTo>
                  <a:lnTo>
                    <a:pt x="16052" y="280060"/>
                  </a:lnTo>
                  <a:close/>
                </a:path>
                <a:path w="43179" h="336550">
                  <a:moveTo>
                    <a:pt x="17805" y="43611"/>
                  </a:moveTo>
                  <a:lnTo>
                    <a:pt x="17030" y="39471"/>
                  </a:lnTo>
                  <a:lnTo>
                    <a:pt x="15875" y="33743"/>
                  </a:lnTo>
                  <a:lnTo>
                    <a:pt x="15049" y="33134"/>
                  </a:lnTo>
                  <a:lnTo>
                    <a:pt x="12395" y="33693"/>
                  </a:lnTo>
                  <a:lnTo>
                    <a:pt x="11874" y="34569"/>
                  </a:lnTo>
                  <a:lnTo>
                    <a:pt x="12700" y="38658"/>
                  </a:lnTo>
                  <a:lnTo>
                    <a:pt x="13792" y="44361"/>
                  </a:lnTo>
                  <a:lnTo>
                    <a:pt x="14605" y="44983"/>
                  </a:lnTo>
                  <a:lnTo>
                    <a:pt x="16433" y="44640"/>
                  </a:lnTo>
                  <a:lnTo>
                    <a:pt x="17272" y="44488"/>
                  </a:lnTo>
                  <a:lnTo>
                    <a:pt x="17805" y="43611"/>
                  </a:lnTo>
                  <a:close/>
                </a:path>
                <a:path w="43179" h="336550">
                  <a:moveTo>
                    <a:pt x="18122" y="271589"/>
                  </a:moveTo>
                  <a:lnTo>
                    <a:pt x="17259" y="270205"/>
                  </a:lnTo>
                  <a:lnTo>
                    <a:pt x="15938" y="269951"/>
                  </a:lnTo>
                  <a:lnTo>
                    <a:pt x="14605" y="269709"/>
                  </a:lnTo>
                  <a:lnTo>
                    <a:pt x="13322" y="270675"/>
                  </a:lnTo>
                  <a:lnTo>
                    <a:pt x="12776" y="273583"/>
                  </a:lnTo>
                  <a:lnTo>
                    <a:pt x="13614" y="274955"/>
                  </a:lnTo>
                  <a:lnTo>
                    <a:pt x="14935" y="275221"/>
                  </a:lnTo>
                  <a:lnTo>
                    <a:pt x="16256" y="275475"/>
                  </a:lnTo>
                  <a:lnTo>
                    <a:pt x="17564" y="274497"/>
                  </a:lnTo>
                  <a:lnTo>
                    <a:pt x="17843" y="273050"/>
                  </a:lnTo>
                  <a:lnTo>
                    <a:pt x="18122" y="271589"/>
                  </a:lnTo>
                  <a:close/>
                </a:path>
                <a:path w="43179" h="336550">
                  <a:moveTo>
                    <a:pt x="19812" y="52501"/>
                  </a:moveTo>
                  <a:lnTo>
                    <a:pt x="19558" y="51041"/>
                  </a:lnTo>
                  <a:lnTo>
                    <a:pt x="19304" y="49580"/>
                  </a:lnTo>
                  <a:lnTo>
                    <a:pt x="18008" y="48590"/>
                  </a:lnTo>
                  <a:lnTo>
                    <a:pt x="16687" y="48831"/>
                  </a:lnTo>
                  <a:lnTo>
                    <a:pt x="15367" y="49060"/>
                  </a:lnTo>
                  <a:lnTo>
                    <a:pt x="14503" y="50431"/>
                  </a:lnTo>
                  <a:lnTo>
                    <a:pt x="15011" y="53327"/>
                  </a:lnTo>
                  <a:lnTo>
                    <a:pt x="16281" y="54330"/>
                  </a:lnTo>
                  <a:lnTo>
                    <a:pt x="18935" y="53873"/>
                  </a:lnTo>
                  <a:lnTo>
                    <a:pt x="19812" y="52501"/>
                  </a:lnTo>
                  <a:close/>
                </a:path>
                <a:path w="43179" h="336550">
                  <a:moveTo>
                    <a:pt x="20434" y="255993"/>
                  </a:moveTo>
                  <a:lnTo>
                    <a:pt x="19875" y="255130"/>
                  </a:lnTo>
                  <a:lnTo>
                    <a:pt x="17208" y="254685"/>
                  </a:lnTo>
                  <a:lnTo>
                    <a:pt x="16408" y="255333"/>
                  </a:lnTo>
                  <a:lnTo>
                    <a:pt x="15468" y="261048"/>
                  </a:lnTo>
                  <a:lnTo>
                    <a:pt x="14732" y="265163"/>
                  </a:lnTo>
                  <a:lnTo>
                    <a:pt x="15278" y="266026"/>
                  </a:lnTo>
                  <a:lnTo>
                    <a:pt x="17106" y="266357"/>
                  </a:lnTo>
                  <a:lnTo>
                    <a:pt x="17945" y="266509"/>
                  </a:lnTo>
                  <a:lnTo>
                    <a:pt x="18757" y="265887"/>
                  </a:lnTo>
                  <a:lnTo>
                    <a:pt x="19494" y="261747"/>
                  </a:lnTo>
                  <a:lnTo>
                    <a:pt x="20434" y="255993"/>
                  </a:lnTo>
                  <a:close/>
                </a:path>
                <a:path w="43179" h="336550">
                  <a:moveTo>
                    <a:pt x="20523" y="328498"/>
                  </a:moveTo>
                  <a:lnTo>
                    <a:pt x="20066" y="327571"/>
                  </a:lnTo>
                  <a:lnTo>
                    <a:pt x="17462" y="326821"/>
                  </a:lnTo>
                  <a:lnTo>
                    <a:pt x="16586" y="327367"/>
                  </a:lnTo>
                  <a:lnTo>
                    <a:pt x="16484" y="327748"/>
                  </a:lnTo>
                  <a:lnTo>
                    <a:pt x="18288" y="336092"/>
                  </a:lnTo>
                  <a:lnTo>
                    <a:pt x="19342" y="332562"/>
                  </a:lnTo>
                  <a:lnTo>
                    <a:pt x="20523" y="328498"/>
                  </a:lnTo>
                  <a:close/>
                </a:path>
                <a:path w="43179" h="336550">
                  <a:moveTo>
                    <a:pt x="21882" y="68135"/>
                  </a:moveTo>
                  <a:lnTo>
                    <a:pt x="21272" y="63982"/>
                  </a:lnTo>
                  <a:lnTo>
                    <a:pt x="20345" y="58216"/>
                  </a:lnTo>
                  <a:lnTo>
                    <a:pt x="19545" y="57581"/>
                  </a:lnTo>
                  <a:lnTo>
                    <a:pt x="16878" y="58026"/>
                  </a:lnTo>
                  <a:lnTo>
                    <a:pt x="16332" y="58889"/>
                  </a:lnTo>
                  <a:lnTo>
                    <a:pt x="17233" y="64604"/>
                  </a:lnTo>
                  <a:lnTo>
                    <a:pt x="17830" y="68732"/>
                  </a:lnTo>
                  <a:lnTo>
                    <a:pt x="18630" y="69380"/>
                  </a:lnTo>
                  <a:lnTo>
                    <a:pt x="20472" y="69113"/>
                  </a:lnTo>
                  <a:lnTo>
                    <a:pt x="21310" y="68986"/>
                  </a:lnTo>
                  <a:lnTo>
                    <a:pt x="21882" y="68135"/>
                  </a:lnTo>
                  <a:close/>
                </a:path>
                <a:path w="43179" h="336550">
                  <a:moveTo>
                    <a:pt x="22161" y="247459"/>
                  </a:moveTo>
                  <a:lnTo>
                    <a:pt x="21247" y="246113"/>
                  </a:lnTo>
                  <a:lnTo>
                    <a:pt x="19913" y="245910"/>
                  </a:lnTo>
                  <a:lnTo>
                    <a:pt x="18567" y="245719"/>
                  </a:lnTo>
                  <a:lnTo>
                    <a:pt x="17322" y="246748"/>
                  </a:lnTo>
                  <a:lnTo>
                    <a:pt x="16891" y="249643"/>
                  </a:lnTo>
                  <a:lnTo>
                    <a:pt x="17792" y="251002"/>
                  </a:lnTo>
                  <a:lnTo>
                    <a:pt x="20447" y="251409"/>
                  </a:lnTo>
                  <a:lnTo>
                    <a:pt x="21717" y="250380"/>
                  </a:lnTo>
                  <a:lnTo>
                    <a:pt x="21932" y="248920"/>
                  </a:lnTo>
                  <a:lnTo>
                    <a:pt x="22161" y="247459"/>
                  </a:lnTo>
                  <a:close/>
                </a:path>
                <a:path w="43179" h="336550">
                  <a:moveTo>
                    <a:pt x="23266" y="320192"/>
                  </a:moveTo>
                  <a:lnTo>
                    <a:pt x="22529" y="318744"/>
                  </a:lnTo>
                  <a:lnTo>
                    <a:pt x="21234" y="318376"/>
                  </a:lnTo>
                  <a:lnTo>
                    <a:pt x="19926" y="318020"/>
                  </a:lnTo>
                  <a:lnTo>
                    <a:pt x="18554" y="318897"/>
                  </a:lnTo>
                  <a:lnTo>
                    <a:pt x="17780" y="321754"/>
                  </a:lnTo>
                  <a:lnTo>
                    <a:pt x="18491" y="323202"/>
                  </a:lnTo>
                  <a:lnTo>
                    <a:pt x="19799" y="323557"/>
                  </a:lnTo>
                  <a:lnTo>
                    <a:pt x="21094" y="323926"/>
                  </a:lnTo>
                  <a:lnTo>
                    <a:pt x="22479" y="323062"/>
                  </a:lnTo>
                  <a:lnTo>
                    <a:pt x="22872" y="321627"/>
                  </a:lnTo>
                  <a:lnTo>
                    <a:pt x="23266" y="320192"/>
                  </a:lnTo>
                  <a:close/>
                </a:path>
                <a:path w="43179" h="336550">
                  <a:moveTo>
                    <a:pt x="23520" y="77101"/>
                  </a:moveTo>
                  <a:lnTo>
                    <a:pt x="23329" y="75628"/>
                  </a:lnTo>
                  <a:lnTo>
                    <a:pt x="23126" y="74168"/>
                  </a:lnTo>
                  <a:lnTo>
                    <a:pt x="21894" y="73113"/>
                  </a:lnTo>
                  <a:lnTo>
                    <a:pt x="19215" y="73482"/>
                  </a:lnTo>
                  <a:lnTo>
                    <a:pt x="18300" y="74815"/>
                  </a:lnTo>
                  <a:lnTo>
                    <a:pt x="18681" y="77736"/>
                  </a:lnTo>
                  <a:lnTo>
                    <a:pt x="19926" y="78765"/>
                  </a:lnTo>
                  <a:lnTo>
                    <a:pt x="22593" y="78435"/>
                  </a:lnTo>
                  <a:lnTo>
                    <a:pt x="23520" y="77101"/>
                  </a:lnTo>
                  <a:close/>
                </a:path>
                <a:path w="43179" h="336550">
                  <a:moveTo>
                    <a:pt x="23901" y="231381"/>
                  </a:moveTo>
                  <a:lnTo>
                    <a:pt x="23304" y="230543"/>
                  </a:lnTo>
                  <a:lnTo>
                    <a:pt x="20624" y="230212"/>
                  </a:lnTo>
                  <a:lnTo>
                    <a:pt x="19850" y="230886"/>
                  </a:lnTo>
                  <a:lnTo>
                    <a:pt x="19342" y="235013"/>
                  </a:lnTo>
                  <a:lnTo>
                    <a:pt x="18580" y="240766"/>
                  </a:lnTo>
                  <a:lnTo>
                    <a:pt x="19151" y="241604"/>
                  </a:lnTo>
                  <a:lnTo>
                    <a:pt x="20993" y="241858"/>
                  </a:lnTo>
                  <a:lnTo>
                    <a:pt x="21831" y="241973"/>
                  </a:lnTo>
                  <a:lnTo>
                    <a:pt x="22631" y="241312"/>
                  </a:lnTo>
                  <a:lnTo>
                    <a:pt x="23393" y="235534"/>
                  </a:lnTo>
                  <a:lnTo>
                    <a:pt x="23901" y="231381"/>
                  </a:lnTo>
                  <a:close/>
                </a:path>
                <a:path w="43179" h="336550">
                  <a:moveTo>
                    <a:pt x="24968" y="92786"/>
                  </a:moveTo>
                  <a:lnTo>
                    <a:pt x="24523" y="88620"/>
                  </a:lnTo>
                  <a:lnTo>
                    <a:pt x="23850" y="82829"/>
                  </a:lnTo>
                  <a:lnTo>
                    <a:pt x="23063" y="82156"/>
                  </a:lnTo>
                  <a:lnTo>
                    <a:pt x="20383" y="82486"/>
                  </a:lnTo>
                  <a:lnTo>
                    <a:pt x="19786" y="83324"/>
                  </a:lnTo>
                  <a:lnTo>
                    <a:pt x="20472" y="89065"/>
                  </a:lnTo>
                  <a:lnTo>
                    <a:pt x="20904" y="93218"/>
                  </a:lnTo>
                  <a:lnTo>
                    <a:pt x="21666" y="93891"/>
                  </a:lnTo>
                  <a:lnTo>
                    <a:pt x="23520" y="93700"/>
                  </a:lnTo>
                  <a:lnTo>
                    <a:pt x="24358" y="93611"/>
                  </a:lnTo>
                  <a:lnTo>
                    <a:pt x="24968" y="92786"/>
                  </a:lnTo>
                  <a:close/>
                </a:path>
                <a:path w="43179" h="336550">
                  <a:moveTo>
                    <a:pt x="25273" y="222796"/>
                  </a:moveTo>
                  <a:lnTo>
                    <a:pt x="24320" y="221488"/>
                  </a:lnTo>
                  <a:lnTo>
                    <a:pt x="21640" y="221208"/>
                  </a:lnTo>
                  <a:lnTo>
                    <a:pt x="20434" y="222275"/>
                  </a:lnTo>
                  <a:lnTo>
                    <a:pt x="20269" y="223735"/>
                  </a:lnTo>
                  <a:lnTo>
                    <a:pt x="20116" y="225196"/>
                  </a:lnTo>
                  <a:lnTo>
                    <a:pt x="21056" y="226504"/>
                  </a:lnTo>
                  <a:lnTo>
                    <a:pt x="23736" y="226809"/>
                  </a:lnTo>
                  <a:lnTo>
                    <a:pt x="24968" y="225742"/>
                  </a:lnTo>
                  <a:lnTo>
                    <a:pt x="25120" y="224269"/>
                  </a:lnTo>
                  <a:lnTo>
                    <a:pt x="25273" y="222796"/>
                  </a:lnTo>
                  <a:close/>
                </a:path>
                <a:path w="43179" h="336550">
                  <a:moveTo>
                    <a:pt x="26238" y="101790"/>
                  </a:moveTo>
                  <a:lnTo>
                    <a:pt x="26111" y="100317"/>
                  </a:lnTo>
                  <a:lnTo>
                    <a:pt x="25984" y="98844"/>
                  </a:lnTo>
                  <a:lnTo>
                    <a:pt x="24765" y="97751"/>
                  </a:lnTo>
                  <a:lnTo>
                    <a:pt x="23431" y="97891"/>
                  </a:lnTo>
                  <a:lnTo>
                    <a:pt x="22085" y="98018"/>
                  </a:lnTo>
                  <a:lnTo>
                    <a:pt x="21120" y="99314"/>
                  </a:lnTo>
                  <a:lnTo>
                    <a:pt x="21399" y="102235"/>
                  </a:lnTo>
                  <a:lnTo>
                    <a:pt x="22580" y="103327"/>
                  </a:lnTo>
                  <a:lnTo>
                    <a:pt x="23926" y="103200"/>
                  </a:lnTo>
                  <a:lnTo>
                    <a:pt x="25260" y="103085"/>
                  </a:lnTo>
                  <a:lnTo>
                    <a:pt x="26238" y="101790"/>
                  </a:lnTo>
                  <a:close/>
                </a:path>
                <a:path w="43179" h="336550">
                  <a:moveTo>
                    <a:pt x="26377" y="206667"/>
                  </a:moveTo>
                  <a:lnTo>
                    <a:pt x="25742" y="205854"/>
                  </a:lnTo>
                  <a:lnTo>
                    <a:pt x="24904" y="205803"/>
                  </a:lnTo>
                  <a:lnTo>
                    <a:pt x="23050" y="205651"/>
                  </a:lnTo>
                  <a:lnTo>
                    <a:pt x="22301" y="206336"/>
                  </a:lnTo>
                  <a:lnTo>
                    <a:pt x="21971" y="210502"/>
                  </a:lnTo>
                  <a:lnTo>
                    <a:pt x="21437" y="216255"/>
                  </a:lnTo>
                  <a:lnTo>
                    <a:pt x="22047" y="217081"/>
                  </a:lnTo>
                  <a:lnTo>
                    <a:pt x="23888" y="217258"/>
                  </a:lnTo>
                  <a:lnTo>
                    <a:pt x="24726" y="217347"/>
                  </a:lnTo>
                  <a:lnTo>
                    <a:pt x="25501" y="216649"/>
                  </a:lnTo>
                  <a:lnTo>
                    <a:pt x="25895" y="212471"/>
                  </a:lnTo>
                  <a:lnTo>
                    <a:pt x="26289" y="207594"/>
                  </a:lnTo>
                  <a:lnTo>
                    <a:pt x="26377" y="206667"/>
                  </a:lnTo>
                  <a:close/>
                </a:path>
                <a:path w="43179" h="336550">
                  <a:moveTo>
                    <a:pt x="26949" y="304380"/>
                  </a:moveTo>
                  <a:lnTo>
                    <a:pt x="26454" y="303479"/>
                  </a:lnTo>
                  <a:lnTo>
                    <a:pt x="23837" y="302831"/>
                  </a:lnTo>
                  <a:lnTo>
                    <a:pt x="22987" y="303403"/>
                  </a:lnTo>
                  <a:lnTo>
                    <a:pt x="21590" y="309054"/>
                  </a:lnTo>
                  <a:lnTo>
                    <a:pt x="20523" y="313105"/>
                  </a:lnTo>
                  <a:lnTo>
                    <a:pt x="20993" y="314007"/>
                  </a:lnTo>
                  <a:lnTo>
                    <a:pt x="21818" y="314236"/>
                  </a:lnTo>
                  <a:lnTo>
                    <a:pt x="22402" y="314375"/>
                  </a:lnTo>
                  <a:lnTo>
                    <a:pt x="22796" y="314490"/>
                  </a:lnTo>
                  <a:lnTo>
                    <a:pt x="23622" y="314706"/>
                  </a:lnTo>
                  <a:lnTo>
                    <a:pt x="24472" y="314134"/>
                  </a:lnTo>
                  <a:lnTo>
                    <a:pt x="25539" y="310057"/>
                  </a:lnTo>
                  <a:lnTo>
                    <a:pt x="26949" y="304380"/>
                  </a:lnTo>
                  <a:close/>
                </a:path>
                <a:path w="43179" h="336550">
                  <a:moveTo>
                    <a:pt x="27063" y="117525"/>
                  </a:moveTo>
                  <a:lnTo>
                    <a:pt x="26784" y="113334"/>
                  </a:lnTo>
                  <a:lnTo>
                    <a:pt x="26339" y="107530"/>
                  </a:lnTo>
                  <a:lnTo>
                    <a:pt x="25590" y="106832"/>
                  </a:lnTo>
                  <a:lnTo>
                    <a:pt x="22898" y="107061"/>
                  </a:lnTo>
                  <a:lnTo>
                    <a:pt x="22275" y="107861"/>
                  </a:lnTo>
                  <a:lnTo>
                    <a:pt x="22593" y="112014"/>
                  </a:lnTo>
                  <a:lnTo>
                    <a:pt x="22987" y="117779"/>
                  </a:lnTo>
                  <a:lnTo>
                    <a:pt x="23723" y="118503"/>
                  </a:lnTo>
                  <a:lnTo>
                    <a:pt x="25577" y="118376"/>
                  </a:lnTo>
                  <a:lnTo>
                    <a:pt x="26416" y="118325"/>
                  </a:lnTo>
                  <a:lnTo>
                    <a:pt x="27063" y="117525"/>
                  </a:lnTo>
                  <a:close/>
                </a:path>
                <a:path w="43179" h="336550">
                  <a:moveTo>
                    <a:pt x="27406" y="198043"/>
                  </a:moveTo>
                  <a:lnTo>
                    <a:pt x="26390" y="196773"/>
                  </a:lnTo>
                  <a:lnTo>
                    <a:pt x="25044" y="196684"/>
                  </a:lnTo>
                  <a:lnTo>
                    <a:pt x="23698" y="196608"/>
                  </a:lnTo>
                  <a:lnTo>
                    <a:pt x="22529" y="197713"/>
                  </a:lnTo>
                  <a:lnTo>
                    <a:pt x="22428" y="199174"/>
                  </a:lnTo>
                  <a:lnTo>
                    <a:pt x="22339" y="200647"/>
                  </a:lnTo>
                  <a:lnTo>
                    <a:pt x="23342" y="201917"/>
                  </a:lnTo>
                  <a:lnTo>
                    <a:pt x="26022" y="202120"/>
                  </a:lnTo>
                  <a:lnTo>
                    <a:pt x="27190" y="200990"/>
                  </a:lnTo>
                  <a:lnTo>
                    <a:pt x="27305" y="199517"/>
                  </a:lnTo>
                  <a:lnTo>
                    <a:pt x="27406" y="198043"/>
                  </a:lnTo>
                  <a:close/>
                </a:path>
                <a:path w="43179" h="336550">
                  <a:moveTo>
                    <a:pt x="27863" y="181902"/>
                  </a:moveTo>
                  <a:lnTo>
                    <a:pt x="27203" y="181127"/>
                  </a:lnTo>
                  <a:lnTo>
                    <a:pt x="24498" y="181025"/>
                  </a:lnTo>
                  <a:lnTo>
                    <a:pt x="23787" y="181749"/>
                  </a:lnTo>
                  <a:lnTo>
                    <a:pt x="23622" y="185902"/>
                  </a:lnTo>
                  <a:lnTo>
                    <a:pt x="23368" y="190766"/>
                  </a:lnTo>
                  <a:lnTo>
                    <a:pt x="23304" y="191681"/>
                  </a:lnTo>
                  <a:lnTo>
                    <a:pt x="23952" y="192468"/>
                  </a:lnTo>
                  <a:lnTo>
                    <a:pt x="25806" y="192582"/>
                  </a:lnTo>
                  <a:lnTo>
                    <a:pt x="26657" y="192633"/>
                  </a:lnTo>
                  <a:lnTo>
                    <a:pt x="27381" y="191909"/>
                  </a:lnTo>
                  <a:lnTo>
                    <a:pt x="27444" y="190982"/>
                  </a:lnTo>
                  <a:lnTo>
                    <a:pt x="27609" y="187718"/>
                  </a:lnTo>
                  <a:lnTo>
                    <a:pt x="27863" y="181902"/>
                  </a:lnTo>
                  <a:close/>
                </a:path>
                <a:path w="43179" h="336550">
                  <a:moveTo>
                    <a:pt x="27978" y="126555"/>
                  </a:moveTo>
                  <a:lnTo>
                    <a:pt x="27901" y="125082"/>
                  </a:lnTo>
                  <a:lnTo>
                    <a:pt x="27825" y="123609"/>
                  </a:lnTo>
                  <a:lnTo>
                    <a:pt x="26670" y="122466"/>
                  </a:lnTo>
                  <a:lnTo>
                    <a:pt x="23977" y="122618"/>
                  </a:lnTo>
                  <a:lnTo>
                    <a:pt x="22961" y="123875"/>
                  </a:lnTo>
                  <a:lnTo>
                    <a:pt x="23025" y="125336"/>
                  </a:lnTo>
                  <a:lnTo>
                    <a:pt x="23101" y="126809"/>
                  </a:lnTo>
                  <a:lnTo>
                    <a:pt x="24257" y="127952"/>
                  </a:lnTo>
                  <a:lnTo>
                    <a:pt x="25603" y="127876"/>
                  </a:lnTo>
                  <a:lnTo>
                    <a:pt x="26936" y="127812"/>
                  </a:lnTo>
                  <a:lnTo>
                    <a:pt x="27978" y="126555"/>
                  </a:lnTo>
                  <a:close/>
                </a:path>
                <a:path w="43179" h="336550">
                  <a:moveTo>
                    <a:pt x="28168" y="142303"/>
                  </a:moveTo>
                  <a:lnTo>
                    <a:pt x="28054" y="138125"/>
                  </a:lnTo>
                  <a:lnTo>
                    <a:pt x="27838" y="132295"/>
                  </a:lnTo>
                  <a:lnTo>
                    <a:pt x="27114" y="131572"/>
                  </a:lnTo>
                  <a:lnTo>
                    <a:pt x="24422" y="131673"/>
                  </a:lnTo>
                  <a:lnTo>
                    <a:pt x="23761" y="132461"/>
                  </a:lnTo>
                  <a:lnTo>
                    <a:pt x="23926" y="136626"/>
                  </a:lnTo>
                  <a:lnTo>
                    <a:pt x="24079" y="142405"/>
                  </a:lnTo>
                  <a:lnTo>
                    <a:pt x="24790" y="143141"/>
                  </a:lnTo>
                  <a:lnTo>
                    <a:pt x="26644" y="143103"/>
                  </a:lnTo>
                  <a:lnTo>
                    <a:pt x="27495" y="143078"/>
                  </a:lnTo>
                  <a:lnTo>
                    <a:pt x="28168" y="142303"/>
                  </a:lnTo>
                  <a:close/>
                </a:path>
                <a:path w="43179" h="336550">
                  <a:moveTo>
                    <a:pt x="28346" y="157099"/>
                  </a:moveTo>
                  <a:lnTo>
                    <a:pt x="27647" y="156349"/>
                  </a:lnTo>
                  <a:lnTo>
                    <a:pt x="24955" y="156349"/>
                  </a:lnTo>
                  <a:lnTo>
                    <a:pt x="24269" y="157099"/>
                  </a:lnTo>
                  <a:lnTo>
                    <a:pt x="24257" y="161264"/>
                  </a:lnTo>
                  <a:lnTo>
                    <a:pt x="24193" y="167043"/>
                  </a:lnTo>
                  <a:lnTo>
                    <a:pt x="24866" y="167817"/>
                  </a:lnTo>
                  <a:lnTo>
                    <a:pt x="26720" y="167843"/>
                  </a:lnTo>
                  <a:lnTo>
                    <a:pt x="27559" y="167855"/>
                  </a:lnTo>
                  <a:lnTo>
                    <a:pt x="28270" y="167119"/>
                  </a:lnTo>
                  <a:lnTo>
                    <a:pt x="28333" y="162928"/>
                  </a:lnTo>
                  <a:lnTo>
                    <a:pt x="28346" y="157099"/>
                  </a:lnTo>
                  <a:close/>
                </a:path>
                <a:path w="43179" h="336550">
                  <a:moveTo>
                    <a:pt x="28536" y="173253"/>
                  </a:moveTo>
                  <a:lnTo>
                    <a:pt x="27470" y="172021"/>
                  </a:lnTo>
                  <a:lnTo>
                    <a:pt x="26123" y="171983"/>
                  </a:lnTo>
                  <a:lnTo>
                    <a:pt x="24777" y="171958"/>
                  </a:lnTo>
                  <a:lnTo>
                    <a:pt x="23660" y="173126"/>
                  </a:lnTo>
                  <a:lnTo>
                    <a:pt x="23583" y="176060"/>
                  </a:lnTo>
                  <a:lnTo>
                    <a:pt x="24625" y="177279"/>
                  </a:lnTo>
                  <a:lnTo>
                    <a:pt x="25971" y="177330"/>
                  </a:lnTo>
                  <a:lnTo>
                    <a:pt x="27330" y="177368"/>
                  </a:lnTo>
                  <a:lnTo>
                    <a:pt x="28460" y="176199"/>
                  </a:lnTo>
                  <a:lnTo>
                    <a:pt x="28498" y="174726"/>
                  </a:lnTo>
                  <a:lnTo>
                    <a:pt x="28536" y="173253"/>
                  </a:lnTo>
                  <a:close/>
                </a:path>
                <a:path w="43179" h="336550">
                  <a:moveTo>
                    <a:pt x="28714" y="151384"/>
                  </a:moveTo>
                  <a:lnTo>
                    <a:pt x="28702" y="149910"/>
                  </a:lnTo>
                  <a:lnTo>
                    <a:pt x="28689" y="148424"/>
                  </a:lnTo>
                  <a:lnTo>
                    <a:pt x="27571" y="147243"/>
                  </a:lnTo>
                  <a:lnTo>
                    <a:pt x="26225" y="147269"/>
                  </a:lnTo>
                  <a:lnTo>
                    <a:pt x="24866" y="147281"/>
                  </a:lnTo>
                  <a:lnTo>
                    <a:pt x="23799" y="148501"/>
                  </a:lnTo>
                  <a:lnTo>
                    <a:pt x="23825" y="149961"/>
                  </a:lnTo>
                  <a:lnTo>
                    <a:pt x="23837" y="151434"/>
                  </a:lnTo>
                  <a:lnTo>
                    <a:pt x="24942" y="152615"/>
                  </a:lnTo>
                  <a:lnTo>
                    <a:pt x="27635" y="152590"/>
                  </a:lnTo>
                  <a:lnTo>
                    <a:pt x="28714" y="151384"/>
                  </a:lnTo>
                  <a:close/>
                </a:path>
                <a:path w="43179" h="336550">
                  <a:moveTo>
                    <a:pt x="29362" y="295986"/>
                  </a:moveTo>
                  <a:lnTo>
                    <a:pt x="28549" y="294563"/>
                  </a:lnTo>
                  <a:lnTo>
                    <a:pt x="25920" y="293966"/>
                  </a:lnTo>
                  <a:lnTo>
                    <a:pt x="24599" y="294894"/>
                  </a:lnTo>
                  <a:lnTo>
                    <a:pt x="24269" y="296329"/>
                  </a:lnTo>
                  <a:lnTo>
                    <a:pt x="23926" y="297764"/>
                  </a:lnTo>
                  <a:lnTo>
                    <a:pt x="24714" y="299186"/>
                  </a:lnTo>
                  <a:lnTo>
                    <a:pt x="26022" y="299491"/>
                  </a:lnTo>
                  <a:lnTo>
                    <a:pt x="27330" y="299808"/>
                  </a:lnTo>
                  <a:lnTo>
                    <a:pt x="28676" y="298881"/>
                  </a:lnTo>
                  <a:lnTo>
                    <a:pt x="29019" y="297434"/>
                  </a:lnTo>
                  <a:lnTo>
                    <a:pt x="29362" y="295986"/>
                  </a:lnTo>
                  <a:close/>
                </a:path>
                <a:path w="43179" h="336550">
                  <a:moveTo>
                    <a:pt x="32397" y="280060"/>
                  </a:moveTo>
                  <a:lnTo>
                    <a:pt x="31864" y="279171"/>
                  </a:lnTo>
                  <a:lnTo>
                    <a:pt x="30048" y="278815"/>
                  </a:lnTo>
                  <a:lnTo>
                    <a:pt x="29222" y="278638"/>
                  </a:lnTo>
                  <a:lnTo>
                    <a:pt x="28397" y="279247"/>
                  </a:lnTo>
                  <a:lnTo>
                    <a:pt x="27559" y="283337"/>
                  </a:lnTo>
                  <a:lnTo>
                    <a:pt x="26327" y="289013"/>
                  </a:lnTo>
                  <a:lnTo>
                    <a:pt x="26847" y="289915"/>
                  </a:lnTo>
                  <a:lnTo>
                    <a:pt x="28651" y="290309"/>
                  </a:lnTo>
                  <a:lnTo>
                    <a:pt x="29489" y="290487"/>
                  </a:lnTo>
                  <a:lnTo>
                    <a:pt x="30314" y="289902"/>
                  </a:lnTo>
                  <a:lnTo>
                    <a:pt x="31216" y="285788"/>
                  </a:lnTo>
                  <a:lnTo>
                    <a:pt x="32397" y="280060"/>
                  </a:lnTo>
                  <a:close/>
                </a:path>
                <a:path w="43179" h="336550">
                  <a:moveTo>
                    <a:pt x="34455" y="271589"/>
                  </a:moveTo>
                  <a:lnTo>
                    <a:pt x="33591" y="270205"/>
                  </a:lnTo>
                  <a:lnTo>
                    <a:pt x="32270" y="269951"/>
                  </a:lnTo>
                  <a:lnTo>
                    <a:pt x="30949" y="269709"/>
                  </a:lnTo>
                  <a:lnTo>
                    <a:pt x="29654" y="270675"/>
                  </a:lnTo>
                  <a:lnTo>
                    <a:pt x="29387" y="272135"/>
                  </a:lnTo>
                  <a:lnTo>
                    <a:pt x="29108" y="273583"/>
                  </a:lnTo>
                  <a:lnTo>
                    <a:pt x="29946" y="274955"/>
                  </a:lnTo>
                  <a:lnTo>
                    <a:pt x="32600" y="275475"/>
                  </a:lnTo>
                  <a:lnTo>
                    <a:pt x="33896" y="274497"/>
                  </a:lnTo>
                  <a:lnTo>
                    <a:pt x="34175" y="273050"/>
                  </a:lnTo>
                  <a:lnTo>
                    <a:pt x="34455" y="271589"/>
                  </a:lnTo>
                  <a:close/>
                </a:path>
                <a:path w="43179" h="336550">
                  <a:moveTo>
                    <a:pt x="36766" y="255993"/>
                  </a:moveTo>
                  <a:lnTo>
                    <a:pt x="36207" y="255130"/>
                  </a:lnTo>
                  <a:lnTo>
                    <a:pt x="33540" y="254685"/>
                  </a:lnTo>
                  <a:lnTo>
                    <a:pt x="32740" y="255333"/>
                  </a:lnTo>
                  <a:lnTo>
                    <a:pt x="32067" y="259448"/>
                  </a:lnTo>
                  <a:lnTo>
                    <a:pt x="31064" y="265163"/>
                  </a:lnTo>
                  <a:lnTo>
                    <a:pt x="31610" y="266026"/>
                  </a:lnTo>
                  <a:lnTo>
                    <a:pt x="33439" y="266357"/>
                  </a:lnTo>
                  <a:lnTo>
                    <a:pt x="34277" y="266509"/>
                  </a:lnTo>
                  <a:lnTo>
                    <a:pt x="35090" y="265887"/>
                  </a:lnTo>
                  <a:lnTo>
                    <a:pt x="35826" y="261747"/>
                  </a:lnTo>
                  <a:lnTo>
                    <a:pt x="36766" y="255993"/>
                  </a:lnTo>
                  <a:close/>
                </a:path>
                <a:path w="43179" h="336550">
                  <a:moveTo>
                    <a:pt x="38481" y="247459"/>
                  </a:moveTo>
                  <a:lnTo>
                    <a:pt x="37579" y="246113"/>
                  </a:lnTo>
                  <a:lnTo>
                    <a:pt x="34899" y="245719"/>
                  </a:lnTo>
                  <a:lnTo>
                    <a:pt x="33655" y="246748"/>
                  </a:lnTo>
                  <a:lnTo>
                    <a:pt x="33223" y="249643"/>
                  </a:lnTo>
                  <a:lnTo>
                    <a:pt x="34124" y="251002"/>
                  </a:lnTo>
                  <a:lnTo>
                    <a:pt x="36779" y="251409"/>
                  </a:lnTo>
                  <a:lnTo>
                    <a:pt x="38049" y="250380"/>
                  </a:lnTo>
                  <a:lnTo>
                    <a:pt x="38265" y="248920"/>
                  </a:lnTo>
                  <a:lnTo>
                    <a:pt x="38481" y="247459"/>
                  </a:lnTo>
                  <a:close/>
                </a:path>
                <a:path w="43179" h="336550">
                  <a:moveTo>
                    <a:pt x="40233" y="231381"/>
                  </a:moveTo>
                  <a:lnTo>
                    <a:pt x="39636" y="230543"/>
                  </a:lnTo>
                  <a:lnTo>
                    <a:pt x="36957" y="230212"/>
                  </a:lnTo>
                  <a:lnTo>
                    <a:pt x="36182" y="230886"/>
                  </a:lnTo>
                  <a:lnTo>
                    <a:pt x="35674" y="235013"/>
                  </a:lnTo>
                  <a:lnTo>
                    <a:pt x="34912" y="240766"/>
                  </a:lnTo>
                  <a:lnTo>
                    <a:pt x="35483" y="241604"/>
                  </a:lnTo>
                  <a:lnTo>
                    <a:pt x="37325" y="241858"/>
                  </a:lnTo>
                  <a:lnTo>
                    <a:pt x="38163" y="241973"/>
                  </a:lnTo>
                  <a:lnTo>
                    <a:pt x="38950" y="241312"/>
                  </a:lnTo>
                  <a:lnTo>
                    <a:pt x="39725" y="235534"/>
                  </a:lnTo>
                  <a:lnTo>
                    <a:pt x="40233" y="231381"/>
                  </a:lnTo>
                  <a:close/>
                </a:path>
                <a:path w="43179" h="336550">
                  <a:moveTo>
                    <a:pt x="41605" y="222796"/>
                  </a:moveTo>
                  <a:lnTo>
                    <a:pt x="40640" y="221488"/>
                  </a:lnTo>
                  <a:lnTo>
                    <a:pt x="37960" y="221208"/>
                  </a:lnTo>
                  <a:lnTo>
                    <a:pt x="36766" y="222275"/>
                  </a:lnTo>
                  <a:lnTo>
                    <a:pt x="36601" y="223735"/>
                  </a:lnTo>
                  <a:lnTo>
                    <a:pt x="36449" y="225196"/>
                  </a:lnTo>
                  <a:lnTo>
                    <a:pt x="37388" y="226504"/>
                  </a:lnTo>
                  <a:lnTo>
                    <a:pt x="40068" y="226809"/>
                  </a:lnTo>
                  <a:lnTo>
                    <a:pt x="41300" y="225742"/>
                  </a:lnTo>
                  <a:lnTo>
                    <a:pt x="41452" y="224269"/>
                  </a:lnTo>
                  <a:lnTo>
                    <a:pt x="41605" y="222796"/>
                  </a:lnTo>
                  <a:close/>
                </a:path>
                <a:path w="43179" h="336550">
                  <a:moveTo>
                    <a:pt x="42722" y="206667"/>
                  </a:moveTo>
                  <a:lnTo>
                    <a:pt x="42087" y="205854"/>
                  </a:lnTo>
                  <a:lnTo>
                    <a:pt x="41236" y="205803"/>
                  </a:lnTo>
                  <a:lnTo>
                    <a:pt x="39395" y="205651"/>
                  </a:lnTo>
                  <a:lnTo>
                    <a:pt x="38646" y="206336"/>
                  </a:lnTo>
                  <a:lnTo>
                    <a:pt x="38303" y="210502"/>
                  </a:lnTo>
                  <a:lnTo>
                    <a:pt x="37769" y="216255"/>
                  </a:lnTo>
                  <a:lnTo>
                    <a:pt x="38379" y="217081"/>
                  </a:lnTo>
                  <a:lnTo>
                    <a:pt x="40233" y="217258"/>
                  </a:lnTo>
                  <a:lnTo>
                    <a:pt x="41071" y="217347"/>
                  </a:lnTo>
                  <a:lnTo>
                    <a:pt x="41833" y="216649"/>
                  </a:lnTo>
                  <a:lnTo>
                    <a:pt x="42379" y="210858"/>
                  </a:lnTo>
                  <a:lnTo>
                    <a:pt x="42633" y="207594"/>
                  </a:lnTo>
                  <a:lnTo>
                    <a:pt x="42722" y="206667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210"/>
            <p:cNvSpPr/>
            <p:nvPr/>
          </p:nvSpPr>
          <p:spPr>
            <a:xfrm>
              <a:off x="3247144" y="4370702"/>
              <a:ext cx="0" cy="120014"/>
            </a:xfrm>
            <a:custGeom>
              <a:avLst/>
              <a:gdLst/>
              <a:ahLst/>
              <a:cxnLst/>
              <a:rect l="l" t="t" r="r" b="b"/>
              <a:pathLst>
                <a:path h="120014">
                  <a:moveTo>
                    <a:pt x="0" y="0"/>
                  </a:moveTo>
                  <a:lnTo>
                    <a:pt x="0" y="119594"/>
                  </a:lnTo>
                </a:path>
              </a:pathLst>
            </a:custGeom>
            <a:ln w="7583">
              <a:solidFill>
                <a:srgbClr val="BCBEC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211"/>
            <p:cNvSpPr/>
            <p:nvPr/>
          </p:nvSpPr>
          <p:spPr>
            <a:xfrm>
              <a:off x="3240176" y="4494161"/>
              <a:ext cx="7620" cy="30480"/>
            </a:xfrm>
            <a:custGeom>
              <a:avLst/>
              <a:gdLst/>
              <a:ahLst/>
              <a:cxnLst/>
              <a:rect l="l" t="t" r="r" b="b"/>
              <a:pathLst>
                <a:path w="7619" h="30479">
                  <a:moveTo>
                    <a:pt x="4203" y="26250"/>
                  </a:moveTo>
                  <a:lnTo>
                    <a:pt x="3314" y="24955"/>
                  </a:lnTo>
                  <a:lnTo>
                    <a:pt x="3619" y="24955"/>
                  </a:lnTo>
                  <a:lnTo>
                    <a:pt x="622" y="24511"/>
                  </a:lnTo>
                  <a:lnTo>
                    <a:pt x="88" y="24955"/>
                  </a:lnTo>
                  <a:lnTo>
                    <a:pt x="0" y="28448"/>
                  </a:lnTo>
                  <a:lnTo>
                    <a:pt x="1155" y="29997"/>
                  </a:lnTo>
                  <a:lnTo>
                    <a:pt x="2743" y="29997"/>
                  </a:lnTo>
                  <a:lnTo>
                    <a:pt x="3771" y="29171"/>
                  </a:lnTo>
                  <a:lnTo>
                    <a:pt x="4203" y="26250"/>
                  </a:lnTo>
                  <a:close/>
                </a:path>
                <a:path w="7619" h="30479">
                  <a:moveTo>
                    <a:pt x="5943" y="10172"/>
                  </a:moveTo>
                  <a:lnTo>
                    <a:pt x="5473" y="9512"/>
                  </a:lnTo>
                  <a:lnTo>
                    <a:pt x="5359" y="9334"/>
                  </a:lnTo>
                  <a:lnTo>
                    <a:pt x="2298" y="9334"/>
                  </a:lnTo>
                  <a:lnTo>
                    <a:pt x="2095" y="9512"/>
                  </a:lnTo>
                  <a:lnTo>
                    <a:pt x="2298" y="12547"/>
                  </a:lnTo>
                  <a:lnTo>
                    <a:pt x="1231" y="15443"/>
                  </a:lnTo>
                  <a:lnTo>
                    <a:pt x="749" y="18630"/>
                  </a:lnTo>
                  <a:lnTo>
                    <a:pt x="635" y="19558"/>
                  </a:lnTo>
                  <a:lnTo>
                    <a:pt x="1003" y="20104"/>
                  </a:lnTo>
                  <a:lnTo>
                    <a:pt x="4673" y="20104"/>
                  </a:lnTo>
                  <a:lnTo>
                    <a:pt x="5448" y="14325"/>
                  </a:lnTo>
                  <a:lnTo>
                    <a:pt x="5943" y="10172"/>
                  </a:lnTo>
                  <a:close/>
                </a:path>
                <a:path w="7619" h="30479">
                  <a:moveTo>
                    <a:pt x="7315" y="1587"/>
                  </a:moveTo>
                  <a:lnTo>
                    <a:pt x="6350" y="279"/>
                  </a:lnTo>
                  <a:lnTo>
                    <a:pt x="3670" y="0"/>
                  </a:lnTo>
                  <a:lnTo>
                    <a:pt x="2476" y="1066"/>
                  </a:lnTo>
                  <a:lnTo>
                    <a:pt x="2311" y="2527"/>
                  </a:lnTo>
                  <a:lnTo>
                    <a:pt x="2159" y="3987"/>
                  </a:lnTo>
                  <a:lnTo>
                    <a:pt x="3098" y="5295"/>
                  </a:lnTo>
                  <a:lnTo>
                    <a:pt x="5778" y="5600"/>
                  </a:lnTo>
                  <a:lnTo>
                    <a:pt x="7010" y="4533"/>
                  </a:lnTo>
                  <a:lnTo>
                    <a:pt x="7162" y="3060"/>
                  </a:lnTo>
                  <a:lnTo>
                    <a:pt x="7315" y="1587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2" name="object 21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3226638" y="4112933"/>
              <a:ext cx="13360" cy="15430"/>
            </a:xfrm>
            <a:prstGeom prst="rect">
              <a:avLst/>
            </a:prstGeom>
          </p:spPr>
        </p:pic>
        <p:pic>
          <p:nvPicPr>
            <p:cNvPr id="213" name="object 213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3226320" y="4656835"/>
              <a:ext cx="13347" cy="15430"/>
            </a:xfrm>
            <a:prstGeom prst="rect">
              <a:avLst/>
            </a:prstGeom>
          </p:spPr>
        </p:pic>
        <p:sp>
          <p:nvSpPr>
            <p:cNvPr id="214" name="object 214"/>
            <p:cNvSpPr/>
            <p:nvPr/>
          </p:nvSpPr>
          <p:spPr>
            <a:xfrm>
              <a:off x="2920790" y="4114322"/>
              <a:ext cx="6985" cy="8255"/>
            </a:xfrm>
            <a:custGeom>
              <a:avLst/>
              <a:gdLst/>
              <a:ahLst/>
              <a:cxnLst/>
              <a:rect l="l" t="t" r="r" b="b"/>
              <a:pathLst>
                <a:path w="6985" h="8254">
                  <a:moveTo>
                    <a:pt x="5816" y="5448"/>
                  </a:moveTo>
                  <a:lnTo>
                    <a:pt x="4737" y="7226"/>
                  </a:lnTo>
                  <a:lnTo>
                    <a:pt x="2806" y="8013"/>
                  </a:lnTo>
                  <a:lnTo>
                    <a:pt x="1485" y="7213"/>
                  </a:lnTo>
                  <a:lnTo>
                    <a:pt x="177" y="6413"/>
                  </a:lnTo>
                  <a:lnTo>
                    <a:pt x="0" y="4330"/>
                  </a:lnTo>
                  <a:lnTo>
                    <a:pt x="1079" y="2565"/>
                  </a:lnTo>
                  <a:lnTo>
                    <a:pt x="2171" y="787"/>
                  </a:lnTo>
                  <a:lnTo>
                    <a:pt x="4102" y="0"/>
                  </a:lnTo>
                  <a:lnTo>
                    <a:pt x="5410" y="800"/>
                  </a:lnTo>
                  <a:lnTo>
                    <a:pt x="6718" y="1587"/>
                  </a:lnTo>
                  <a:lnTo>
                    <a:pt x="6896" y="3670"/>
                  </a:lnTo>
                  <a:lnTo>
                    <a:pt x="5816" y="5448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215"/>
            <p:cNvSpPr/>
            <p:nvPr/>
          </p:nvSpPr>
          <p:spPr>
            <a:xfrm>
              <a:off x="2918735" y="4383829"/>
              <a:ext cx="6985" cy="8255"/>
            </a:xfrm>
            <a:custGeom>
              <a:avLst/>
              <a:gdLst/>
              <a:ahLst/>
              <a:cxnLst/>
              <a:rect l="l" t="t" r="r" b="b"/>
              <a:pathLst>
                <a:path w="6985" h="8254">
                  <a:moveTo>
                    <a:pt x="5816" y="5448"/>
                  </a:moveTo>
                  <a:lnTo>
                    <a:pt x="4724" y="7226"/>
                  </a:lnTo>
                  <a:lnTo>
                    <a:pt x="2806" y="8013"/>
                  </a:lnTo>
                  <a:lnTo>
                    <a:pt x="1485" y="7213"/>
                  </a:lnTo>
                  <a:lnTo>
                    <a:pt x="177" y="6413"/>
                  </a:lnTo>
                  <a:lnTo>
                    <a:pt x="0" y="4330"/>
                  </a:lnTo>
                  <a:lnTo>
                    <a:pt x="1079" y="2565"/>
                  </a:lnTo>
                  <a:lnTo>
                    <a:pt x="2158" y="787"/>
                  </a:lnTo>
                  <a:lnTo>
                    <a:pt x="4102" y="0"/>
                  </a:lnTo>
                  <a:lnTo>
                    <a:pt x="5410" y="800"/>
                  </a:lnTo>
                  <a:lnTo>
                    <a:pt x="6705" y="1600"/>
                  </a:lnTo>
                  <a:lnTo>
                    <a:pt x="6896" y="3670"/>
                  </a:lnTo>
                  <a:lnTo>
                    <a:pt x="5816" y="5448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6" name="object 216"/>
            <p:cNvSpPr/>
            <p:nvPr/>
          </p:nvSpPr>
          <p:spPr>
            <a:xfrm>
              <a:off x="3166045" y="4362998"/>
              <a:ext cx="10795" cy="57785"/>
            </a:xfrm>
            <a:custGeom>
              <a:avLst/>
              <a:gdLst/>
              <a:ahLst/>
              <a:cxnLst/>
              <a:rect l="l" t="t" r="r" b="b"/>
              <a:pathLst>
                <a:path w="10794" h="57785">
                  <a:moveTo>
                    <a:pt x="10605" y="0"/>
                  </a:moveTo>
                  <a:lnTo>
                    <a:pt x="0" y="6358"/>
                  </a:lnTo>
                  <a:lnTo>
                    <a:pt x="5549" y="44966"/>
                  </a:lnTo>
                  <a:lnTo>
                    <a:pt x="9715" y="57732"/>
                  </a:lnTo>
                  <a:lnTo>
                    <a:pt x="9723" y="51826"/>
                  </a:lnTo>
                  <a:lnTo>
                    <a:pt x="9872" y="44966"/>
                  </a:lnTo>
                  <a:lnTo>
                    <a:pt x="10161" y="34889"/>
                  </a:lnTo>
                  <a:lnTo>
                    <a:pt x="10504" y="26235"/>
                  </a:lnTo>
                  <a:lnTo>
                    <a:pt x="9513" y="13865"/>
                  </a:lnTo>
                  <a:lnTo>
                    <a:pt x="1060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7" name="object 217"/>
            <p:cNvSpPr/>
            <p:nvPr/>
          </p:nvSpPr>
          <p:spPr>
            <a:xfrm>
              <a:off x="3166045" y="4362998"/>
              <a:ext cx="10795" cy="57785"/>
            </a:xfrm>
            <a:custGeom>
              <a:avLst/>
              <a:gdLst/>
              <a:ahLst/>
              <a:cxnLst/>
              <a:rect l="l" t="t" r="r" b="b"/>
              <a:pathLst>
                <a:path w="10794" h="57785">
                  <a:moveTo>
                    <a:pt x="9715" y="57732"/>
                  </a:moveTo>
                  <a:lnTo>
                    <a:pt x="5549" y="44966"/>
                  </a:lnTo>
                  <a:lnTo>
                    <a:pt x="0" y="6358"/>
                  </a:lnTo>
                  <a:lnTo>
                    <a:pt x="10605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8" name="object 218"/>
            <p:cNvSpPr/>
            <p:nvPr/>
          </p:nvSpPr>
          <p:spPr>
            <a:xfrm>
              <a:off x="3170844" y="4370082"/>
              <a:ext cx="5715" cy="6985"/>
            </a:xfrm>
            <a:custGeom>
              <a:avLst/>
              <a:gdLst/>
              <a:ahLst/>
              <a:cxnLst/>
              <a:rect l="l" t="t" r="r" b="b"/>
              <a:pathLst>
                <a:path w="5714" h="6985">
                  <a:moveTo>
                    <a:pt x="5248" y="0"/>
                  </a:moveTo>
                  <a:lnTo>
                    <a:pt x="0" y="3042"/>
                  </a:lnTo>
                  <a:lnTo>
                    <a:pt x="2222" y="6865"/>
                  </a:lnTo>
                  <a:lnTo>
                    <a:pt x="4810" y="5563"/>
                  </a:lnTo>
                  <a:lnTo>
                    <a:pt x="52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9" name="object 219"/>
            <p:cNvSpPr/>
            <p:nvPr/>
          </p:nvSpPr>
          <p:spPr>
            <a:xfrm>
              <a:off x="3170844" y="4370082"/>
              <a:ext cx="5715" cy="6985"/>
            </a:xfrm>
            <a:custGeom>
              <a:avLst/>
              <a:gdLst/>
              <a:ahLst/>
              <a:cxnLst/>
              <a:rect l="l" t="t" r="r" b="b"/>
              <a:pathLst>
                <a:path w="5714" h="6985">
                  <a:moveTo>
                    <a:pt x="4810" y="5563"/>
                  </a:moveTo>
                  <a:lnTo>
                    <a:pt x="2222" y="6865"/>
                  </a:lnTo>
                  <a:lnTo>
                    <a:pt x="0" y="3042"/>
                  </a:lnTo>
                  <a:lnTo>
                    <a:pt x="5248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220"/>
            <p:cNvSpPr/>
            <p:nvPr/>
          </p:nvSpPr>
          <p:spPr>
            <a:xfrm>
              <a:off x="3157708" y="4370439"/>
              <a:ext cx="19050" cy="113664"/>
            </a:xfrm>
            <a:custGeom>
              <a:avLst/>
              <a:gdLst/>
              <a:ahLst/>
              <a:cxnLst/>
              <a:rect l="l" t="t" r="r" b="b"/>
              <a:pathLst>
                <a:path w="19050" h="113664">
                  <a:moveTo>
                    <a:pt x="1638" y="0"/>
                  </a:moveTo>
                  <a:lnTo>
                    <a:pt x="1638" y="5473"/>
                  </a:lnTo>
                  <a:lnTo>
                    <a:pt x="5003" y="7378"/>
                  </a:lnTo>
                  <a:lnTo>
                    <a:pt x="571" y="10045"/>
                  </a:lnTo>
                  <a:lnTo>
                    <a:pt x="315" y="27448"/>
                  </a:lnTo>
                  <a:lnTo>
                    <a:pt x="189" y="35973"/>
                  </a:lnTo>
                  <a:lnTo>
                    <a:pt x="65" y="44385"/>
                  </a:lnTo>
                  <a:lnTo>
                    <a:pt x="0" y="48844"/>
                  </a:lnTo>
                  <a:lnTo>
                    <a:pt x="4864" y="51968"/>
                  </a:lnTo>
                  <a:lnTo>
                    <a:pt x="431" y="54635"/>
                  </a:lnTo>
                  <a:lnTo>
                    <a:pt x="584" y="81858"/>
                  </a:lnTo>
                  <a:lnTo>
                    <a:pt x="660" y="95376"/>
                  </a:lnTo>
                  <a:lnTo>
                    <a:pt x="5003" y="97650"/>
                  </a:lnTo>
                  <a:lnTo>
                    <a:pt x="571" y="100317"/>
                  </a:lnTo>
                  <a:lnTo>
                    <a:pt x="736" y="106044"/>
                  </a:lnTo>
                  <a:lnTo>
                    <a:pt x="16116" y="113156"/>
                  </a:lnTo>
                  <a:lnTo>
                    <a:pt x="18745" y="111513"/>
                  </a:lnTo>
                  <a:lnTo>
                    <a:pt x="18967" y="110196"/>
                  </a:lnTo>
                  <a:lnTo>
                    <a:pt x="18546" y="100317"/>
                  </a:lnTo>
                  <a:lnTo>
                    <a:pt x="18436" y="97650"/>
                  </a:lnTo>
                  <a:lnTo>
                    <a:pt x="18194" y="89977"/>
                  </a:lnTo>
                  <a:lnTo>
                    <a:pt x="18010" y="81858"/>
                  </a:lnTo>
                  <a:lnTo>
                    <a:pt x="18059" y="44385"/>
                  </a:lnTo>
                  <a:lnTo>
                    <a:pt x="18241" y="35973"/>
                  </a:lnTo>
                  <a:lnTo>
                    <a:pt x="18497" y="27448"/>
                  </a:lnTo>
                  <a:lnTo>
                    <a:pt x="18840" y="18794"/>
                  </a:lnTo>
                  <a:lnTo>
                    <a:pt x="17941" y="7378"/>
                  </a:lnTo>
                  <a:lnTo>
                    <a:pt x="15401" y="7378"/>
                  </a:lnTo>
                  <a:lnTo>
                    <a:pt x="1638" y="0"/>
                  </a:lnTo>
                  <a:close/>
                </a:path>
                <a:path w="19050" h="113664">
                  <a:moveTo>
                    <a:pt x="17870" y="6486"/>
                  </a:moveTo>
                  <a:lnTo>
                    <a:pt x="15280" y="7378"/>
                  </a:lnTo>
                  <a:lnTo>
                    <a:pt x="17941" y="7378"/>
                  </a:lnTo>
                  <a:lnTo>
                    <a:pt x="17870" y="648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221"/>
            <p:cNvSpPr/>
            <p:nvPr/>
          </p:nvSpPr>
          <p:spPr>
            <a:xfrm>
              <a:off x="3157708" y="4370439"/>
              <a:ext cx="19050" cy="113664"/>
            </a:xfrm>
            <a:custGeom>
              <a:avLst/>
              <a:gdLst/>
              <a:ahLst/>
              <a:cxnLst/>
              <a:rect l="l" t="t" r="r" b="b"/>
              <a:pathLst>
                <a:path w="19050" h="113664">
                  <a:moveTo>
                    <a:pt x="17870" y="6486"/>
                  </a:moveTo>
                  <a:lnTo>
                    <a:pt x="15354" y="7353"/>
                  </a:lnTo>
                  <a:lnTo>
                    <a:pt x="1638" y="0"/>
                  </a:lnTo>
                  <a:lnTo>
                    <a:pt x="1638" y="5473"/>
                  </a:lnTo>
                  <a:lnTo>
                    <a:pt x="5003" y="7378"/>
                  </a:lnTo>
                  <a:lnTo>
                    <a:pt x="571" y="10045"/>
                  </a:lnTo>
                  <a:lnTo>
                    <a:pt x="0" y="48844"/>
                  </a:lnTo>
                  <a:lnTo>
                    <a:pt x="4864" y="51968"/>
                  </a:lnTo>
                  <a:lnTo>
                    <a:pt x="431" y="54635"/>
                  </a:lnTo>
                  <a:lnTo>
                    <a:pt x="660" y="95376"/>
                  </a:lnTo>
                  <a:lnTo>
                    <a:pt x="5003" y="97650"/>
                  </a:lnTo>
                  <a:lnTo>
                    <a:pt x="571" y="100317"/>
                  </a:lnTo>
                  <a:lnTo>
                    <a:pt x="736" y="106044"/>
                  </a:lnTo>
                  <a:lnTo>
                    <a:pt x="16116" y="113156"/>
                  </a:lnTo>
                  <a:lnTo>
                    <a:pt x="18745" y="111513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222"/>
            <p:cNvSpPr/>
            <p:nvPr/>
          </p:nvSpPr>
          <p:spPr>
            <a:xfrm>
              <a:off x="3158284" y="4377820"/>
              <a:ext cx="18415" cy="10795"/>
            </a:xfrm>
            <a:custGeom>
              <a:avLst/>
              <a:gdLst/>
              <a:ahLst/>
              <a:cxnLst/>
              <a:rect l="l" t="t" r="r" b="b"/>
              <a:pathLst>
                <a:path w="18414" h="10795">
                  <a:moveTo>
                    <a:pt x="4419" y="0"/>
                  </a:moveTo>
                  <a:lnTo>
                    <a:pt x="0" y="2667"/>
                  </a:lnTo>
                  <a:lnTo>
                    <a:pt x="15303" y="10452"/>
                  </a:lnTo>
                  <a:lnTo>
                    <a:pt x="18061" y="8866"/>
                  </a:lnTo>
                  <a:lnTo>
                    <a:pt x="17719" y="4596"/>
                  </a:lnTo>
                  <a:lnTo>
                    <a:pt x="14986" y="5981"/>
                  </a:lnTo>
                  <a:lnTo>
                    <a:pt x="441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223"/>
            <p:cNvSpPr/>
            <p:nvPr/>
          </p:nvSpPr>
          <p:spPr>
            <a:xfrm>
              <a:off x="3158284" y="4377820"/>
              <a:ext cx="18415" cy="10795"/>
            </a:xfrm>
            <a:custGeom>
              <a:avLst/>
              <a:gdLst/>
              <a:ahLst/>
              <a:cxnLst/>
              <a:rect l="l" t="t" r="r" b="b"/>
              <a:pathLst>
                <a:path w="18414" h="10795">
                  <a:moveTo>
                    <a:pt x="17719" y="4596"/>
                  </a:moveTo>
                  <a:lnTo>
                    <a:pt x="14986" y="5981"/>
                  </a:lnTo>
                  <a:lnTo>
                    <a:pt x="4419" y="0"/>
                  </a:lnTo>
                  <a:lnTo>
                    <a:pt x="0" y="2667"/>
                  </a:lnTo>
                  <a:lnTo>
                    <a:pt x="15303" y="10452"/>
                  </a:lnTo>
                  <a:lnTo>
                    <a:pt x="18061" y="8866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4" name="object 224"/>
            <p:cNvSpPr/>
            <p:nvPr/>
          </p:nvSpPr>
          <p:spPr>
            <a:xfrm>
              <a:off x="3158284" y="4468089"/>
              <a:ext cx="18415" cy="10795"/>
            </a:xfrm>
            <a:custGeom>
              <a:avLst/>
              <a:gdLst/>
              <a:ahLst/>
              <a:cxnLst/>
              <a:rect l="l" t="t" r="r" b="b"/>
              <a:pathLst>
                <a:path w="18414" h="10795">
                  <a:moveTo>
                    <a:pt x="4419" y="0"/>
                  </a:moveTo>
                  <a:lnTo>
                    <a:pt x="0" y="2667"/>
                  </a:lnTo>
                  <a:lnTo>
                    <a:pt x="15303" y="10452"/>
                  </a:lnTo>
                  <a:lnTo>
                    <a:pt x="18231" y="8768"/>
                  </a:lnTo>
                  <a:lnTo>
                    <a:pt x="18046" y="4430"/>
                  </a:lnTo>
                  <a:lnTo>
                    <a:pt x="14986" y="5981"/>
                  </a:lnTo>
                  <a:lnTo>
                    <a:pt x="441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5" name="object 225"/>
            <p:cNvSpPr/>
            <p:nvPr/>
          </p:nvSpPr>
          <p:spPr>
            <a:xfrm>
              <a:off x="3158284" y="4468089"/>
              <a:ext cx="18415" cy="10795"/>
            </a:xfrm>
            <a:custGeom>
              <a:avLst/>
              <a:gdLst/>
              <a:ahLst/>
              <a:cxnLst/>
              <a:rect l="l" t="t" r="r" b="b"/>
              <a:pathLst>
                <a:path w="18414" h="10795">
                  <a:moveTo>
                    <a:pt x="18046" y="4430"/>
                  </a:moveTo>
                  <a:lnTo>
                    <a:pt x="14986" y="5981"/>
                  </a:lnTo>
                  <a:lnTo>
                    <a:pt x="4419" y="0"/>
                  </a:lnTo>
                  <a:lnTo>
                    <a:pt x="0" y="2667"/>
                  </a:lnTo>
                  <a:lnTo>
                    <a:pt x="15303" y="10452"/>
                  </a:lnTo>
                  <a:lnTo>
                    <a:pt x="18231" y="8768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6" name="object 226"/>
            <p:cNvSpPr/>
            <p:nvPr/>
          </p:nvSpPr>
          <p:spPr>
            <a:xfrm>
              <a:off x="3158139" y="4422401"/>
              <a:ext cx="17780" cy="10795"/>
            </a:xfrm>
            <a:custGeom>
              <a:avLst/>
              <a:gdLst/>
              <a:ahLst/>
              <a:cxnLst/>
              <a:rect l="l" t="t" r="r" b="b"/>
              <a:pathLst>
                <a:path w="17780" h="10795">
                  <a:moveTo>
                    <a:pt x="4432" y="0"/>
                  </a:moveTo>
                  <a:lnTo>
                    <a:pt x="0" y="2666"/>
                  </a:lnTo>
                  <a:lnTo>
                    <a:pt x="15443" y="10617"/>
                  </a:lnTo>
                  <a:lnTo>
                    <a:pt x="17606" y="9374"/>
                  </a:lnTo>
                  <a:lnTo>
                    <a:pt x="17612" y="4885"/>
                  </a:lnTo>
                  <a:lnTo>
                    <a:pt x="15125" y="6146"/>
                  </a:lnTo>
                  <a:lnTo>
                    <a:pt x="44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7" name="object 227"/>
            <p:cNvSpPr/>
            <p:nvPr/>
          </p:nvSpPr>
          <p:spPr>
            <a:xfrm>
              <a:off x="3158139" y="4422401"/>
              <a:ext cx="17780" cy="10795"/>
            </a:xfrm>
            <a:custGeom>
              <a:avLst/>
              <a:gdLst/>
              <a:ahLst/>
              <a:cxnLst/>
              <a:rect l="l" t="t" r="r" b="b"/>
              <a:pathLst>
                <a:path w="17780" h="10795">
                  <a:moveTo>
                    <a:pt x="17606" y="9374"/>
                  </a:moveTo>
                  <a:lnTo>
                    <a:pt x="15443" y="10617"/>
                  </a:lnTo>
                  <a:lnTo>
                    <a:pt x="0" y="2666"/>
                  </a:lnTo>
                  <a:lnTo>
                    <a:pt x="4432" y="0"/>
                  </a:lnTo>
                  <a:lnTo>
                    <a:pt x="15125" y="6146"/>
                  </a:lnTo>
                  <a:lnTo>
                    <a:pt x="17612" y="4885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8" name="object 228"/>
            <p:cNvSpPr/>
            <p:nvPr/>
          </p:nvSpPr>
          <p:spPr>
            <a:xfrm>
              <a:off x="3018814" y="4129029"/>
              <a:ext cx="160020" cy="252095"/>
            </a:xfrm>
            <a:custGeom>
              <a:avLst/>
              <a:gdLst/>
              <a:ahLst/>
              <a:cxnLst/>
              <a:rect l="l" t="t" r="r" b="b"/>
              <a:pathLst>
                <a:path w="160019" h="252095">
                  <a:moveTo>
                    <a:pt x="10299" y="0"/>
                  </a:moveTo>
                  <a:lnTo>
                    <a:pt x="0" y="8699"/>
                  </a:lnTo>
                  <a:lnTo>
                    <a:pt x="11595" y="33121"/>
                  </a:lnTo>
                  <a:lnTo>
                    <a:pt x="72936" y="67335"/>
                  </a:lnTo>
                  <a:lnTo>
                    <a:pt x="85890" y="181698"/>
                  </a:lnTo>
                  <a:lnTo>
                    <a:pt x="136817" y="229755"/>
                  </a:lnTo>
                  <a:lnTo>
                    <a:pt x="140424" y="241058"/>
                  </a:lnTo>
                  <a:lnTo>
                    <a:pt x="140538" y="241414"/>
                  </a:lnTo>
                  <a:lnTo>
                    <a:pt x="154584" y="251650"/>
                  </a:lnTo>
                  <a:lnTo>
                    <a:pt x="156947" y="250372"/>
                  </a:lnTo>
                  <a:lnTo>
                    <a:pt x="156871" y="246227"/>
                  </a:lnTo>
                  <a:lnTo>
                    <a:pt x="154355" y="246227"/>
                  </a:lnTo>
                  <a:lnTo>
                    <a:pt x="149402" y="241693"/>
                  </a:lnTo>
                  <a:lnTo>
                    <a:pt x="157632" y="236560"/>
                  </a:lnTo>
                  <a:lnTo>
                    <a:pt x="159912" y="207596"/>
                  </a:lnTo>
                  <a:lnTo>
                    <a:pt x="157953" y="206455"/>
                  </a:lnTo>
                  <a:lnTo>
                    <a:pt x="130759" y="189877"/>
                  </a:lnTo>
                  <a:lnTo>
                    <a:pt x="103716" y="153265"/>
                  </a:lnTo>
                  <a:lnTo>
                    <a:pt x="97943" y="106597"/>
                  </a:lnTo>
                  <a:lnTo>
                    <a:pt x="97650" y="67195"/>
                  </a:lnTo>
                  <a:lnTo>
                    <a:pt x="94452" y="54027"/>
                  </a:lnTo>
                  <a:lnTo>
                    <a:pt x="91812" y="50647"/>
                  </a:lnTo>
                  <a:lnTo>
                    <a:pt x="64973" y="50647"/>
                  </a:lnTo>
                  <a:lnTo>
                    <a:pt x="18199" y="24396"/>
                  </a:lnTo>
                  <a:lnTo>
                    <a:pt x="24434" y="20497"/>
                  </a:lnTo>
                  <a:lnTo>
                    <a:pt x="24485" y="18973"/>
                  </a:lnTo>
                  <a:lnTo>
                    <a:pt x="27063" y="17716"/>
                  </a:lnTo>
                  <a:lnTo>
                    <a:pt x="27647" y="10248"/>
                  </a:lnTo>
                  <a:lnTo>
                    <a:pt x="23596" y="7569"/>
                  </a:lnTo>
                  <a:lnTo>
                    <a:pt x="10299" y="0"/>
                  </a:lnTo>
                  <a:close/>
                </a:path>
                <a:path w="160019" h="252095">
                  <a:moveTo>
                    <a:pt x="156989" y="244721"/>
                  </a:moveTo>
                  <a:lnTo>
                    <a:pt x="154355" y="246227"/>
                  </a:lnTo>
                  <a:lnTo>
                    <a:pt x="156871" y="246227"/>
                  </a:lnTo>
                  <a:lnTo>
                    <a:pt x="156989" y="244721"/>
                  </a:lnTo>
                  <a:close/>
                </a:path>
                <a:path w="160019" h="252095">
                  <a:moveTo>
                    <a:pt x="69064" y="36664"/>
                  </a:moveTo>
                  <a:lnTo>
                    <a:pt x="66509" y="42125"/>
                  </a:lnTo>
                  <a:lnTo>
                    <a:pt x="64973" y="50647"/>
                  </a:lnTo>
                  <a:lnTo>
                    <a:pt x="91812" y="50647"/>
                  </a:lnTo>
                  <a:lnTo>
                    <a:pt x="71119" y="37782"/>
                  </a:lnTo>
                  <a:lnTo>
                    <a:pt x="69064" y="36664"/>
                  </a:lnTo>
                  <a:close/>
                </a:path>
                <a:path w="160019" h="252095">
                  <a:moveTo>
                    <a:pt x="69456" y="35826"/>
                  </a:moveTo>
                  <a:lnTo>
                    <a:pt x="69064" y="36664"/>
                  </a:lnTo>
                  <a:lnTo>
                    <a:pt x="71119" y="37782"/>
                  </a:lnTo>
                  <a:lnTo>
                    <a:pt x="75897" y="37782"/>
                  </a:lnTo>
                  <a:lnTo>
                    <a:pt x="69456" y="3582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9" name="object 229"/>
            <p:cNvSpPr/>
            <p:nvPr/>
          </p:nvSpPr>
          <p:spPr>
            <a:xfrm>
              <a:off x="3018814" y="4129029"/>
              <a:ext cx="160020" cy="252095"/>
            </a:xfrm>
            <a:custGeom>
              <a:avLst/>
              <a:gdLst/>
              <a:ahLst/>
              <a:cxnLst/>
              <a:rect l="l" t="t" r="r" b="b"/>
              <a:pathLst>
                <a:path w="160019" h="252095">
                  <a:moveTo>
                    <a:pt x="156989" y="244721"/>
                  </a:moveTo>
                  <a:lnTo>
                    <a:pt x="154355" y="246227"/>
                  </a:lnTo>
                  <a:lnTo>
                    <a:pt x="149402" y="241693"/>
                  </a:lnTo>
                  <a:lnTo>
                    <a:pt x="157631" y="236568"/>
                  </a:lnTo>
                </a:path>
                <a:path w="160019" h="252095">
                  <a:moveTo>
                    <a:pt x="159912" y="207596"/>
                  </a:moveTo>
                  <a:lnTo>
                    <a:pt x="113497" y="173030"/>
                  </a:lnTo>
                  <a:lnTo>
                    <a:pt x="99357" y="136826"/>
                  </a:lnTo>
                  <a:lnTo>
                    <a:pt x="97729" y="92271"/>
                  </a:lnTo>
                  <a:lnTo>
                    <a:pt x="97650" y="67195"/>
                  </a:lnTo>
                  <a:lnTo>
                    <a:pt x="94452" y="54027"/>
                  </a:lnTo>
                  <a:lnTo>
                    <a:pt x="87406" y="45007"/>
                  </a:lnTo>
                  <a:lnTo>
                    <a:pt x="80357" y="39822"/>
                  </a:lnTo>
                  <a:lnTo>
                    <a:pt x="77152" y="38163"/>
                  </a:lnTo>
                  <a:lnTo>
                    <a:pt x="69456" y="35826"/>
                  </a:lnTo>
                  <a:lnTo>
                    <a:pt x="66509" y="42125"/>
                  </a:lnTo>
                  <a:lnTo>
                    <a:pt x="64973" y="50647"/>
                  </a:lnTo>
                  <a:lnTo>
                    <a:pt x="18199" y="24396"/>
                  </a:lnTo>
                  <a:lnTo>
                    <a:pt x="24434" y="20497"/>
                  </a:lnTo>
                  <a:lnTo>
                    <a:pt x="28790" y="23342"/>
                  </a:lnTo>
                  <a:lnTo>
                    <a:pt x="36525" y="18973"/>
                  </a:lnTo>
                  <a:lnTo>
                    <a:pt x="71119" y="37782"/>
                  </a:lnTo>
                  <a:lnTo>
                    <a:pt x="36525" y="18973"/>
                  </a:lnTo>
                  <a:lnTo>
                    <a:pt x="28790" y="23342"/>
                  </a:lnTo>
                  <a:lnTo>
                    <a:pt x="24434" y="20497"/>
                  </a:lnTo>
                  <a:lnTo>
                    <a:pt x="24485" y="18973"/>
                  </a:lnTo>
                  <a:lnTo>
                    <a:pt x="27063" y="17716"/>
                  </a:lnTo>
                  <a:lnTo>
                    <a:pt x="27647" y="10248"/>
                  </a:lnTo>
                  <a:lnTo>
                    <a:pt x="23596" y="7569"/>
                  </a:lnTo>
                  <a:lnTo>
                    <a:pt x="16954" y="3784"/>
                  </a:lnTo>
                  <a:lnTo>
                    <a:pt x="10299" y="0"/>
                  </a:lnTo>
                  <a:lnTo>
                    <a:pt x="0" y="8699"/>
                  </a:lnTo>
                  <a:lnTo>
                    <a:pt x="11595" y="33121"/>
                  </a:lnTo>
                  <a:lnTo>
                    <a:pt x="72936" y="67335"/>
                  </a:lnTo>
                  <a:lnTo>
                    <a:pt x="85890" y="181698"/>
                  </a:lnTo>
                  <a:lnTo>
                    <a:pt x="136817" y="229755"/>
                  </a:lnTo>
                  <a:lnTo>
                    <a:pt x="140538" y="241414"/>
                  </a:lnTo>
                  <a:lnTo>
                    <a:pt x="154584" y="251650"/>
                  </a:lnTo>
                  <a:lnTo>
                    <a:pt x="156947" y="250372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0" name="object 230"/>
            <p:cNvSpPr/>
            <p:nvPr/>
          </p:nvSpPr>
          <p:spPr>
            <a:xfrm>
              <a:off x="2891815" y="4205161"/>
              <a:ext cx="20320" cy="14604"/>
            </a:xfrm>
            <a:custGeom>
              <a:avLst/>
              <a:gdLst/>
              <a:ahLst/>
              <a:cxnLst/>
              <a:rect l="l" t="t" r="r" b="b"/>
              <a:pathLst>
                <a:path w="20319" h="14604">
                  <a:moveTo>
                    <a:pt x="16713" y="0"/>
                  </a:moveTo>
                  <a:lnTo>
                    <a:pt x="7543" y="3289"/>
                  </a:lnTo>
                  <a:lnTo>
                    <a:pt x="0" y="9486"/>
                  </a:lnTo>
                  <a:lnTo>
                    <a:pt x="5206" y="13398"/>
                  </a:lnTo>
                  <a:lnTo>
                    <a:pt x="8153" y="13982"/>
                  </a:lnTo>
                  <a:lnTo>
                    <a:pt x="19735" y="4330"/>
                  </a:lnTo>
                  <a:lnTo>
                    <a:pt x="19278" y="736"/>
                  </a:lnTo>
                  <a:lnTo>
                    <a:pt x="1671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1" name="object 231"/>
            <p:cNvSpPr/>
            <p:nvPr/>
          </p:nvSpPr>
          <p:spPr>
            <a:xfrm>
              <a:off x="2891815" y="4205161"/>
              <a:ext cx="20320" cy="14604"/>
            </a:xfrm>
            <a:custGeom>
              <a:avLst/>
              <a:gdLst/>
              <a:ahLst/>
              <a:cxnLst/>
              <a:rect l="l" t="t" r="r" b="b"/>
              <a:pathLst>
                <a:path w="20319" h="14604">
                  <a:moveTo>
                    <a:pt x="19735" y="4330"/>
                  </a:moveTo>
                  <a:lnTo>
                    <a:pt x="19278" y="736"/>
                  </a:lnTo>
                  <a:lnTo>
                    <a:pt x="16713" y="0"/>
                  </a:lnTo>
                  <a:lnTo>
                    <a:pt x="7543" y="3289"/>
                  </a:lnTo>
                  <a:lnTo>
                    <a:pt x="0" y="9486"/>
                  </a:lnTo>
                  <a:lnTo>
                    <a:pt x="5206" y="13398"/>
                  </a:lnTo>
                  <a:lnTo>
                    <a:pt x="8153" y="13982"/>
                  </a:lnTo>
                  <a:lnTo>
                    <a:pt x="19735" y="433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2" name="object 232"/>
            <p:cNvSpPr/>
            <p:nvPr/>
          </p:nvSpPr>
          <p:spPr>
            <a:xfrm>
              <a:off x="2896062" y="4210795"/>
              <a:ext cx="10160" cy="6985"/>
            </a:xfrm>
            <a:custGeom>
              <a:avLst/>
              <a:gdLst/>
              <a:ahLst/>
              <a:cxnLst/>
              <a:rect l="l" t="t" r="r" b="b"/>
              <a:pathLst>
                <a:path w="10160" h="6985">
                  <a:moveTo>
                    <a:pt x="8509" y="0"/>
                  </a:moveTo>
                  <a:lnTo>
                    <a:pt x="787" y="5067"/>
                  </a:lnTo>
                  <a:lnTo>
                    <a:pt x="0" y="6172"/>
                  </a:lnTo>
                  <a:lnTo>
                    <a:pt x="3911" y="6985"/>
                  </a:lnTo>
                  <a:lnTo>
                    <a:pt x="9702" y="4165"/>
                  </a:lnTo>
                  <a:lnTo>
                    <a:pt x="9702" y="1968"/>
                  </a:lnTo>
                  <a:lnTo>
                    <a:pt x="85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3" name="object 233"/>
            <p:cNvSpPr/>
            <p:nvPr/>
          </p:nvSpPr>
          <p:spPr>
            <a:xfrm>
              <a:off x="2896062" y="4210795"/>
              <a:ext cx="10160" cy="6985"/>
            </a:xfrm>
            <a:custGeom>
              <a:avLst/>
              <a:gdLst/>
              <a:ahLst/>
              <a:cxnLst/>
              <a:rect l="l" t="t" r="r" b="b"/>
              <a:pathLst>
                <a:path w="10160" h="6985">
                  <a:moveTo>
                    <a:pt x="787" y="5067"/>
                  </a:moveTo>
                  <a:lnTo>
                    <a:pt x="7035" y="977"/>
                  </a:lnTo>
                  <a:lnTo>
                    <a:pt x="8509" y="0"/>
                  </a:lnTo>
                  <a:lnTo>
                    <a:pt x="9702" y="1968"/>
                  </a:lnTo>
                  <a:lnTo>
                    <a:pt x="9702" y="4165"/>
                  </a:lnTo>
                  <a:lnTo>
                    <a:pt x="3911" y="6985"/>
                  </a:lnTo>
                  <a:lnTo>
                    <a:pt x="0" y="6172"/>
                  </a:lnTo>
                  <a:lnTo>
                    <a:pt x="787" y="5067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4" name="object 234"/>
            <p:cNvSpPr/>
            <p:nvPr/>
          </p:nvSpPr>
          <p:spPr>
            <a:xfrm>
              <a:off x="2885116" y="4195472"/>
              <a:ext cx="104139" cy="39370"/>
            </a:xfrm>
            <a:custGeom>
              <a:avLst/>
              <a:gdLst/>
              <a:ahLst/>
              <a:cxnLst/>
              <a:rect l="l" t="t" r="r" b="b"/>
              <a:pathLst>
                <a:path w="104139" h="39370">
                  <a:moveTo>
                    <a:pt x="50647" y="0"/>
                  </a:moveTo>
                  <a:lnTo>
                    <a:pt x="42964" y="4330"/>
                  </a:lnTo>
                  <a:lnTo>
                    <a:pt x="14135" y="21374"/>
                  </a:lnTo>
                  <a:lnTo>
                    <a:pt x="8826" y="19342"/>
                  </a:lnTo>
                  <a:lnTo>
                    <a:pt x="22123" y="9182"/>
                  </a:lnTo>
                  <a:lnTo>
                    <a:pt x="24028" y="9982"/>
                  </a:lnTo>
                  <a:lnTo>
                    <a:pt x="24117" y="9283"/>
                  </a:lnTo>
                  <a:lnTo>
                    <a:pt x="20027" y="7353"/>
                  </a:lnTo>
                  <a:lnTo>
                    <a:pt x="0" y="19735"/>
                  </a:lnTo>
                  <a:lnTo>
                    <a:pt x="2412" y="24079"/>
                  </a:lnTo>
                  <a:lnTo>
                    <a:pt x="13588" y="27686"/>
                  </a:lnTo>
                  <a:lnTo>
                    <a:pt x="38900" y="17487"/>
                  </a:lnTo>
                  <a:lnTo>
                    <a:pt x="85204" y="38862"/>
                  </a:lnTo>
                  <a:lnTo>
                    <a:pt x="103771" y="25920"/>
                  </a:lnTo>
                  <a:lnTo>
                    <a:pt x="100749" y="21424"/>
                  </a:lnTo>
                  <a:lnTo>
                    <a:pt x="99699" y="22206"/>
                  </a:lnTo>
                  <a:lnTo>
                    <a:pt x="95680" y="22950"/>
                  </a:lnTo>
                  <a:lnTo>
                    <a:pt x="87381" y="21258"/>
                  </a:lnTo>
                  <a:lnTo>
                    <a:pt x="73494" y="14732"/>
                  </a:lnTo>
                  <a:lnTo>
                    <a:pt x="56730" y="5372"/>
                  </a:lnTo>
                  <a:lnTo>
                    <a:pt x="5064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5" name="object 235"/>
            <p:cNvSpPr/>
            <p:nvPr/>
          </p:nvSpPr>
          <p:spPr>
            <a:xfrm>
              <a:off x="2885116" y="4195472"/>
              <a:ext cx="104139" cy="39370"/>
            </a:xfrm>
            <a:custGeom>
              <a:avLst/>
              <a:gdLst/>
              <a:ahLst/>
              <a:cxnLst/>
              <a:rect l="l" t="t" r="r" b="b"/>
              <a:pathLst>
                <a:path w="104139" h="39370">
                  <a:moveTo>
                    <a:pt x="0" y="19735"/>
                  </a:moveTo>
                  <a:lnTo>
                    <a:pt x="12865" y="11938"/>
                  </a:lnTo>
                  <a:lnTo>
                    <a:pt x="16789" y="9423"/>
                  </a:lnTo>
                  <a:lnTo>
                    <a:pt x="20027" y="7353"/>
                  </a:lnTo>
                  <a:lnTo>
                    <a:pt x="24117" y="9283"/>
                  </a:lnTo>
                  <a:lnTo>
                    <a:pt x="24028" y="9982"/>
                  </a:lnTo>
                  <a:lnTo>
                    <a:pt x="22123" y="9182"/>
                  </a:lnTo>
                  <a:lnTo>
                    <a:pt x="8826" y="19342"/>
                  </a:lnTo>
                  <a:lnTo>
                    <a:pt x="14135" y="21374"/>
                  </a:lnTo>
                  <a:lnTo>
                    <a:pt x="26487" y="13956"/>
                  </a:lnTo>
                  <a:lnTo>
                    <a:pt x="33607" y="9709"/>
                  </a:lnTo>
                  <a:lnTo>
                    <a:pt x="38198" y="7033"/>
                  </a:lnTo>
                  <a:lnTo>
                    <a:pt x="42964" y="4330"/>
                  </a:lnTo>
                  <a:lnTo>
                    <a:pt x="50647" y="0"/>
                  </a:lnTo>
                  <a:lnTo>
                    <a:pt x="56730" y="5372"/>
                  </a:lnTo>
                  <a:lnTo>
                    <a:pt x="64198" y="9639"/>
                  </a:lnTo>
                  <a:lnTo>
                    <a:pt x="73494" y="14732"/>
                  </a:lnTo>
                  <a:lnTo>
                    <a:pt x="87381" y="21258"/>
                  </a:lnTo>
                  <a:lnTo>
                    <a:pt x="95680" y="22950"/>
                  </a:lnTo>
                  <a:lnTo>
                    <a:pt x="99699" y="22206"/>
                  </a:lnTo>
                  <a:lnTo>
                    <a:pt x="100749" y="21424"/>
                  </a:lnTo>
                  <a:lnTo>
                    <a:pt x="103771" y="25920"/>
                  </a:lnTo>
                  <a:lnTo>
                    <a:pt x="85204" y="38862"/>
                  </a:lnTo>
                  <a:lnTo>
                    <a:pt x="38900" y="17487"/>
                  </a:lnTo>
                  <a:lnTo>
                    <a:pt x="13588" y="27686"/>
                  </a:lnTo>
                  <a:lnTo>
                    <a:pt x="2412" y="24079"/>
                  </a:lnTo>
                  <a:lnTo>
                    <a:pt x="0" y="19735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6" name="object 236"/>
            <p:cNvSpPr/>
            <p:nvPr/>
          </p:nvSpPr>
          <p:spPr>
            <a:xfrm>
              <a:off x="3091752" y="4441809"/>
              <a:ext cx="33655" cy="80010"/>
            </a:xfrm>
            <a:custGeom>
              <a:avLst/>
              <a:gdLst/>
              <a:ahLst/>
              <a:cxnLst/>
              <a:rect l="l" t="t" r="r" b="b"/>
              <a:pathLst>
                <a:path w="33655" h="80010">
                  <a:moveTo>
                    <a:pt x="28041" y="0"/>
                  </a:moveTo>
                  <a:lnTo>
                    <a:pt x="4699" y="15151"/>
                  </a:lnTo>
                  <a:lnTo>
                    <a:pt x="0" y="71907"/>
                  </a:lnTo>
                  <a:lnTo>
                    <a:pt x="12407" y="79540"/>
                  </a:lnTo>
                  <a:lnTo>
                    <a:pt x="18618" y="77127"/>
                  </a:lnTo>
                  <a:lnTo>
                    <a:pt x="24574" y="73024"/>
                  </a:lnTo>
                  <a:lnTo>
                    <a:pt x="24447" y="66878"/>
                  </a:lnTo>
                  <a:lnTo>
                    <a:pt x="25285" y="11201"/>
                  </a:lnTo>
                  <a:lnTo>
                    <a:pt x="33477" y="8508"/>
                  </a:lnTo>
                  <a:lnTo>
                    <a:pt x="280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7" name="object 237"/>
            <p:cNvSpPr/>
            <p:nvPr/>
          </p:nvSpPr>
          <p:spPr>
            <a:xfrm>
              <a:off x="3091752" y="4441809"/>
              <a:ext cx="33655" cy="80010"/>
            </a:xfrm>
            <a:custGeom>
              <a:avLst/>
              <a:gdLst/>
              <a:ahLst/>
              <a:cxnLst/>
              <a:rect l="l" t="t" r="r" b="b"/>
              <a:pathLst>
                <a:path w="33655" h="80010">
                  <a:moveTo>
                    <a:pt x="33477" y="8508"/>
                  </a:moveTo>
                  <a:lnTo>
                    <a:pt x="25285" y="11201"/>
                  </a:lnTo>
                  <a:lnTo>
                    <a:pt x="25133" y="27584"/>
                  </a:lnTo>
                  <a:lnTo>
                    <a:pt x="24972" y="40640"/>
                  </a:lnTo>
                  <a:lnTo>
                    <a:pt x="24742" y="53379"/>
                  </a:lnTo>
                  <a:lnTo>
                    <a:pt x="24536" y="63044"/>
                  </a:lnTo>
                  <a:lnTo>
                    <a:pt x="24447" y="66878"/>
                  </a:lnTo>
                  <a:lnTo>
                    <a:pt x="24574" y="73024"/>
                  </a:lnTo>
                  <a:lnTo>
                    <a:pt x="21602" y="75069"/>
                  </a:lnTo>
                  <a:lnTo>
                    <a:pt x="18618" y="77127"/>
                  </a:lnTo>
                  <a:lnTo>
                    <a:pt x="12407" y="79540"/>
                  </a:lnTo>
                  <a:lnTo>
                    <a:pt x="0" y="71907"/>
                  </a:lnTo>
                  <a:lnTo>
                    <a:pt x="4699" y="15151"/>
                  </a:lnTo>
                  <a:lnTo>
                    <a:pt x="28041" y="0"/>
                  </a:lnTo>
                  <a:lnTo>
                    <a:pt x="33477" y="8508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8" name="object 238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861610" y="4136313"/>
              <a:ext cx="316992" cy="386734"/>
            </a:xfrm>
            <a:prstGeom prst="rect">
              <a:avLst/>
            </a:prstGeom>
          </p:spPr>
        </p:pic>
        <p:pic>
          <p:nvPicPr>
            <p:cNvPr id="239" name="object 239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989173" y="4425226"/>
              <a:ext cx="19265" cy="23723"/>
            </a:xfrm>
            <a:prstGeom prst="rect">
              <a:avLst/>
            </a:prstGeom>
          </p:spPr>
        </p:pic>
        <p:sp>
          <p:nvSpPr>
            <p:cNvPr id="240" name="object 240"/>
            <p:cNvSpPr/>
            <p:nvPr/>
          </p:nvSpPr>
          <p:spPr>
            <a:xfrm>
              <a:off x="3157660" y="4370031"/>
              <a:ext cx="39370" cy="113664"/>
            </a:xfrm>
            <a:custGeom>
              <a:avLst/>
              <a:gdLst/>
              <a:ahLst/>
              <a:cxnLst/>
              <a:rect l="l" t="t" r="r" b="b"/>
              <a:pathLst>
                <a:path w="39369" h="113664">
                  <a:moveTo>
                    <a:pt x="1638" y="355"/>
                  </a:moveTo>
                  <a:lnTo>
                    <a:pt x="1638" y="5829"/>
                  </a:lnTo>
                  <a:lnTo>
                    <a:pt x="5003" y="7734"/>
                  </a:lnTo>
                  <a:lnTo>
                    <a:pt x="571" y="10401"/>
                  </a:lnTo>
                  <a:lnTo>
                    <a:pt x="0" y="49199"/>
                  </a:lnTo>
                  <a:lnTo>
                    <a:pt x="4864" y="52324"/>
                  </a:lnTo>
                  <a:lnTo>
                    <a:pt x="431" y="54991"/>
                  </a:lnTo>
                  <a:lnTo>
                    <a:pt x="634" y="91033"/>
                  </a:lnTo>
                  <a:lnTo>
                    <a:pt x="660" y="95732"/>
                  </a:lnTo>
                  <a:lnTo>
                    <a:pt x="5003" y="98005"/>
                  </a:lnTo>
                  <a:lnTo>
                    <a:pt x="571" y="100672"/>
                  </a:lnTo>
                  <a:lnTo>
                    <a:pt x="716" y="105702"/>
                  </a:lnTo>
                  <a:lnTo>
                    <a:pt x="736" y="106400"/>
                  </a:lnTo>
                  <a:lnTo>
                    <a:pt x="16128" y="113512"/>
                  </a:lnTo>
                  <a:lnTo>
                    <a:pt x="28613" y="105702"/>
                  </a:lnTo>
                  <a:lnTo>
                    <a:pt x="38963" y="98336"/>
                  </a:lnTo>
                  <a:lnTo>
                    <a:pt x="38925" y="91033"/>
                  </a:lnTo>
                  <a:lnTo>
                    <a:pt x="37868" y="10401"/>
                  </a:lnTo>
                  <a:lnTo>
                    <a:pt x="37833" y="7734"/>
                  </a:lnTo>
                  <a:lnTo>
                    <a:pt x="15401" y="7734"/>
                  </a:lnTo>
                  <a:lnTo>
                    <a:pt x="1638" y="355"/>
                  </a:lnTo>
                  <a:close/>
                </a:path>
                <a:path w="39369" h="113664">
                  <a:moveTo>
                    <a:pt x="37731" y="0"/>
                  </a:moveTo>
                  <a:lnTo>
                    <a:pt x="15280" y="7734"/>
                  </a:lnTo>
                  <a:lnTo>
                    <a:pt x="37833" y="7734"/>
                  </a:lnTo>
                  <a:lnTo>
                    <a:pt x="3773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1" name="object 241"/>
            <p:cNvSpPr/>
            <p:nvPr/>
          </p:nvSpPr>
          <p:spPr>
            <a:xfrm>
              <a:off x="3157660" y="4370031"/>
              <a:ext cx="39370" cy="113664"/>
            </a:xfrm>
            <a:custGeom>
              <a:avLst/>
              <a:gdLst/>
              <a:ahLst/>
              <a:cxnLst/>
              <a:rect l="l" t="t" r="r" b="b"/>
              <a:pathLst>
                <a:path w="39369" h="113664">
                  <a:moveTo>
                    <a:pt x="1638" y="355"/>
                  </a:moveTo>
                  <a:lnTo>
                    <a:pt x="1638" y="5829"/>
                  </a:lnTo>
                  <a:lnTo>
                    <a:pt x="5003" y="7734"/>
                  </a:lnTo>
                  <a:lnTo>
                    <a:pt x="571" y="10401"/>
                  </a:lnTo>
                  <a:lnTo>
                    <a:pt x="0" y="49199"/>
                  </a:lnTo>
                  <a:lnTo>
                    <a:pt x="4864" y="52324"/>
                  </a:lnTo>
                  <a:lnTo>
                    <a:pt x="431" y="54991"/>
                  </a:lnTo>
                  <a:lnTo>
                    <a:pt x="660" y="95732"/>
                  </a:lnTo>
                  <a:lnTo>
                    <a:pt x="5003" y="98005"/>
                  </a:lnTo>
                  <a:lnTo>
                    <a:pt x="571" y="100672"/>
                  </a:lnTo>
                  <a:lnTo>
                    <a:pt x="736" y="106400"/>
                  </a:lnTo>
                  <a:lnTo>
                    <a:pt x="16128" y="113512"/>
                  </a:lnTo>
                  <a:lnTo>
                    <a:pt x="28613" y="105702"/>
                  </a:lnTo>
                  <a:lnTo>
                    <a:pt x="33756" y="102031"/>
                  </a:lnTo>
                  <a:lnTo>
                    <a:pt x="38963" y="98336"/>
                  </a:lnTo>
                  <a:lnTo>
                    <a:pt x="38925" y="91033"/>
                  </a:lnTo>
                  <a:lnTo>
                    <a:pt x="37731" y="0"/>
                  </a:lnTo>
                  <a:lnTo>
                    <a:pt x="15354" y="7708"/>
                  </a:lnTo>
                  <a:lnTo>
                    <a:pt x="1638" y="355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2" name="object 242"/>
            <p:cNvSpPr/>
            <p:nvPr/>
          </p:nvSpPr>
          <p:spPr>
            <a:xfrm>
              <a:off x="3158243" y="4466817"/>
              <a:ext cx="30480" cy="12065"/>
            </a:xfrm>
            <a:custGeom>
              <a:avLst/>
              <a:gdLst/>
              <a:ahLst/>
              <a:cxnLst/>
              <a:rect l="l" t="t" r="r" b="b"/>
              <a:pathLst>
                <a:path w="30480" h="12064">
                  <a:moveTo>
                    <a:pt x="4419" y="1219"/>
                  </a:moveTo>
                  <a:lnTo>
                    <a:pt x="0" y="3886"/>
                  </a:lnTo>
                  <a:lnTo>
                    <a:pt x="15290" y="11671"/>
                  </a:lnTo>
                  <a:lnTo>
                    <a:pt x="23072" y="7200"/>
                  </a:lnTo>
                  <a:lnTo>
                    <a:pt x="14986" y="7200"/>
                  </a:lnTo>
                  <a:lnTo>
                    <a:pt x="4419" y="1219"/>
                  </a:lnTo>
                  <a:close/>
                </a:path>
                <a:path w="30480" h="12064">
                  <a:moveTo>
                    <a:pt x="28359" y="0"/>
                  </a:moveTo>
                  <a:lnTo>
                    <a:pt x="24130" y="2565"/>
                  </a:lnTo>
                  <a:lnTo>
                    <a:pt x="14986" y="7200"/>
                  </a:lnTo>
                  <a:lnTo>
                    <a:pt x="23072" y="7200"/>
                  </a:lnTo>
                  <a:lnTo>
                    <a:pt x="25527" y="5791"/>
                  </a:lnTo>
                  <a:lnTo>
                    <a:pt x="30027" y="3886"/>
                  </a:lnTo>
                  <a:lnTo>
                    <a:pt x="30394" y="3886"/>
                  </a:lnTo>
                  <a:lnTo>
                    <a:pt x="283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3" name="object 243"/>
            <p:cNvSpPr/>
            <p:nvPr/>
          </p:nvSpPr>
          <p:spPr>
            <a:xfrm>
              <a:off x="3158243" y="4466817"/>
              <a:ext cx="30480" cy="12065"/>
            </a:xfrm>
            <a:custGeom>
              <a:avLst/>
              <a:gdLst/>
              <a:ahLst/>
              <a:cxnLst/>
              <a:rect l="l" t="t" r="r" b="b"/>
              <a:pathLst>
                <a:path w="30480" h="12064">
                  <a:moveTo>
                    <a:pt x="4419" y="1219"/>
                  </a:moveTo>
                  <a:lnTo>
                    <a:pt x="0" y="3886"/>
                  </a:lnTo>
                  <a:lnTo>
                    <a:pt x="15290" y="11671"/>
                  </a:lnTo>
                  <a:lnTo>
                    <a:pt x="25527" y="5791"/>
                  </a:lnTo>
                  <a:lnTo>
                    <a:pt x="30327" y="3759"/>
                  </a:lnTo>
                  <a:lnTo>
                    <a:pt x="29464" y="2095"/>
                  </a:lnTo>
                  <a:lnTo>
                    <a:pt x="28359" y="0"/>
                  </a:lnTo>
                  <a:lnTo>
                    <a:pt x="24130" y="2565"/>
                  </a:lnTo>
                  <a:lnTo>
                    <a:pt x="14986" y="7200"/>
                  </a:lnTo>
                  <a:lnTo>
                    <a:pt x="4419" y="1219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4" name="object 244"/>
            <p:cNvSpPr/>
            <p:nvPr/>
          </p:nvSpPr>
          <p:spPr>
            <a:xfrm>
              <a:off x="3159302" y="4364048"/>
              <a:ext cx="36195" cy="17145"/>
            </a:xfrm>
            <a:custGeom>
              <a:avLst/>
              <a:gdLst/>
              <a:ahLst/>
              <a:cxnLst/>
              <a:rect l="l" t="t" r="r" b="b"/>
              <a:pathLst>
                <a:path w="36194" h="17145">
                  <a:moveTo>
                    <a:pt x="19481" y="0"/>
                  </a:moveTo>
                  <a:lnTo>
                    <a:pt x="0" y="6338"/>
                  </a:lnTo>
                  <a:lnTo>
                    <a:pt x="14058" y="16574"/>
                  </a:lnTo>
                  <a:lnTo>
                    <a:pt x="24090" y="11151"/>
                  </a:lnTo>
                  <a:lnTo>
                    <a:pt x="13817" y="11151"/>
                  </a:lnTo>
                  <a:lnTo>
                    <a:pt x="8864" y="6617"/>
                  </a:lnTo>
                  <a:lnTo>
                    <a:pt x="19481" y="0"/>
                  </a:lnTo>
                  <a:close/>
                </a:path>
                <a:path w="36194" h="17145">
                  <a:moveTo>
                    <a:pt x="32677" y="966"/>
                  </a:moveTo>
                  <a:lnTo>
                    <a:pt x="28003" y="3049"/>
                  </a:lnTo>
                  <a:lnTo>
                    <a:pt x="13817" y="11151"/>
                  </a:lnTo>
                  <a:lnTo>
                    <a:pt x="24090" y="11151"/>
                  </a:lnTo>
                  <a:lnTo>
                    <a:pt x="34582" y="5449"/>
                  </a:lnTo>
                  <a:lnTo>
                    <a:pt x="35730" y="5449"/>
                  </a:lnTo>
                  <a:lnTo>
                    <a:pt x="32677" y="966"/>
                  </a:lnTo>
                  <a:close/>
                </a:path>
                <a:path w="36194" h="17145">
                  <a:moveTo>
                    <a:pt x="35730" y="5449"/>
                  </a:moveTo>
                  <a:lnTo>
                    <a:pt x="34582" y="5449"/>
                  </a:lnTo>
                  <a:lnTo>
                    <a:pt x="36093" y="5982"/>
                  </a:lnTo>
                  <a:lnTo>
                    <a:pt x="35730" y="54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5" name="object 245"/>
            <p:cNvSpPr/>
            <p:nvPr/>
          </p:nvSpPr>
          <p:spPr>
            <a:xfrm>
              <a:off x="3159302" y="4362386"/>
              <a:ext cx="36195" cy="18415"/>
            </a:xfrm>
            <a:custGeom>
              <a:avLst/>
              <a:gdLst/>
              <a:ahLst/>
              <a:cxnLst/>
              <a:rect l="l" t="t" r="r" b="b"/>
              <a:pathLst>
                <a:path w="36194" h="18414">
                  <a:moveTo>
                    <a:pt x="19634" y="1562"/>
                  </a:moveTo>
                  <a:lnTo>
                    <a:pt x="16141" y="3873"/>
                  </a:lnTo>
                  <a:lnTo>
                    <a:pt x="22148" y="0"/>
                  </a:lnTo>
                  <a:lnTo>
                    <a:pt x="14820" y="4559"/>
                  </a:lnTo>
                  <a:lnTo>
                    <a:pt x="11328" y="6743"/>
                  </a:lnTo>
                  <a:lnTo>
                    <a:pt x="8864" y="8280"/>
                  </a:lnTo>
                  <a:lnTo>
                    <a:pt x="13817" y="12814"/>
                  </a:lnTo>
                  <a:lnTo>
                    <a:pt x="28003" y="4711"/>
                  </a:lnTo>
                  <a:lnTo>
                    <a:pt x="32677" y="2628"/>
                  </a:lnTo>
                  <a:lnTo>
                    <a:pt x="36093" y="7645"/>
                  </a:lnTo>
                  <a:lnTo>
                    <a:pt x="34582" y="7111"/>
                  </a:lnTo>
                  <a:lnTo>
                    <a:pt x="31280" y="8928"/>
                  </a:lnTo>
                  <a:lnTo>
                    <a:pt x="14058" y="18237"/>
                  </a:lnTo>
                  <a:lnTo>
                    <a:pt x="0" y="800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6" name="object 246"/>
            <p:cNvSpPr/>
            <p:nvPr/>
          </p:nvSpPr>
          <p:spPr>
            <a:xfrm>
              <a:off x="3157666" y="4357681"/>
              <a:ext cx="21590" cy="96520"/>
            </a:xfrm>
            <a:custGeom>
              <a:avLst/>
              <a:gdLst/>
              <a:ahLst/>
              <a:cxnLst/>
              <a:rect l="l" t="t" r="r" b="b"/>
              <a:pathLst>
                <a:path w="21589" h="96520">
                  <a:moveTo>
                    <a:pt x="21501" y="0"/>
                  </a:moveTo>
                  <a:lnTo>
                    <a:pt x="10756" y="6870"/>
                  </a:lnTo>
                  <a:lnTo>
                    <a:pt x="10236" y="7200"/>
                  </a:lnTo>
                  <a:lnTo>
                    <a:pt x="1638" y="12699"/>
                  </a:lnTo>
                  <a:lnTo>
                    <a:pt x="1638" y="18186"/>
                  </a:lnTo>
                  <a:lnTo>
                    <a:pt x="5003" y="20091"/>
                  </a:lnTo>
                  <a:lnTo>
                    <a:pt x="571" y="22745"/>
                  </a:lnTo>
                  <a:lnTo>
                    <a:pt x="0" y="61544"/>
                  </a:lnTo>
                  <a:lnTo>
                    <a:pt x="4851" y="64668"/>
                  </a:lnTo>
                  <a:lnTo>
                    <a:pt x="431" y="67335"/>
                  </a:lnTo>
                  <a:lnTo>
                    <a:pt x="431" y="9638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7" name="object 247"/>
            <p:cNvSpPr/>
            <p:nvPr/>
          </p:nvSpPr>
          <p:spPr>
            <a:xfrm>
              <a:off x="3158034" y="4421294"/>
              <a:ext cx="31115" cy="12065"/>
            </a:xfrm>
            <a:custGeom>
              <a:avLst/>
              <a:gdLst/>
              <a:ahLst/>
              <a:cxnLst/>
              <a:rect l="l" t="t" r="r" b="b"/>
              <a:pathLst>
                <a:path w="31114" h="12064">
                  <a:moveTo>
                    <a:pt x="4482" y="1054"/>
                  </a:moveTo>
                  <a:lnTo>
                    <a:pt x="0" y="3759"/>
                  </a:lnTo>
                  <a:lnTo>
                    <a:pt x="137" y="3759"/>
                  </a:lnTo>
                  <a:lnTo>
                    <a:pt x="15506" y="11671"/>
                  </a:lnTo>
                  <a:lnTo>
                    <a:pt x="23288" y="7200"/>
                  </a:lnTo>
                  <a:lnTo>
                    <a:pt x="15188" y="7200"/>
                  </a:lnTo>
                  <a:lnTo>
                    <a:pt x="4482" y="1054"/>
                  </a:lnTo>
                  <a:close/>
                </a:path>
                <a:path w="31114" h="12064">
                  <a:moveTo>
                    <a:pt x="28561" y="0"/>
                  </a:moveTo>
                  <a:lnTo>
                    <a:pt x="24332" y="2565"/>
                  </a:lnTo>
                  <a:lnTo>
                    <a:pt x="15188" y="7200"/>
                  </a:lnTo>
                  <a:lnTo>
                    <a:pt x="23288" y="7200"/>
                  </a:lnTo>
                  <a:lnTo>
                    <a:pt x="25742" y="5791"/>
                  </a:lnTo>
                  <a:lnTo>
                    <a:pt x="30543" y="3759"/>
                  </a:lnTo>
                  <a:lnTo>
                    <a:pt x="2856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8" name="object 248"/>
            <p:cNvSpPr/>
            <p:nvPr/>
          </p:nvSpPr>
          <p:spPr>
            <a:xfrm>
              <a:off x="3158097" y="4421294"/>
              <a:ext cx="30480" cy="12065"/>
            </a:xfrm>
            <a:custGeom>
              <a:avLst/>
              <a:gdLst/>
              <a:ahLst/>
              <a:cxnLst/>
              <a:rect l="l" t="t" r="r" b="b"/>
              <a:pathLst>
                <a:path w="30480" h="12064">
                  <a:moveTo>
                    <a:pt x="15125" y="7200"/>
                  </a:moveTo>
                  <a:lnTo>
                    <a:pt x="24269" y="2565"/>
                  </a:lnTo>
                  <a:lnTo>
                    <a:pt x="28498" y="0"/>
                  </a:lnTo>
                  <a:lnTo>
                    <a:pt x="29603" y="2095"/>
                  </a:lnTo>
                  <a:lnTo>
                    <a:pt x="30480" y="3759"/>
                  </a:lnTo>
                  <a:lnTo>
                    <a:pt x="25679" y="5791"/>
                  </a:lnTo>
                  <a:lnTo>
                    <a:pt x="15443" y="11671"/>
                  </a:lnTo>
                  <a:lnTo>
                    <a:pt x="0" y="3721"/>
                  </a:lnTo>
                  <a:lnTo>
                    <a:pt x="4419" y="1054"/>
                  </a:lnTo>
                  <a:lnTo>
                    <a:pt x="15125" y="7200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9" name="object 249"/>
            <p:cNvSpPr/>
            <p:nvPr/>
          </p:nvSpPr>
          <p:spPr>
            <a:xfrm>
              <a:off x="3158243" y="4376548"/>
              <a:ext cx="30480" cy="12065"/>
            </a:xfrm>
            <a:custGeom>
              <a:avLst/>
              <a:gdLst/>
              <a:ahLst/>
              <a:cxnLst/>
              <a:rect l="l" t="t" r="r" b="b"/>
              <a:pathLst>
                <a:path w="30480" h="12064">
                  <a:moveTo>
                    <a:pt x="4419" y="1219"/>
                  </a:moveTo>
                  <a:lnTo>
                    <a:pt x="0" y="3886"/>
                  </a:lnTo>
                  <a:lnTo>
                    <a:pt x="15290" y="11671"/>
                  </a:lnTo>
                  <a:lnTo>
                    <a:pt x="23072" y="7200"/>
                  </a:lnTo>
                  <a:lnTo>
                    <a:pt x="14986" y="7200"/>
                  </a:lnTo>
                  <a:lnTo>
                    <a:pt x="4419" y="1219"/>
                  </a:lnTo>
                  <a:close/>
                </a:path>
                <a:path w="30480" h="12064">
                  <a:moveTo>
                    <a:pt x="28359" y="0"/>
                  </a:moveTo>
                  <a:lnTo>
                    <a:pt x="24130" y="2565"/>
                  </a:lnTo>
                  <a:lnTo>
                    <a:pt x="14986" y="7200"/>
                  </a:lnTo>
                  <a:lnTo>
                    <a:pt x="23072" y="7200"/>
                  </a:lnTo>
                  <a:lnTo>
                    <a:pt x="25527" y="5791"/>
                  </a:lnTo>
                  <a:lnTo>
                    <a:pt x="30327" y="3746"/>
                  </a:lnTo>
                  <a:lnTo>
                    <a:pt x="283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0" name="object 250"/>
            <p:cNvSpPr/>
            <p:nvPr/>
          </p:nvSpPr>
          <p:spPr>
            <a:xfrm>
              <a:off x="3158243" y="4376548"/>
              <a:ext cx="30480" cy="12065"/>
            </a:xfrm>
            <a:custGeom>
              <a:avLst/>
              <a:gdLst/>
              <a:ahLst/>
              <a:cxnLst/>
              <a:rect l="l" t="t" r="r" b="b"/>
              <a:pathLst>
                <a:path w="30480" h="12064">
                  <a:moveTo>
                    <a:pt x="4419" y="1219"/>
                  </a:moveTo>
                  <a:lnTo>
                    <a:pt x="0" y="3886"/>
                  </a:lnTo>
                  <a:lnTo>
                    <a:pt x="15290" y="11671"/>
                  </a:lnTo>
                  <a:lnTo>
                    <a:pt x="25527" y="5791"/>
                  </a:lnTo>
                  <a:lnTo>
                    <a:pt x="30327" y="3746"/>
                  </a:lnTo>
                  <a:lnTo>
                    <a:pt x="29464" y="2095"/>
                  </a:lnTo>
                  <a:lnTo>
                    <a:pt x="28359" y="0"/>
                  </a:lnTo>
                  <a:lnTo>
                    <a:pt x="24130" y="2565"/>
                  </a:lnTo>
                  <a:lnTo>
                    <a:pt x="14986" y="7200"/>
                  </a:lnTo>
                  <a:lnTo>
                    <a:pt x="4419" y="1219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1" name="object 251"/>
            <p:cNvSpPr/>
            <p:nvPr/>
          </p:nvSpPr>
          <p:spPr>
            <a:xfrm>
              <a:off x="3173027" y="4388217"/>
              <a:ext cx="635" cy="40005"/>
            </a:xfrm>
            <a:custGeom>
              <a:avLst/>
              <a:gdLst/>
              <a:ahLst/>
              <a:cxnLst/>
              <a:rect l="l" t="t" r="r" b="b"/>
              <a:pathLst>
                <a:path w="635" h="40004">
                  <a:moveTo>
                    <a:pt x="507" y="0"/>
                  </a:moveTo>
                  <a:lnTo>
                    <a:pt x="0" y="39446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2" name="object 252"/>
            <p:cNvSpPr/>
            <p:nvPr/>
          </p:nvSpPr>
          <p:spPr>
            <a:xfrm>
              <a:off x="3173027" y="4388217"/>
              <a:ext cx="635" cy="40005"/>
            </a:xfrm>
            <a:custGeom>
              <a:avLst/>
              <a:gdLst/>
              <a:ahLst/>
              <a:cxnLst/>
              <a:rect l="l" t="t" r="r" b="b"/>
              <a:pathLst>
                <a:path w="635" h="40004">
                  <a:moveTo>
                    <a:pt x="507" y="0"/>
                  </a:moveTo>
                  <a:lnTo>
                    <a:pt x="0" y="39446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3" name="object 253"/>
            <p:cNvSpPr/>
            <p:nvPr/>
          </p:nvSpPr>
          <p:spPr>
            <a:xfrm>
              <a:off x="3173218" y="4432965"/>
              <a:ext cx="635" cy="41275"/>
            </a:xfrm>
            <a:custGeom>
              <a:avLst/>
              <a:gdLst/>
              <a:ahLst/>
              <a:cxnLst/>
              <a:rect l="l" t="t" r="r" b="b"/>
              <a:pathLst>
                <a:path w="635" h="41275">
                  <a:moveTo>
                    <a:pt x="317" y="0"/>
                  </a:moveTo>
                  <a:lnTo>
                    <a:pt x="0" y="41059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4" name="object 254"/>
            <p:cNvSpPr/>
            <p:nvPr/>
          </p:nvSpPr>
          <p:spPr>
            <a:xfrm>
              <a:off x="3173218" y="4432965"/>
              <a:ext cx="635" cy="41275"/>
            </a:xfrm>
            <a:custGeom>
              <a:avLst/>
              <a:gdLst/>
              <a:ahLst/>
              <a:cxnLst/>
              <a:rect l="l" t="t" r="r" b="b"/>
              <a:pathLst>
                <a:path w="635" h="41275">
                  <a:moveTo>
                    <a:pt x="317" y="0"/>
                  </a:moveTo>
                  <a:lnTo>
                    <a:pt x="0" y="41059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5" name="object 255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2732631" y="4180119"/>
              <a:ext cx="356717" cy="428085"/>
            </a:xfrm>
            <a:prstGeom prst="rect">
              <a:avLst/>
            </a:prstGeom>
          </p:spPr>
        </p:pic>
        <p:pic>
          <p:nvPicPr>
            <p:cNvPr id="256" name="object 256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85871" y="4358525"/>
              <a:ext cx="31204" cy="34683"/>
            </a:xfrm>
            <a:prstGeom prst="rect">
              <a:avLst/>
            </a:prstGeom>
          </p:spPr>
        </p:pic>
        <p:sp>
          <p:nvSpPr>
            <p:cNvPr id="257" name="object 257"/>
            <p:cNvSpPr/>
            <p:nvPr/>
          </p:nvSpPr>
          <p:spPr>
            <a:xfrm>
              <a:off x="2630256" y="4456290"/>
              <a:ext cx="13970" cy="17145"/>
            </a:xfrm>
            <a:custGeom>
              <a:avLst/>
              <a:gdLst/>
              <a:ahLst/>
              <a:cxnLst/>
              <a:rect l="l" t="t" r="r" b="b"/>
              <a:pathLst>
                <a:path w="13969" h="17145">
                  <a:moveTo>
                    <a:pt x="5524" y="0"/>
                  </a:moveTo>
                  <a:lnTo>
                    <a:pt x="317" y="2946"/>
                  </a:lnTo>
                  <a:lnTo>
                    <a:pt x="0" y="7315"/>
                  </a:lnTo>
                  <a:lnTo>
                    <a:pt x="4432" y="15138"/>
                  </a:lnTo>
                  <a:lnTo>
                    <a:pt x="8331" y="17106"/>
                  </a:lnTo>
                  <a:lnTo>
                    <a:pt x="10934" y="15633"/>
                  </a:lnTo>
                  <a:lnTo>
                    <a:pt x="13538" y="14160"/>
                  </a:lnTo>
                  <a:lnTo>
                    <a:pt x="13855" y="9791"/>
                  </a:lnTo>
                  <a:lnTo>
                    <a:pt x="9423" y="1968"/>
                  </a:lnTo>
                  <a:lnTo>
                    <a:pt x="5524" y="0"/>
                  </a:lnTo>
                  <a:close/>
                </a:path>
              </a:pathLst>
            </a:custGeom>
            <a:solidFill>
              <a:srgbClr val="A7A9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8" name="object 258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2635872" y="4369828"/>
              <a:ext cx="168160" cy="100663"/>
            </a:xfrm>
            <a:prstGeom prst="rect">
              <a:avLst/>
            </a:prstGeom>
          </p:spPr>
        </p:pic>
        <p:sp>
          <p:nvSpPr>
            <p:cNvPr id="259" name="object 259"/>
            <p:cNvSpPr/>
            <p:nvPr/>
          </p:nvSpPr>
          <p:spPr>
            <a:xfrm>
              <a:off x="2784445" y="4371503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99" y="14280"/>
                  </a:moveTo>
                  <a:lnTo>
                    <a:pt x="14030" y="13259"/>
                  </a:lnTo>
                  <a:lnTo>
                    <a:pt x="11669" y="6273"/>
                  </a:lnTo>
                  <a:lnTo>
                    <a:pt x="7057" y="523"/>
                  </a:lnTo>
                  <a:lnTo>
                    <a:pt x="6178" y="0"/>
                  </a:lnTo>
                </a:path>
                <a:path w="14605" h="17779">
                  <a:moveTo>
                    <a:pt x="0" y="3387"/>
                  </a:moveTo>
                  <a:lnTo>
                    <a:pt x="3909" y="10528"/>
                  </a:lnTo>
                  <a:lnTo>
                    <a:pt x="7817" y="17666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0" name="object 260"/>
            <p:cNvSpPr/>
            <p:nvPr/>
          </p:nvSpPr>
          <p:spPr>
            <a:xfrm>
              <a:off x="2776690" y="4375756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97" y="14277"/>
                  </a:moveTo>
                  <a:lnTo>
                    <a:pt x="14028" y="13259"/>
                  </a:lnTo>
                  <a:lnTo>
                    <a:pt x="11666" y="6281"/>
                  </a:lnTo>
                  <a:lnTo>
                    <a:pt x="7054" y="523"/>
                  </a:lnTo>
                  <a:lnTo>
                    <a:pt x="6177" y="0"/>
                  </a:lnTo>
                </a:path>
                <a:path w="14605" h="17779">
                  <a:moveTo>
                    <a:pt x="0" y="3386"/>
                  </a:moveTo>
                  <a:lnTo>
                    <a:pt x="3906" y="10523"/>
                  </a:lnTo>
                  <a:lnTo>
                    <a:pt x="7815" y="17663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1" name="object 261"/>
            <p:cNvSpPr/>
            <p:nvPr/>
          </p:nvSpPr>
          <p:spPr>
            <a:xfrm>
              <a:off x="2768933" y="4380006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97" y="14275"/>
                  </a:moveTo>
                  <a:lnTo>
                    <a:pt x="14028" y="13256"/>
                  </a:lnTo>
                  <a:lnTo>
                    <a:pt x="11666" y="6271"/>
                  </a:lnTo>
                  <a:lnTo>
                    <a:pt x="7055" y="521"/>
                  </a:lnTo>
                  <a:lnTo>
                    <a:pt x="6181" y="0"/>
                  </a:lnTo>
                </a:path>
                <a:path w="14605" h="17779">
                  <a:moveTo>
                    <a:pt x="0" y="3388"/>
                  </a:moveTo>
                  <a:lnTo>
                    <a:pt x="3907" y="10525"/>
                  </a:lnTo>
                  <a:lnTo>
                    <a:pt x="7814" y="17662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2" name="object 262"/>
            <p:cNvSpPr/>
            <p:nvPr/>
          </p:nvSpPr>
          <p:spPr>
            <a:xfrm>
              <a:off x="2761177" y="4384259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94" y="14272"/>
                  </a:moveTo>
                  <a:lnTo>
                    <a:pt x="14026" y="13256"/>
                  </a:lnTo>
                  <a:lnTo>
                    <a:pt x="11664" y="6278"/>
                  </a:lnTo>
                  <a:lnTo>
                    <a:pt x="7052" y="520"/>
                  </a:lnTo>
                  <a:lnTo>
                    <a:pt x="6179" y="0"/>
                  </a:lnTo>
                </a:path>
                <a:path w="14605" h="17779">
                  <a:moveTo>
                    <a:pt x="0" y="3387"/>
                  </a:moveTo>
                  <a:lnTo>
                    <a:pt x="3904" y="10520"/>
                  </a:lnTo>
                  <a:lnTo>
                    <a:pt x="7812" y="17658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3" name="object 263"/>
            <p:cNvSpPr/>
            <p:nvPr/>
          </p:nvSpPr>
          <p:spPr>
            <a:xfrm>
              <a:off x="2753420" y="4388509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94" y="14271"/>
                  </a:moveTo>
                  <a:lnTo>
                    <a:pt x="14025" y="13253"/>
                  </a:lnTo>
                  <a:lnTo>
                    <a:pt x="11664" y="6267"/>
                  </a:lnTo>
                  <a:lnTo>
                    <a:pt x="7052" y="517"/>
                  </a:lnTo>
                  <a:lnTo>
                    <a:pt x="6184" y="0"/>
                  </a:lnTo>
                </a:path>
                <a:path w="14605" h="17779">
                  <a:moveTo>
                    <a:pt x="0" y="3390"/>
                  </a:moveTo>
                  <a:lnTo>
                    <a:pt x="3904" y="10522"/>
                  </a:lnTo>
                  <a:lnTo>
                    <a:pt x="7811" y="17658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4" name="object 264"/>
            <p:cNvSpPr/>
            <p:nvPr/>
          </p:nvSpPr>
          <p:spPr>
            <a:xfrm>
              <a:off x="2745665" y="4392761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92" y="14267"/>
                  </a:moveTo>
                  <a:lnTo>
                    <a:pt x="14023" y="13254"/>
                  </a:lnTo>
                  <a:lnTo>
                    <a:pt x="11662" y="6275"/>
                  </a:lnTo>
                  <a:lnTo>
                    <a:pt x="7050" y="518"/>
                  </a:lnTo>
                  <a:lnTo>
                    <a:pt x="6182" y="0"/>
                  </a:lnTo>
                </a:path>
                <a:path w="14605" h="17779">
                  <a:moveTo>
                    <a:pt x="0" y="3389"/>
                  </a:moveTo>
                  <a:lnTo>
                    <a:pt x="3902" y="10517"/>
                  </a:lnTo>
                  <a:lnTo>
                    <a:pt x="7809" y="17654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5" name="object 265"/>
            <p:cNvSpPr/>
            <p:nvPr/>
          </p:nvSpPr>
          <p:spPr>
            <a:xfrm>
              <a:off x="2737907" y="4397012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91" y="14267"/>
                  </a:moveTo>
                  <a:lnTo>
                    <a:pt x="14023" y="13250"/>
                  </a:lnTo>
                  <a:lnTo>
                    <a:pt x="11661" y="6264"/>
                  </a:lnTo>
                  <a:lnTo>
                    <a:pt x="7049" y="514"/>
                  </a:lnTo>
                  <a:lnTo>
                    <a:pt x="6186" y="0"/>
                  </a:lnTo>
                </a:path>
                <a:path w="14605" h="17779">
                  <a:moveTo>
                    <a:pt x="0" y="3391"/>
                  </a:moveTo>
                  <a:lnTo>
                    <a:pt x="3901" y="10519"/>
                  </a:lnTo>
                  <a:lnTo>
                    <a:pt x="7808" y="17654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6" name="object 266"/>
            <p:cNvSpPr/>
            <p:nvPr/>
          </p:nvSpPr>
          <p:spPr>
            <a:xfrm>
              <a:off x="2730152" y="4401264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9" y="14263"/>
                  </a:moveTo>
                  <a:lnTo>
                    <a:pt x="14020" y="13250"/>
                  </a:lnTo>
                  <a:lnTo>
                    <a:pt x="11659" y="6271"/>
                  </a:lnTo>
                  <a:lnTo>
                    <a:pt x="7047" y="514"/>
                  </a:lnTo>
                  <a:lnTo>
                    <a:pt x="6185" y="0"/>
                  </a:lnTo>
                </a:path>
                <a:path w="14605" h="17779">
                  <a:moveTo>
                    <a:pt x="0" y="3390"/>
                  </a:moveTo>
                  <a:lnTo>
                    <a:pt x="3899" y="10513"/>
                  </a:lnTo>
                  <a:lnTo>
                    <a:pt x="7806" y="17650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7" name="object 267"/>
            <p:cNvSpPr/>
            <p:nvPr/>
          </p:nvSpPr>
          <p:spPr>
            <a:xfrm>
              <a:off x="2722390" y="4405516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95" y="14259"/>
                  </a:moveTo>
                  <a:lnTo>
                    <a:pt x="14026" y="13245"/>
                  </a:lnTo>
                  <a:lnTo>
                    <a:pt x="11657" y="6260"/>
                  </a:lnTo>
                  <a:lnTo>
                    <a:pt x="7046" y="510"/>
                  </a:lnTo>
                  <a:lnTo>
                    <a:pt x="6190" y="0"/>
                  </a:lnTo>
                </a:path>
                <a:path w="14605" h="17779">
                  <a:moveTo>
                    <a:pt x="0" y="3393"/>
                  </a:moveTo>
                  <a:lnTo>
                    <a:pt x="3898" y="10514"/>
                  </a:lnTo>
                  <a:lnTo>
                    <a:pt x="7805" y="17650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8" name="object 268"/>
            <p:cNvSpPr/>
            <p:nvPr/>
          </p:nvSpPr>
          <p:spPr>
            <a:xfrm>
              <a:off x="2714635" y="4409768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93" y="14256"/>
                  </a:moveTo>
                  <a:lnTo>
                    <a:pt x="14024" y="13246"/>
                  </a:lnTo>
                  <a:lnTo>
                    <a:pt x="11655" y="6267"/>
                  </a:lnTo>
                  <a:lnTo>
                    <a:pt x="7043" y="510"/>
                  </a:lnTo>
                  <a:lnTo>
                    <a:pt x="6189" y="0"/>
                  </a:lnTo>
                </a:path>
                <a:path w="14605" h="17779">
                  <a:moveTo>
                    <a:pt x="0" y="3393"/>
                  </a:moveTo>
                  <a:lnTo>
                    <a:pt x="3895" y="10509"/>
                  </a:lnTo>
                  <a:lnTo>
                    <a:pt x="7803" y="17647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9" name="object 269"/>
            <p:cNvSpPr/>
            <p:nvPr/>
          </p:nvSpPr>
          <p:spPr>
            <a:xfrm>
              <a:off x="2706878" y="4414018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93" y="14255"/>
                  </a:moveTo>
                  <a:lnTo>
                    <a:pt x="14024" y="13242"/>
                  </a:lnTo>
                  <a:lnTo>
                    <a:pt x="11655" y="6256"/>
                  </a:lnTo>
                  <a:lnTo>
                    <a:pt x="7043" y="506"/>
                  </a:lnTo>
                  <a:lnTo>
                    <a:pt x="6193" y="0"/>
                  </a:lnTo>
                </a:path>
                <a:path w="14605" h="17779">
                  <a:moveTo>
                    <a:pt x="0" y="3395"/>
                  </a:moveTo>
                  <a:lnTo>
                    <a:pt x="3895" y="10511"/>
                  </a:lnTo>
                  <a:lnTo>
                    <a:pt x="7801" y="17646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0" name="object 270"/>
            <p:cNvSpPr/>
            <p:nvPr/>
          </p:nvSpPr>
          <p:spPr>
            <a:xfrm>
              <a:off x="2699123" y="4418271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91" y="14252"/>
                  </a:moveTo>
                  <a:lnTo>
                    <a:pt x="14021" y="13242"/>
                  </a:lnTo>
                  <a:lnTo>
                    <a:pt x="11652" y="6264"/>
                  </a:lnTo>
                  <a:lnTo>
                    <a:pt x="7041" y="506"/>
                  </a:lnTo>
                  <a:lnTo>
                    <a:pt x="6192" y="0"/>
                  </a:lnTo>
                </a:path>
                <a:path w="14605" h="17779">
                  <a:moveTo>
                    <a:pt x="0" y="3394"/>
                  </a:moveTo>
                  <a:lnTo>
                    <a:pt x="3893" y="10506"/>
                  </a:lnTo>
                  <a:lnTo>
                    <a:pt x="7800" y="17642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1" name="object 271"/>
            <p:cNvSpPr/>
            <p:nvPr/>
          </p:nvSpPr>
          <p:spPr>
            <a:xfrm>
              <a:off x="2691365" y="4422521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5" y="14253"/>
                  </a:moveTo>
                  <a:lnTo>
                    <a:pt x="14016" y="13239"/>
                  </a:lnTo>
                  <a:lnTo>
                    <a:pt x="11652" y="6253"/>
                  </a:lnTo>
                  <a:lnTo>
                    <a:pt x="7041" y="503"/>
                  </a:lnTo>
                  <a:lnTo>
                    <a:pt x="6196" y="0"/>
                  </a:lnTo>
                </a:path>
                <a:path w="14605" h="17779">
                  <a:moveTo>
                    <a:pt x="0" y="3396"/>
                  </a:moveTo>
                  <a:lnTo>
                    <a:pt x="3893" y="10508"/>
                  </a:lnTo>
                  <a:lnTo>
                    <a:pt x="7798" y="17642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2" name="object 272"/>
            <p:cNvSpPr/>
            <p:nvPr/>
          </p:nvSpPr>
          <p:spPr>
            <a:xfrm>
              <a:off x="2683610" y="4426774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3" y="14250"/>
                  </a:moveTo>
                  <a:lnTo>
                    <a:pt x="14014" y="13239"/>
                  </a:lnTo>
                  <a:lnTo>
                    <a:pt x="11650" y="6261"/>
                  </a:lnTo>
                  <a:lnTo>
                    <a:pt x="7038" y="503"/>
                  </a:lnTo>
                  <a:lnTo>
                    <a:pt x="6194" y="0"/>
                  </a:lnTo>
                </a:path>
                <a:path w="14605" h="17779">
                  <a:moveTo>
                    <a:pt x="0" y="3395"/>
                  </a:moveTo>
                  <a:lnTo>
                    <a:pt x="3890" y="10502"/>
                  </a:lnTo>
                  <a:lnTo>
                    <a:pt x="7797" y="17638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3" name="object 273"/>
            <p:cNvSpPr/>
            <p:nvPr/>
          </p:nvSpPr>
          <p:spPr>
            <a:xfrm>
              <a:off x="2675852" y="4431025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3" y="14248"/>
                  </a:moveTo>
                  <a:lnTo>
                    <a:pt x="14014" y="13236"/>
                  </a:lnTo>
                  <a:lnTo>
                    <a:pt x="11650" y="6250"/>
                  </a:lnTo>
                  <a:lnTo>
                    <a:pt x="7038" y="500"/>
                  </a:lnTo>
                  <a:lnTo>
                    <a:pt x="6198" y="0"/>
                  </a:lnTo>
                </a:path>
                <a:path w="14605" h="17779">
                  <a:moveTo>
                    <a:pt x="0" y="3398"/>
                  </a:moveTo>
                  <a:lnTo>
                    <a:pt x="3890" y="10505"/>
                  </a:lnTo>
                  <a:lnTo>
                    <a:pt x="7795" y="17638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4" name="object 274"/>
            <p:cNvSpPr/>
            <p:nvPr/>
          </p:nvSpPr>
          <p:spPr>
            <a:xfrm>
              <a:off x="2668097" y="4435277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78" y="14246"/>
                  </a:moveTo>
                  <a:lnTo>
                    <a:pt x="14009" y="13236"/>
                  </a:lnTo>
                  <a:lnTo>
                    <a:pt x="11648" y="6258"/>
                  </a:lnTo>
                  <a:lnTo>
                    <a:pt x="7036" y="500"/>
                  </a:lnTo>
                  <a:lnTo>
                    <a:pt x="6197" y="0"/>
                  </a:lnTo>
                </a:path>
                <a:path w="14605" h="17779">
                  <a:moveTo>
                    <a:pt x="0" y="3397"/>
                  </a:moveTo>
                  <a:lnTo>
                    <a:pt x="3888" y="10499"/>
                  </a:lnTo>
                  <a:lnTo>
                    <a:pt x="7794" y="17634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5" name="object 275"/>
            <p:cNvSpPr/>
            <p:nvPr/>
          </p:nvSpPr>
          <p:spPr>
            <a:xfrm>
              <a:off x="2660340" y="4439527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78" y="14245"/>
                  </a:moveTo>
                  <a:lnTo>
                    <a:pt x="14010" y="13233"/>
                  </a:lnTo>
                  <a:lnTo>
                    <a:pt x="11648" y="6248"/>
                  </a:lnTo>
                  <a:lnTo>
                    <a:pt x="7036" y="497"/>
                  </a:lnTo>
                  <a:lnTo>
                    <a:pt x="6201" y="0"/>
                  </a:lnTo>
                </a:path>
                <a:path w="14605" h="17779">
                  <a:moveTo>
                    <a:pt x="0" y="3399"/>
                  </a:moveTo>
                  <a:lnTo>
                    <a:pt x="3888" y="10502"/>
                  </a:lnTo>
                  <a:lnTo>
                    <a:pt x="7792" y="17633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6" name="object 276"/>
            <p:cNvSpPr/>
            <p:nvPr/>
          </p:nvSpPr>
          <p:spPr>
            <a:xfrm>
              <a:off x="2652585" y="4443780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76" y="14241"/>
                  </a:moveTo>
                  <a:lnTo>
                    <a:pt x="14007" y="13234"/>
                  </a:lnTo>
                  <a:lnTo>
                    <a:pt x="11645" y="6255"/>
                  </a:lnTo>
                  <a:lnTo>
                    <a:pt x="7034" y="498"/>
                  </a:lnTo>
                  <a:lnTo>
                    <a:pt x="6199" y="0"/>
                  </a:lnTo>
                </a:path>
                <a:path w="14605" h="17779">
                  <a:moveTo>
                    <a:pt x="0" y="3398"/>
                  </a:moveTo>
                  <a:lnTo>
                    <a:pt x="3886" y="10497"/>
                  </a:lnTo>
                  <a:lnTo>
                    <a:pt x="7790" y="17629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7" name="object 277"/>
            <p:cNvSpPr/>
            <p:nvPr/>
          </p:nvSpPr>
          <p:spPr>
            <a:xfrm>
              <a:off x="2644827" y="4448030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75" y="14241"/>
                  </a:moveTo>
                  <a:lnTo>
                    <a:pt x="14007" y="13230"/>
                  </a:lnTo>
                  <a:lnTo>
                    <a:pt x="11645" y="6244"/>
                  </a:lnTo>
                  <a:lnTo>
                    <a:pt x="7033" y="494"/>
                  </a:lnTo>
                  <a:lnTo>
                    <a:pt x="6204" y="0"/>
                  </a:lnTo>
                </a:path>
                <a:path w="14605" h="17779">
                  <a:moveTo>
                    <a:pt x="0" y="3401"/>
                  </a:moveTo>
                  <a:lnTo>
                    <a:pt x="3885" y="10498"/>
                  </a:lnTo>
                  <a:lnTo>
                    <a:pt x="7789" y="17629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8" name="object 278"/>
            <p:cNvSpPr/>
            <p:nvPr/>
          </p:nvSpPr>
          <p:spPr>
            <a:xfrm>
              <a:off x="2630256" y="4358524"/>
              <a:ext cx="187325" cy="114935"/>
            </a:xfrm>
            <a:custGeom>
              <a:avLst/>
              <a:gdLst/>
              <a:ahLst/>
              <a:cxnLst/>
              <a:rect l="l" t="t" r="r" b="b"/>
              <a:pathLst>
                <a:path w="187325" h="114935">
                  <a:moveTo>
                    <a:pt x="156603" y="15049"/>
                  </a:moveTo>
                  <a:lnTo>
                    <a:pt x="3022" y="99174"/>
                  </a:lnTo>
                  <a:lnTo>
                    <a:pt x="317" y="100711"/>
                  </a:lnTo>
                  <a:lnTo>
                    <a:pt x="0" y="105079"/>
                  </a:lnTo>
                  <a:lnTo>
                    <a:pt x="2222" y="108991"/>
                  </a:lnTo>
                  <a:lnTo>
                    <a:pt x="4432" y="112903"/>
                  </a:lnTo>
                  <a:lnTo>
                    <a:pt x="8343" y="114871"/>
                  </a:lnTo>
                  <a:lnTo>
                    <a:pt x="10934" y="113398"/>
                  </a:lnTo>
                  <a:lnTo>
                    <a:pt x="163588" y="29768"/>
                  </a:lnTo>
                  <a:lnTo>
                    <a:pt x="171411" y="34671"/>
                  </a:lnTo>
                  <a:lnTo>
                    <a:pt x="179095" y="31000"/>
                  </a:lnTo>
                  <a:lnTo>
                    <a:pt x="186816" y="23228"/>
                  </a:lnTo>
                  <a:lnTo>
                    <a:pt x="182410" y="7924"/>
                  </a:lnTo>
                  <a:lnTo>
                    <a:pt x="170865" y="0"/>
                  </a:lnTo>
                  <a:lnTo>
                    <a:pt x="163106" y="3733"/>
                  </a:lnTo>
                  <a:lnTo>
                    <a:pt x="155625" y="11163"/>
                  </a:lnTo>
                  <a:lnTo>
                    <a:pt x="156540" y="15062"/>
                  </a:lnTo>
                  <a:close/>
                </a:path>
              </a:pathLst>
            </a:custGeom>
            <a:ln w="3175">
              <a:solidFill>
                <a:srgbClr val="5859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9" name="object 279"/>
            <p:cNvSpPr/>
            <p:nvPr/>
          </p:nvSpPr>
          <p:spPr>
            <a:xfrm>
              <a:off x="2793629" y="4251359"/>
              <a:ext cx="164465" cy="141605"/>
            </a:xfrm>
            <a:custGeom>
              <a:avLst/>
              <a:gdLst/>
              <a:ahLst/>
              <a:cxnLst/>
              <a:rect l="l" t="t" r="r" b="b"/>
              <a:pathLst>
                <a:path w="164464" h="141604">
                  <a:moveTo>
                    <a:pt x="116789" y="0"/>
                  </a:moveTo>
                  <a:lnTo>
                    <a:pt x="97881" y="609"/>
                  </a:lnTo>
                  <a:lnTo>
                    <a:pt x="83069" y="5022"/>
                  </a:lnTo>
                  <a:lnTo>
                    <a:pt x="73406" y="10026"/>
                  </a:lnTo>
                  <a:lnTo>
                    <a:pt x="69951" y="12407"/>
                  </a:lnTo>
                  <a:lnTo>
                    <a:pt x="0" y="52641"/>
                  </a:lnTo>
                  <a:lnTo>
                    <a:pt x="7696" y="60096"/>
                  </a:lnTo>
                  <a:lnTo>
                    <a:pt x="29146" y="84569"/>
                  </a:lnTo>
                  <a:lnTo>
                    <a:pt x="95973" y="124129"/>
                  </a:lnTo>
                  <a:lnTo>
                    <a:pt x="132638" y="141147"/>
                  </a:lnTo>
                  <a:lnTo>
                    <a:pt x="164388" y="104609"/>
                  </a:lnTo>
                  <a:lnTo>
                    <a:pt x="160362" y="92138"/>
                  </a:lnTo>
                  <a:lnTo>
                    <a:pt x="161230" y="85255"/>
                  </a:lnTo>
                  <a:lnTo>
                    <a:pt x="138607" y="85255"/>
                  </a:lnTo>
                  <a:lnTo>
                    <a:pt x="139712" y="76923"/>
                  </a:lnTo>
                  <a:lnTo>
                    <a:pt x="139827" y="64935"/>
                  </a:lnTo>
                  <a:lnTo>
                    <a:pt x="154838" y="58305"/>
                  </a:lnTo>
                  <a:lnTo>
                    <a:pt x="161171" y="50556"/>
                  </a:lnTo>
                  <a:lnTo>
                    <a:pt x="160467" y="39984"/>
                  </a:lnTo>
                  <a:lnTo>
                    <a:pt x="156949" y="30657"/>
                  </a:lnTo>
                  <a:lnTo>
                    <a:pt x="154838" y="26644"/>
                  </a:lnTo>
                  <a:lnTo>
                    <a:pt x="148285" y="13005"/>
                  </a:lnTo>
                  <a:lnTo>
                    <a:pt x="142138" y="5683"/>
                  </a:lnTo>
                  <a:lnTo>
                    <a:pt x="132828" y="2180"/>
                  </a:lnTo>
                  <a:lnTo>
                    <a:pt x="116789" y="0"/>
                  </a:lnTo>
                  <a:close/>
                </a:path>
                <a:path w="164464" h="141604">
                  <a:moveTo>
                    <a:pt x="154647" y="73520"/>
                  </a:moveTo>
                  <a:lnTo>
                    <a:pt x="149301" y="78244"/>
                  </a:lnTo>
                  <a:lnTo>
                    <a:pt x="138607" y="85255"/>
                  </a:lnTo>
                  <a:lnTo>
                    <a:pt x="161230" y="85255"/>
                  </a:lnTo>
                  <a:lnTo>
                    <a:pt x="161505" y="83070"/>
                  </a:lnTo>
                  <a:lnTo>
                    <a:pt x="162356" y="80924"/>
                  </a:lnTo>
                  <a:lnTo>
                    <a:pt x="159905" y="78778"/>
                  </a:lnTo>
                  <a:lnTo>
                    <a:pt x="154647" y="73520"/>
                  </a:lnTo>
                  <a:close/>
                </a:path>
              </a:pathLst>
            </a:custGeom>
            <a:solidFill>
              <a:srgbClr val="E6E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0" name="object 280"/>
            <p:cNvSpPr/>
            <p:nvPr/>
          </p:nvSpPr>
          <p:spPr>
            <a:xfrm>
              <a:off x="2801335" y="4253919"/>
              <a:ext cx="154940" cy="134620"/>
            </a:xfrm>
            <a:custGeom>
              <a:avLst/>
              <a:gdLst/>
              <a:ahLst/>
              <a:cxnLst/>
              <a:rect l="l" t="t" r="r" b="b"/>
              <a:pathLst>
                <a:path w="154939" h="134620">
                  <a:moveTo>
                    <a:pt x="107687" y="0"/>
                  </a:moveTo>
                  <a:lnTo>
                    <a:pt x="86720" y="2851"/>
                  </a:lnTo>
                  <a:lnTo>
                    <a:pt x="72094" y="9021"/>
                  </a:lnTo>
                  <a:lnTo>
                    <a:pt x="66598" y="12430"/>
                  </a:lnTo>
                  <a:lnTo>
                    <a:pt x="44475" y="21409"/>
                  </a:lnTo>
                  <a:lnTo>
                    <a:pt x="9004" y="44459"/>
                  </a:lnTo>
                  <a:lnTo>
                    <a:pt x="0" y="57540"/>
                  </a:lnTo>
                  <a:lnTo>
                    <a:pt x="5943" y="64322"/>
                  </a:lnTo>
                  <a:lnTo>
                    <a:pt x="51155" y="97062"/>
                  </a:lnTo>
                  <a:lnTo>
                    <a:pt x="55448" y="102142"/>
                  </a:lnTo>
                  <a:lnTo>
                    <a:pt x="88265" y="121561"/>
                  </a:lnTo>
                  <a:lnTo>
                    <a:pt x="115430" y="134172"/>
                  </a:lnTo>
                  <a:lnTo>
                    <a:pt x="120116" y="134604"/>
                  </a:lnTo>
                  <a:lnTo>
                    <a:pt x="131191" y="131391"/>
                  </a:lnTo>
                  <a:lnTo>
                    <a:pt x="147040" y="113141"/>
                  </a:lnTo>
                  <a:lnTo>
                    <a:pt x="153416" y="91944"/>
                  </a:lnTo>
                  <a:lnTo>
                    <a:pt x="152654" y="89582"/>
                  </a:lnTo>
                  <a:lnTo>
                    <a:pt x="153531" y="82699"/>
                  </a:lnTo>
                  <a:lnTo>
                    <a:pt x="130898" y="82699"/>
                  </a:lnTo>
                  <a:lnTo>
                    <a:pt x="132003" y="74368"/>
                  </a:lnTo>
                  <a:lnTo>
                    <a:pt x="132118" y="62379"/>
                  </a:lnTo>
                  <a:lnTo>
                    <a:pt x="147129" y="55737"/>
                  </a:lnTo>
                  <a:lnTo>
                    <a:pt x="153462" y="47995"/>
                  </a:lnTo>
                  <a:lnTo>
                    <a:pt x="152758" y="37426"/>
                  </a:lnTo>
                  <a:lnTo>
                    <a:pt x="149240" y="28101"/>
                  </a:lnTo>
                  <a:lnTo>
                    <a:pt x="147129" y="24088"/>
                  </a:lnTo>
                  <a:lnTo>
                    <a:pt x="142697" y="14335"/>
                  </a:lnTo>
                  <a:lnTo>
                    <a:pt x="132207" y="6550"/>
                  </a:lnTo>
                  <a:lnTo>
                    <a:pt x="107687" y="0"/>
                  </a:lnTo>
                  <a:close/>
                </a:path>
                <a:path w="154939" h="134620">
                  <a:moveTo>
                    <a:pt x="146939" y="70964"/>
                  </a:moveTo>
                  <a:lnTo>
                    <a:pt x="141592" y="75688"/>
                  </a:lnTo>
                  <a:lnTo>
                    <a:pt x="130898" y="82699"/>
                  </a:lnTo>
                  <a:lnTo>
                    <a:pt x="153531" y="82699"/>
                  </a:lnTo>
                  <a:lnTo>
                    <a:pt x="153809" y="80514"/>
                  </a:lnTo>
                  <a:lnTo>
                    <a:pt x="154647" y="78355"/>
                  </a:lnTo>
                  <a:lnTo>
                    <a:pt x="152196" y="76209"/>
                  </a:lnTo>
                  <a:lnTo>
                    <a:pt x="146939" y="70964"/>
                  </a:lnTo>
                  <a:close/>
                </a:path>
              </a:pathLst>
            </a:custGeom>
            <a:solidFill>
              <a:srgbClr val="B8BA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1" name="object 281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2909308" y="4326140"/>
              <a:ext cx="148686" cy="71818"/>
            </a:xfrm>
            <a:prstGeom prst="rect">
              <a:avLst/>
            </a:prstGeom>
          </p:spPr>
        </p:pic>
        <p:pic>
          <p:nvPicPr>
            <p:cNvPr id="282" name="object 282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742349" y="4328718"/>
              <a:ext cx="346240" cy="279031"/>
            </a:xfrm>
            <a:prstGeom prst="rect">
              <a:avLst/>
            </a:prstGeom>
          </p:spPr>
        </p:pic>
        <p:sp>
          <p:nvSpPr>
            <p:cNvPr id="283" name="object 283"/>
            <p:cNvSpPr/>
            <p:nvPr/>
          </p:nvSpPr>
          <p:spPr>
            <a:xfrm>
              <a:off x="2762967" y="4513480"/>
              <a:ext cx="152400" cy="88900"/>
            </a:xfrm>
            <a:custGeom>
              <a:avLst/>
              <a:gdLst/>
              <a:ahLst/>
              <a:cxnLst/>
              <a:rect l="l" t="t" r="r" b="b"/>
              <a:pathLst>
                <a:path w="152400" h="88900">
                  <a:moveTo>
                    <a:pt x="30657" y="0"/>
                  </a:moveTo>
                  <a:lnTo>
                    <a:pt x="0" y="17576"/>
                  </a:lnTo>
                  <a:lnTo>
                    <a:pt x="0" y="19608"/>
                  </a:lnTo>
                  <a:lnTo>
                    <a:pt x="22834" y="32791"/>
                  </a:lnTo>
                  <a:lnTo>
                    <a:pt x="26543" y="30657"/>
                  </a:lnTo>
                  <a:lnTo>
                    <a:pt x="28727" y="30746"/>
                  </a:lnTo>
                  <a:lnTo>
                    <a:pt x="36957" y="35496"/>
                  </a:lnTo>
                  <a:lnTo>
                    <a:pt x="40678" y="33350"/>
                  </a:lnTo>
                  <a:lnTo>
                    <a:pt x="42862" y="33439"/>
                  </a:lnTo>
                  <a:lnTo>
                    <a:pt x="50888" y="38087"/>
                  </a:lnTo>
                  <a:lnTo>
                    <a:pt x="54368" y="36067"/>
                  </a:lnTo>
                  <a:lnTo>
                    <a:pt x="56565" y="36156"/>
                  </a:lnTo>
                  <a:lnTo>
                    <a:pt x="64973" y="41020"/>
                  </a:lnTo>
                  <a:lnTo>
                    <a:pt x="68580" y="38938"/>
                  </a:lnTo>
                  <a:lnTo>
                    <a:pt x="70764" y="39027"/>
                  </a:lnTo>
                  <a:lnTo>
                    <a:pt x="86334" y="48018"/>
                  </a:lnTo>
                  <a:lnTo>
                    <a:pt x="86499" y="49275"/>
                  </a:lnTo>
                  <a:lnTo>
                    <a:pt x="83172" y="51206"/>
                  </a:lnTo>
                  <a:lnTo>
                    <a:pt x="91186" y="55829"/>
                  </a:lnTo>
                  <a:lnTo>
                    <a:pt x="91351" y="57099"/>
                  </a:lnTo>
                  <a:lnTo>
                    <a:pt x="87693" y="59207"/>
                  </a:lnTo>
                  <a:lnTo>
                    <a:pt x="95669" y="63817"/>
                  </a:lnTo>
                  <a:lnTo>
                    <a:pt x="95821" y="65074"/>
                  </a:lnTo>
                  <a:lnTo>
                    <a:pt x="92443" y="67030"/>
                  </a:lnTo>
                  <a:lnTo>
                    <a:pt x="100406" y="71640"/>
                  </a:lnTo>
                  <a:lnTo>
                    <a:pt x="100571" y="72897"/>
                  </a:lnTo>
                  <a:lnTo>
                    <a:pt x="96431" y="75285"/>
                  </a:lnTo>
                  <a:lnTo>
                    <a:pt x="119862" y="88811"/>
                  </a:lnTo>
                  <a:lnTo>
                    <a:pt x="122389" y="88811"/>
                  </a:lnTo>
                  <a:lnTo>
                    <a:pt x="152374" y="71627"/>
                  </a:lnTo>
                  <a:lnTo>
                    <a:pt x="152374" y="70281"/>
                  </a:lnTo>
                  <a:lnTo>
                    <a:pt x="151434" y="69735"/>
                  </a:lnTo>
                  <a:lnTo>
                    <a:pt x="30657" y="0"/>
                  </a:lnTo>
                  <a:close/>
                </a:path>
              </a:pathLst>
            </a:custGeom>
            <a:solidFill>
              <a:srgbClr val="F1F2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4" name="object 284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2733420" y="4349381"/>
              <a:ext cx="50965" cy="35763"/>
            </a:xfrm>
            <a:prstGeom prst="rect">
              <a:avLst/>
            </a:prstGeom>
          </p:spPr>
        </p:pic>
        <p:sp>
          <p:nvSpPr>
            <p:cNvPr id="285" name="object 285"/>
            <p:cNvSpPr/>
            <p:nvPr/>
          </p:nvSpPr>
          <p:spPr>
            <a:xfrm>
              <a:off x="2733019" y="4349127"/>
              <a:ext cx="52069" cy="29845"/>
            </a:xfrm>
            <a:custGeom>
              <a:avLst/>
              <a:gdLst/>
              <a:ahLst/>
              <a:cxnLst/>
              <a:rect l="l" t="t" r="r" b="b"/>
              <a:pathLst>
                <a:path w="52069" h="29845">
                  <a:moveTo>
                    <a:pt x="10706" y="0"/>
                  </a:moveTo>
                  <a:lnTo>
                    <a:pt x="0" y="6184"/>
                  </a:lnTo>
                  <a:lnTo>
                    <a:pt x="177" y="7543"/>
                  </a:lnTo>
                  <a:lnTo>
                    <a:pt x="38773" y="29717"/>
                  </a:lnTo>
                  <a:lnTo>
                    <a:pt x="41122" y="29832"/>
                  </a:lnTo>
                  <a:lnTo>
                    <a:pt x="50482" y="24422"/>
                  </a:lnTo>
                  <a:lnTo>
                    <a:pt x="51828" y="23647"/>
                  </a:lnTo>
                  <a:lnTo>
                    <a:pt x="51663" y="22275"/>
                  </a:lnTo>
                  <a:lnTo>
                    <a:pt x="13068" y="101"/>
                  </a:lnTo>
                  <a:lnTo>
                    <a:pt x="10706" y="0"/>
                  </a:lnTo>
                  <a:close/>
                </a:path>
              </a:pathLst>
            </a:custGeom>
            <a:solidFill>
              <a:srgbClr val="F1F2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6" name="object 286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2733420" y="4413592"/>
              <a:ext cx="50965" cy="35750"/>
            </a:xfrm>
            <a:prstGeom prst="rect">
              <a:avLst/>
            </a:prstGeom>
          </p:spPr>
        </p:pic>
        <p:sp>
          <p:nvSpPr>
            <p:cNvPr id="287" name="object 287"/>
            <p:cNvSpPr/>
            <p:nvPr/>
          </p:nvSpPr>
          <p:spPr>
            <a:xfrm>
              <a:off x="2733019" y="4413345"/>
              <a:ext cx="52069" cy="29845"/>
            </a:xfrm>
            <a:custGeom>
              <a:avLst/>
              <a:gdLst/>
              <a:ahLst/>
              <a:cxnLst/>
              <a:rect l="l" t="t" r="r" b="b"/>
              <a:pathLst>
                <a:path w="52069" h="29845">
                  <a:moveTo>
                    <a:pt x="10706" y="0"/>
                  </a:moveTo>
                  <a:lnTo>
                    <a:pt x="0" y="6184"/>
                  </a:lnTo>
                  <a:lnTo>
                    <a:pt x="177" y="7543"/>
                  </a:lnTo>
                  <a:lnTo>
                    <a:pt x="38773" y="29718"/>
                  </a:lnTo>
                  <a:lnTo>
                    <a:pt x="41122" y="29819"/>
                  </a:lnTo>
                  <a:lnTo>
                    <a:pt x="50482" y="24422"/>
                  </a:lnTo>
                  <a:lnTo>
                    <a:pt x="51828" y="23634"/>
                  </a:lnTo>
                  <a:lnTo>
                    <a:pt x="51663" y="22275"/>
                  </a:lnTo>
                  <a:lnTo>
                    <a:pt x="13068" y="101"/>
                  </a:lnTo>
                  <a:lnTo>
                    <a:pt x="10706" y="0"/>
                  </a:lnTo>
                  <a:close/>
                </a:path>
              </a:pathLst>
            </a:custGeom>
            <a:solidFill>
              <a:srgbClr val="F1F2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8" name="object 288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2754680" y="4386491"/>
              <a:ext cx="16814" cy="20866"/>
            </a:xfrm>
            <a:prstGeom prst="rect">
              <a:avLst/>
            </a:prstGeom>
          </p:spPr>
        </p:pic>
        <p:sp>
          <p:nvSpPr>
            <p:cNvPr id="289" name="object 289"/>
            <p:cNvSpPr/>
            <p:nvPr/>
          </p:nvSpPr>
          <p:spPr>
            <a:xfrm>
              <a:off x="2759952" y="4386432"/>
              <a:ext cx="11430" cy="16510"/>
            </a:xfrm>
            <a:custGeom>
              <a:avLst/>
              <a:gdLst/>
              <a:ahLst/>
              <a:cxnLst/>
              <a:rect l="l" t="t" r="r" b="b"/>
              <a:pathLst>
                <a:path w="11430" h="16510">
                  <a:moveTo>
                    <a:pt x="965" y="0"/>
                  </a:moveTo>
                  <a:lnTo>
                    <a:pt x="0" y="2438"/>
                  </a:lnTo>
                  <a:lnTo>
                    <a:pt x="139" y="5892"/>
                  </a:lnTo>
                  <a:lnTo>
                    <a:pt x="3479" y="13601"/>
                  </a:lnTo>
                  <a:lnTo>
                    <a:pt x="6870" y="16408"/>
                  </a:lnTo>
                  <a:lnTo>
                    <a:pt x="9905" y="16510"/>
                  </a:lnTo>
                  <a:lnTo>
                    <a:pt x="10871" y="14084"/>
                  </a:lnTo>
                  <a:lnTo>
                    <a:pt x="10718" y="10629"/>
                  </a:lnTo>
                  <a:lnTo>
                    <a:pt x="7391" y="2921"/>
                  </a:lnTo>
                  <a:lnTo>
                    <a:pt x="3987" y="114"/>
                  </a:lnTo>
                  <a:lnTo>
                    <a:pt x="96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0" name="object 290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2798228" y="4263199"/>
              <a:ext cx="75145" cy="49771"/>
            </a:xfrm>
            <a:prstGeom prst="rect">
              <a:avLst/>
            </a:prstGeom>
          </p:spPr>
        </p:pic>
        <p:sp>
          <p:nvSpPr>
            <p:cNvPr id="291" name="object 291"/>
            <p:cNvSpPr/>
            <p:nvPr/>
          </p:nvSpPr>
          <p:spPr>
            <a:xfrm>
              <a:off x="2797802" y="4263011"/>
              <a:ext cx="76200" cy="44450"/>
            </a:xfrm>
            <a:custGeom>
              <a:avLst/>
              <a:gdLst/>
              <a:ahLst/>
              <a:cxnLst/>
              <a:rect l="l" t="t" r="r" b="b"/>
              <a:pathLst>
                <a:path w="76200" h="44450">
                  <a:moveTo>
                    <a:pt x="62966" y="0"/>
                  </a:moveTo>
                  <a:lnTo>
                    <a:pt x="0" y="36347"/>
                  </a:lnTo>
                  <a:lnTo>
                    <a:pt x="139" y="37337"/>
                  </a:lnTo>
                  <a:lnTo>
                    <a:pt x="11264" y="43929"/>
                  </a:lnTo>
                  <a:lnTo>
                    <a:pt x="12953" y="44030"/>
                  </a:lnTo>
                  <a:lnTo>
                    <a:pt x="74955" y="8229"/>
                  </a:lnTo>
                  <a:lnTo>
                    <a:pt x="75920" y="7670"/>
                  </a:lnTo>
                  <a:lnTo>
                    <a:pt x="75780" y="6680"/>
                  </a:lnTo>
                  <a:lnTo>
                    <a:pt x="64655" y="88"/>
                  </a:lnTo>
                  <a:lnTo>
                    <a:pt x="62966" y="0"/>
                  </a:lnTo>
                  <a:close/>
                </a:path>
              </a:pathLst>
            </a:custGeom>
            <a:solidFill>
              <a:srgbClr val="EBEB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2" name="object 292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2998160" y="4384865"/>
              <a:ext cx="22747" cy="97967"/>
            </a:xfrm>
            <a:prstGeom prst="rect">
              <a:avLst/>
            </a:prstGeom>
          </p:spPr>
        </p:pic>
        <p:sp>
          <p:nvSpPr>
            <p:cNvPr id="293" name="object 293"/>
            <p:cNvSpPr/>
            <p:nvPr/>
          </p:nvSpPr>
          <p:spPr>
            <a:xfrm>
              <a:off x="2933847" y="4324874"/>
              <a:ext cx="20320" cy="15240"/>
            </a:xfrm>
            <a:custGeom>
              <a:avLst/>
              <a:gdLst/>
              <a:ahLst/>
              <a:cxnLst/>
              <a:rect l="l" t="t" r="r" b="b"/>
              <a:pathLst>
                <a:path w="20319" h="15239">
                  <a:moveTo>
                    <a:pt x="0" y="8140"/>
                  </a:moveTo>
                  <a:lnTo>
                    <a:pt x="1879" y="14922"/>
                  </a:lnTo>
                  <a:lnTo>
                    <a:pt x="10604" y="9918"/>
                  </a:lnTo>
                  <a:lnTo>
                    <a:pt x="11332" y="9588"/>
                  </a:lnTo>
                  <a:lnTo>
                    <a:pt x="1676" y="9588"/>
                  </a:lnTo>
                  <a:lnTo>
                    <a:pt x="749" y="9232"/>
                  </a:lnTo>
                  <a:lnTo>
                    <a:pt x="620" y="9232"/>
                  </a:lnTo>
                  <a:lnTo>
                    <a:pt x="0" y="8140"/>
                  </a:lnTo>
                  <a:close/>
                </a:path>
                <a:path w="20319" h="15239">
                  <a:moveTo>
                    <a:pt x="14427" y="0"/>
                  </a:moveTo>
                  <a:lnTo>
                    <a:pt x="9080" y="4737"/>
                  </a:lnTo>
                  <a:lnTo>
                    <a:pt x="1676" y="9588"/>
                  </a:lnTo>
                  <a:lnTo>
                    <a:pt x="11332" y="9588"/>
                  </a:lnTo>
                  <a:lnTo>
                    <a:pt x="12115" y="9232"/>
                  </a:lnTo>
                  <a:lnTo>
                    <a:pt x="14846" y="6426"/>
                  </a:lnTo>
                  <a:lnTo>
                    <a:pt x="20015" y="5651"/>
                  </a:lnTo>
                  <a:lnTo>
                    <a:pt x="19837" y="5384"/>
                  </a:lnTo>
                  <a:lnTo>
                    <a:pt x="19164" y="4737"/>
                  </a:lnTo>
                  <a:lnTo>
                    <a:pt x="14427" y="0"/>
                  </a:lnTo>
                  <a:close/>
                </a:path>
              </a:pathLst>
            </a:custGeom>
            <a:solidFill>
              <a:srgbClr val="DADB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4" name="object 294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2915107" y="4513478"/>
              <a:ext cx="23723" cy="28536"/>
            </a:xfrm>
            <a:prstGeom prst="rect">
              <a:avLst/>
            </a:prstGeom>
          </p:spPr>
        </p:pic>
        <p:pic>
          <p:nvPicPr>
            <p:cNvPr id="295" name="object 295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2866567" y="4308233"/>
              <a:ext cx="23278" cy="55130"/>
            </a:xfrm>
            <a:prstGeom prst="rect">
              <a:avLst/>
            </a:prstGeom>
          </p:spPr>
        </p:pic>
        <p:sp>
          <p:nvSpPr>
            <p:cNvPr id="296" name="object 296"/>
            <p:cNvSpPr/>
            <p:nvPr/>
          </p:nvSpPr>
          <p:spPr>
            <a:xfrm>
              <a:off x="2866618" y="4308276"/>
              <a:ext cx="19050" cy="52069"/>
            </a:xfrm>
            <a:custGeom>
              <a:avLst/>
              <a:gdLst/>
              <a:ahLst/>
              <a:cxnLst/>
              <a:rect l="l" t="t" r="r" b="b"/>
              <a:pathLst>
                <a:path w="19050" h="52070">
                  <a:moveTo>
                    <a:pt x="18312" y="0"/>
                  </a:moveTo>
                  <a:lnTo>
                    <a:pt x="1333" y="35275"/>
                  </a:lnTo>
                  <a:lnTo>
                    <a:pt x="0" y="44873"/>
                  </a:lnTo>
                  <a:lnTo>
                    <a:pt x="9331" y="51898"/>
                  </a:lnTo>
                  <a:lnTo>
                    <a:pt x="8592" y="44742"/>
                  </a:lnTo>
                  <a:lnTo>
                    <a:pt x="11785" y="27279"/>
                  </a:lnTo>
                  <a:lnTo>
                    <a:pt x="16421" y="12688"/>
                  </a:lnTo>
                  <a:lnTo>
                    <a:pt x="18300" y="4522"/>
                  </a:lnTo>
                  <a:lnTo>
                    <a:pt x="18578" y="960"/>
                  </a:lnTo>
                  <a:lnTo>
                    <a:pt x="183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7" name="object 297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2838767" y="4326813"/>
              <a:ext cx="8607" cy="9118"/>
            </a:xfrm>
            <a:prstGeom prst="rect">
              <a:avLst/>
            </a:prstGeom>
          </p:spPr>
        </p:pic>
        <p:sp>
          <p:nvSpPr>
            <p:cNvPr id="298" name="object 298"/>
            <p:cNvSpPr/>
            <p:nvPr/>
          </p:nvSpPr>
          <p:spPr>
            <a:xfrm>
              <a:off x="2838777" y="4327944"/>
              <a:ext cx="3810" cy="6350"/>
            </a:xfrm>
            <a:custGeom>
              <a:avLst/>
              <a:gdLst/>
              <a:ahLst/>
              <a:cxnLst/>
              <a:rect l="l" t="t" r="r" b="b"/>
              <a:pathLst>
                <a:path w="3810" h="6350">
                  <a:moveTo>
                    <a:pt x="3682" y="0"/>
                  </a:moveTo>
                  <a:lnTo>
                    <a:pt x="0" y="2120"/>
                  </a:lnTo>
                  <a:lnTo>
                    <a:pt x="0" y="4114"/>
                  </a:lnTo>
                  <a:lnTo>
                    <a:pt x="2679" y="6045"/>
                  </a:lnTo>
                  <a:lnTo>
                    <a:pt x="3682" y="4114"/>
                  </a:lnTo>
                  <a:lnTo>
                    <a:pt x="368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9" name="object 299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2915323" y="4402137"/>
              <a:ext cx="82638" cy="111340"/>
            </a:xfrm>
            <a:prstGeom prst="rect">
              <a:avLst/>
            </a:prstGeom>
          </p:spPr>
        </p:pic>
        <p:sp>
          <p:nvSpPr>
            <p:cNvPr id="300" name="object 300"/>
            <p:cNvSpPr/>
            <p:nvPr/>
          </p:nvSpPr>
          <p:spPr>
            <a:xfrm>
              <a:off x="2811148" y="4560177"/>
              <a:ext cx="13970" cy="17145"/>
            </a:xfrm>
            <a:custGeom>
              <a:avLst/>
              <a:gdLst/>
              <a:ahLst/>
              <a:cxnLst/>
              <a:rect l="l" t="t" r="r" b="b"/>
              <a:pathLst>
                <a:path w="13969" h="17145">
                  <a:moveTo>
                    <a:pt x="5524" y="0"/>
                  </a:moveTo>
                  <a:lnTo>
                    <a:pt x="317" y="2959"/>
                  </a:lnTo>
                  <a:lnTo>
                    <a:pt x="0" y="7315"/>
                  </a:lnTo>
                  <a:lnTo>
                    <a:pt x="4432" y="15138"/>
                  </a:lnTo>
                  <a:lnTo>
                    <a:pt x="8331" y="17119"/>
                  </a:lnTo>
                  <a:lnTo>
                    <a:pt x="10934" y="15646"/>
                  </a:lnTo>
                  <a:lnTo>
                    <a:pt x="13538" y="14173"/>
                  </a:lnTo>
                  <a:lnTo>
                    <a:pt x="13842" y="9804"/>
                  </a:lnTo>
                  <a:lnTo>
                    <a:pt x="9423" y="1981"/>
                  </a:lnTo>
                  <a:lnTo>
                    <a:pt x="5524" y="0"/>
                  </a:lnTo>
                  <a:close/>
                </a:path>
              </a:pathLst>
            </a:custGeom>
            <a:solidFill>
              <a:srgbClr val="A7A9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1" name="object 301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2816758" y="4473727"/>
              <a:ext cx="168160" cy="100671"/>
            </a:xfrm>
            <a:prstGeom prst="rect">
              <a:avLst/>
            </a:prstGeom>
          </p:spPr>
        </p:pic>
        <p:sp>
          <p:nvSpPr>
            <p:cNvPr id="302" name="object 302"/>
            <p:cNvSpPr/>
            <p:nvPr/>
          </p:nvSpPr>
          <p:spPr>
            <a:xfrm>
              <a:off x="2965344" y="4475406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93" y="14279"/>
                  </a:moveTo>
                  <a:lnTo>
                    <a:pt x="14025" y="13255"/>
                  </a:lnTo>
                  <a:lnTo>
                    <a:pt x="11663" y="6277"/>
                  </a:lnTo>
                  <a:lnTo>
                    <a:pt x="7051" y="519"/>
                  </a:lnTo>
                  <a:lnTo>
                    <a:pt x="6180" y="0"/>
                  </a:lnTo>
                </a:path>
                <a:path w="14605" h="17779">
                  <a:moveTo>
                    <a:pt x="0" y="3387"/>
                  </a:moveTo>
                  <a:lnTo>
                    <a:pt x="3903" y="10519"/>
                  </a:lnTo>
                  <a:lnTo>
                    <a:pt x="7815" y="17663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3" name="object 303"/>
            <p:cNvSpPr/>
            <p:nvPr/>
          </p:nvSpPr>
          <p:spPr>
            <a:xfrm>
              <a:off x="2957581" y="4479659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4000" y="14276"/>
                  </a:moveTo>
                  <a:lnTo>
                    <a:pt x="14031" y="13251"/>
                  </a:lnTo>
                  <a:lnTo>
                    <a:pt x="11662" y="6265"/>
                  </a:lnTo>
                  <a:lnTo>
                    <a:pt x="7050" y="515"/>
                  </a:lnTo>
                  <a:lnTo>
                    <a:pt x="6186" y="0"/>
                  </a:lnTo>
                </a:path>
                <a:path w="14605" h="17779">
                  <a:moveTo>
                    <a:pt x="0" y="3391"/>
                  </a:moveTo>
                  <a:lnTo>
                    <a:pt x="3902" y="10519"/>
                  </a:lnTo>
                  <a:lnTo>
                    <a:pt x="7814" y="17664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4" name="object 304"/>
            <p:cNvSpPr/>
            <p:nvPr/>
          </p:nvSpPr>
          <p:spPr>
            <a:xfrm>
              <a:off x="2949825" y="4483910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98" y="14273"/>
                  </a:moveTo>
                  <a:lnTo>
                    <a:pt x="14029" y="13251"/>
                  </a:lnTo>
                  <a:lnTo>
                    <a:pt x="11660" y="6273"/>
                  </a:lnTo>
                  <a:lnTo>
                    <a:pt x="7048" y="515"/>
                  </a:lnTo>
                  <a:lnTo>
                    <a:pt x="6184" y="0"/>
                  </a:lnTo>
                </a:path>
                <a:path w="14605" h="17779">
                  <a:moveTo>
                    <a:pt x="0" y="3390"/>
                  </a:moveTo>
                  <a:lnTo>
                    <a:pt x="3900" y="10514"/>
                  </a:lnTo>
                  <a:lnTo>
                    <a:pt x="7812" y="17661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5" name="object 305"/>
            <p:cNvSpPr/>
            <p:nvPr/>
          </p:nvSpPr>
          <p:spPr>
            <a:xfrm>
              <a:off x="2942068" y="4488160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97" y="14272"/>
                  </a:moveTo>
                  <a:lnTo>
                    <a:pt x="14029" y="13248"/>
                  </a:lnTo>
                  <a:lnTo>
                    <a:pt x="11660" y="6262"/>
                  </a:lnTo>
                  <a:lnTo>
                    <a:pt x="7048" y="512"/>
                  </a:lnTo>
                  <a:lnTo>
                    <a:pt x="6188" y="0"/>
                  </a:lnTo>
                </a:path>
                <a:path w="14605" h="17779">
                  <a:moveTo>
                    <a:pt x="0" y="3392"/>
                  </a:moveTo>
                  <a:lnTo>
                    <a:pt x="3900" y="10517"/>
                  </a:lnTo>
                  <a:lnTo>
                    <a:pt x="7811" y="17661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6" name="object 306"/>
            <p:cNvSpPr/>
            <p:nvPr/>
          </p:nvSpPr>
          <p:spPr>
            <a:xfrm>
              <a:off x="2934312" y="4492413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96" y="14269"/>
                  </a:moveTo>
                  <a:lnTo>
                    <a:pt x="14027" y="13249"/>
                  </a:lnTo>
                  <a:lnTo>
                    <a:pt x="11658" y="6270"/>
                  </a:lnTo>
                  <a:lnTo>
                    <a:pt x="7046" y="513"/>
                  </a:lnTo>
                  <a:lnTo>
                    <a:pt x="6186" y="0"/>
                  </a:lnTo>
                </a:path>
                <a:path w="14605" h="17779">
                  <a:moveTo>
                    <a:pt x="0" y="3391"/>
                  </a:moveTo>
                  <a:lnTo>
                    <a:pt x="3898" y="10512"/>
                  </a:lnTo>
                  <a:lnTo>
                    <a:pt x="7810" y="17657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7" name="object 307"/>
            <p:cNvSpPr/>
            <p:nvPr/>
          </p:nvSpPr>
          <p:spPr>
            <a:xfrm>
              <a:off x="2926555" y="4496663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90" y="14271"/>
                  </a:moveTo>
                  <a:lnTo>
                    <a:pt x="14021" y="13246"/>
                  </a:lnTo>
                  <a:lnTo>
                    <a:pt x="11658" y="6260"/>
                  </a:lnTo>
                  <a:lnTo>
                    <a:pt x="7046" y="510"/>
                  </a:lnTo>
                  <a:lnTo>
                    <a:pt x="6190" y="0"/>
                  </a:lnTo>
                </a:path>
                <a:path w="14605" h="17779">
                  <a:moveTo>
                    <a:pt x="0" y="3393"/>
                  </a:moveTo>
                  <a:lnTo>
                    <a:pt x="3898" y="10514"/>
                  </a:lnTo>
                  <a:lnTo>
                    <a:pt x="7808" y="17657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8" name="object 308"/>
            <p:cNvSpPr/>
            <p:nvPr/>
          </p:nvSpPr>
          <p:spPr>
            <a:xfrm>
              <a:off x="2918800" y="4500914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8" y="14268"/>
                  </a:moveTo>
                  <a:lnTo>
                    <a:pt x="14019" y="13246"/>
                  </a:lnTo>
                  <a:lnTo>
                    <a:pt x="11656" y="6268"/>
                  </a:lnTo>
                  <a:lnTo>
                    <a:pt x="7044" y="510"/>
                  </a:lnTo>
                  <a:lnTo>
                    <a:pt x="6188" y="0"/>
                  </a:lnTo>
                </a:path>
                <a:path w="14605" h="17779">
                  <a:moveTo>
                    <a:pt x="0" y="3392"/>
                  </a:moveTo>
                  <a:lnTo>
                    <a:pt x="3896" y="10509"/>
                  </a:lnTo>
                  <a:lnTo>
                    <a:pt x="7807" y="17653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9" name="object 309"/>
            <p:cNvSpPr/>
            <p:nvPr/>
          </p:nvSpPr>
          <p:spPr>
            <a:xfrm>
              <a:off x="2911041" y="4505165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8" y="14267"/>
                  </a:moveTo>
                  <a:lnTo>
                    <a:pt x="14020" y="13243"/>
                  </a:lnTo>
                  <a:lnTo>
                    <a:pt x="11656" y="6257"/>
                  </a:lnTo>
                  <a:lnTo>
                    <a:pt x="7044" y="507"/>
                  </a:lnTo>
                  <a:lnTo>
                    <a:pt x="6192" y="0"/>
                  </a:lnTo>
                </a:path>
                <a:path w="14605" h="17779">
                  <a:moveTo>
                    <a:pt x="0" y="3394"/>
                  </a:moveTo>
                  <a:lnTo>
                    <a:pt x="3896" y="10512"/>
                  </a:lnTo>
                  <a:lnTo>
                    <a:pt x="7806" y="17653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0" name="object 310"/>
            <p:cNvSpPr/>
            <p:nvPr/>
          </p:nvSpPr>
          <p:spPr>
            <a:xfrm>
              <a:off x="2903286" y="4509417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4" y="14265"/>
                  </a:moveTo>
                  <a:lnTo>
                    <a:pt x="14016" y="13244"/>
                  </a:lnTo>
                  <a:lnTo>
                    <a:pt x="11654" y="6265"/>
                  </a:lnTo>
                  <a:lnTo>
                    <a:pt x="7042" y="508"/>
                  </a:lnTo>
                  <a:lnTo>
                    <a:pt x="6190" y="0"/>
                  </a:lnTo>
                </a:path>
                <a:path w="14605" h="17779">
                  <a:moveTo>
                    <a:pt x="0" y="3393"/>
                  </a:moveTo>
                  <a:lnTo>
                    <a:pt x="3894" y="10507"/>
                  </a:lnTo>
                  <a:lnTo>
                    <a:pt x="7805" y="17650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1" name="object 311"/>
            <p:cNvSpPr/>
            <p:nvPr/>
          </p:nvSpPr>
          <p:spPr>
            <a:xfrm>
              <a:off x="2895529" y="4513667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4" y="14264"/>
                  </a:moveTo>
                  <a:lnTo>
                    <a:pt x="14016" y="13241"/>
                  </a:lnTo>
                  <a:lnTo>
                    <a:pt x="11654" y="6255"/>
                  </a:lnTo>
                  <a:lnTo>
                    <a:pt x="7042" y="505"/>
                  </a:lnTo>
                  <a:lnTo>
                    <a:pt x="6195" y="0"/>
                  </a:lnTo>
                </a:path>
                <a:path w="14605" h="17779">
                  <a:moveTo>
                    <a:pt x="0" y="3395"/>
                  </a:moveTo>
                  <a:lnTo>
                    <a:pt x="3894" y="10509"/>
                  </a:lnTo>
                  <a:lnTo>
                    <a:pt x="7803" y="17650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2" name="object 312"/>
            <p:cNvSpPr/>
            <p:nvPr/>
          </p:nvSpPr>
          <p:spPr>
            <a:xfrm>
              <a:off x="2887773" y="4517919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2" y="14262"/>
                  </a:moveTo>
                  <a:lnTo>
                    <a:pt x="14013" y="13241"/>
                  </a:lnTo>
                  <a:lnTo>
                    <a:pt x="11651" y="6262"/>
                  </a:lnTo>
                  <a:lnTo>
                    <a:pt x="7040" y="505"/>
                  </a:lnTo>
                  <a:lnTo>
                    <a:pt x="6193" y="0"/>
                  </a:lnTo>
                </a:path>
                <a:path w="14605" h="17779">
                  <a:moveTo>
                    <a:pt x="0" y="3394"/>
                  </a:moveTo>
                  <a:lnTo>
                    <a:pt x="3892" y="10504"/>
                  </a:lnTo>
                  <a:lnTo>
                    <a:pt x="7802" y="17646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3" name="object 313"/>
            <p:cNvSpPr/>
            <p:nvPr/>
          </p:nvSpPr>
          <p:spPr>
            <a:xfrm>
              <a:off x="2880015" y="4522169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2" y="14260"/>
                  </a:moveTo>
                  <a:lnTo>
                    <a:pt x="14014" y="13238"/>
                  </a:lnTo>
                  <a:lnTo>
                    <a:pt x="11652" y="6252"/>
                  </a:lnTo>
                  <a:lnTo>
                    <a:pt x="7040" y="502"/>
                  </a:lnTo>
                  <a:lnTo>
                    <a:pt x="6197" y="0"/>
                  </a:lnTo>
                </a:path>
                <a:path w="14605" h="17779">
                  <a:moveTo>
                    <a:pt x="0" y="3396"/>
                  </a:moveTo>
                  <a:lnTo>
                    <a:pt x="3892" y="10507"/>
                  </a:lnTo>
                  <a:lnTo>
                    <a:pt x="7801" y="17646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4" name="object 314"/>
            <p:cNvSpPr/>
            <p:nvPr/>
          </p:nvSpPr>
          <p:spPr>
            <a:xfrm>
              <a:off x="2872260" y="4526421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0" y="14257"/>
                  </a:moveTo>
                  <a:lnTo>
                    <a:pt x="14012" y="13239"/>
                  </a:lnTo>
                  <a:lnTo>
                    <a:pt x="11650" y="6260"/>
                  </a:lnTo>
                  <a:lnTo>
                    <a:pt x="7038" y="503"/>
                  </a:lnTo>
                  <a:lnTo>
                    <a:pt x="6194" y="0"/>
                  </a:lnTo>
                </a:path>
                <a:path w="14605" h="17779">
                  <a:moveTo>
                    <a:pt x="0" y="3395"/>
                  </a:moveTo>
                  <a:lnTo>
                    <a:pt x="3890" y="10502"/>
                  </a:lnTo>
                  <a:lnTo>
                    <a:pt x="7799" y="17642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5" name="object 315"/>
            <p:cNvSpPr/>
            <p:nvPr/>
          </p:nvSpPr>
          <p:spPr>
            <a:xfrm>
              <a:off x="2864501" y="4530671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0" y="14256"/>
                  </a:moveTo>
                  <a:lnTo>
                    <a:pt x="14012" y="13236"/>
                  </a:lnTo>
                  <a:lnTo>
                    <a:pt x="11650" y="6250"/>
                  </a:lnTo>
                  <a:lnTo>
                    <a:pt x="7038" y="500"/>
                  </a:lnTo>
                  <a:lnTo>
                    <a:pt x="6199" y="0"/>
                  </a:lnTo>
                </a:path>
                <a:path w="14605" h="17779">
                  <a:moveTo>
                    <a:pt x="0" y="3397"/>
                  </a:moveTo>
                  <a:lnTo>
                    <a:pt x="3890" y="10505"/>
                  </a:lnTo>
                  <a:lnTo>
                    <a:pt x="7798" y="17642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6" name="object 316"/>
            <p:cNvSpPr/>
            <p:nvPr/>
          </p:nvSpPr>
          <p:spPr>
            <a:xfrm>
              <a:off x="2856744" y="4534924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1" y="14252"/>
                  </a:moveTo>
                  <a:lnTo>
                    <a:pt x="14012" y="13237"/>
                  </a:lnTo>
                  <a:lnTo>
                    <a:pt x="11651" y="6251"/>
                  </a:lnTo>
                  <a:lnTo>
                    <a:pt x="7039" y="501"/>
                  </a:lnTo>
                  <a:lnTo>
                    <a:pt x="6198" y="0"/>
                  </a:lnTo>
                </a:path>
                <a:path w="14605" h="17779">
                  <a:moveTo>
                    <a:pt x="0" y="3397"/>
                  </a:moveTo>
                  <a:lnTo>
                    <a:pt x="3891" y="10505"/>
                  </a:lnTo>
                  <a:lnTo>
                    <a:pt x="7797" y="17640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7" name="object 317"/>
            <p:cNvSpPr/>
            <p:nvPr/>
          </p:nvSpPr>
          <p:spPr>
            <a:xfrm>
              <a:off x="2848989" y="4539176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79" y="14249"/>
                  </a:moveTo>
                  <a:lnTo>
                    <a:pt x="14010" y="13237"/>
                  </a:lnTo>
                  <a:lnTo>
                    <a:pt x="11648" y="6259"/>
                  </a:lnTo>
                  <a:lnTo>
                    <a:pt x="7037" y="501"/>
                  </a:lnTo>
                  <a:lnTo>
                    <a:pt x="6196" y="0"/>
                  </a:lnTo>
                </a:path>
                <a:path w="14605" h="17779">
                  <a:moveTo>
                    <a:pt x="0" y="3396"/>
                  </a:moveTo>
                  <a:lnTo>
                    <a:pt x="3889" y="10500"/>
                  </a:lnTo>
                  <a:lnTo>
                    <a:pt x="7795" y="17636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8" name="object 318"/>
            <p:cNvSpPr/>
            <p:nvPr/>
          </p:nvSpPr>
          <p:spPr>
            <a:xfrm>
              <a:off x="2841230" y="4543426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79" y="14249"/>
                  </a:moveTo>
                  <a:lnTo>
                    <a:pt x="14010" y="13234"/>
                  </a:lnTo>
                  <a:lnTo>
                    <a:pt x="11648" y="6248"/>
                  </a:lnTo>
                  <a:lnTo>
                    <a:pt x="7036" y="498"/>
                  </a:lnTo>
                  <a:lnTo>
                    <a:pt x="6201" y="0"/>
                  </a:lnTo>
                </a:path>
                <a:path w="14605" h="17779">
                  <a:moveTo>
                    <a:pt x="0" y="3399"/>
                  </a:moveTo>
                  <a:lnTo>
                    <a:pt x="3888" y="10502"/>
                  </a:lnTo>
                  <a:lnTo>
                    <a:pt x="7794" y="17636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9" name="object 319"/>
            <p:cNvSpPr/>
            <p:nvPr/>
          </p:nvSpPr>
          <p:spPr>
            <a:xfrm>
              <a:off x="2833476" y="4547678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77" y="14246"/>
                  </a:moveTo>
                  <a:lnTo>
                    <a:pt x="14008" y="13234"/>
                  </a:lnTo>
                  <a:lnTo>
                    <a:pt x="11646" y="6256"/>
                  </a:lnTo>
                  <a:lnTo>
                    <a:pt x="7034" y="498"/>
                  </a:lnTo>
                  <a:lnTo>
                    <a:pt x="6199" y="0"/>
                  </a:lnTo>
                </a:path>
                <a:path w="14605" h="17779">
                  <a:moveTo>
                    <a:pt x="0" y="3398"/>
                  </a:moveTo>
                  <a:lnTo>
                    <a:pt x="3886" y="10497"/>
                  </a:lnTo>
                  <a:lnTo>
                    <a:pt x="7793" y="17633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0" name="object 320"/>
            <p:cNvSpPr/>
            <p:nvPr/>
          </p:nvSpPr>
          <p:spPr>
            <a:xfrm>
              <a:off x="2825713" y="4551930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3" y="14242"/>
                  </a:moveTo>
                  <a:lnTo>
                    <a:pt x="14014" y="13230"/>
                  </a:lnTo>
                  <a:lnTo>
                    <a:pt x="11645" y="6244"/>
                  </a:lnTo>
                  <a:lnTo>
                    <a:pt x="7033" y="494"/>
                  </a:lnTo>
                  <a:lnTo>
                    <a:pt x="6204" y="0"/>
                  </a:lnTo>
                </a:path>
                <a:path w="14605" h="17779">
                  <a:moveTo>
                    <a:pt x="0" y="3401"/>
                  </a:moveTo>
                  <a:lnTo>
                    <a:pt x="3885" y="10499"/>
                  </a:lnTo>
                  <a:lnTo>
                    <a:pt x="7792" y="17634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1" name="object 321"/>
            <p:cNvSpPr/>
            <p:nvPr/>
          </p:nvSpPr>
          <p:spPr>
            <a:xfrm>
              <a:off x="2811153" y="4462418"/>
              <a:ext cx="187325" cy="114935"/>
            </a:xfrm>
            <a:custGeom>
              <a:avLst/>
              <a:gdLst/>
              <a:ahLst/>
              <a:cxnLst/>
              <a:rect l="l" t="t" r="r" b="b"/>
              <a:pathLst>
                <a:path w="187325" h="114935">
                  <a:moveTo>
                    <a:pt x="156591" y="15049"/>
                  </a:moveTo>
                  <a:lnTo>
                    <a:pt x="3009" y="99187"/>
                  </a:lnTo>
                  <a:lnTo>
                    <a:pt x="304" y="100711"/>
                  </a:lnTo>
                  <a:lnTo>
                    <a:pt x="0" y="105079"/>
                  </a:lnTo>
                  <a:lnTo>
                    <a:pt x="2209" y="108991"/>
                  </a:lnTo>
                  <a:lnTo>
                    <a:pt x="4419" y="112903"/>
                  </a:lnTo>
                  <a:lnTo>
                    <a:pt x="8331" y="114884"/>
                  </a:lnTo>
                  <a:lnTo>
                    <a:pt x="10934" y="113411"/>
                  </a:lnTo>
                  <a:lnTo>
                    <a:pt x="163576" y="29781"/>
                  </a:lnTo>
                  <a:lnTo>
                    <a:pt x="171399" y="34683"/>
                  </a:lnTo>
                  <a:lnTo>
                    <a:pt x="179082" y="31000"/>
                  </a:lnTo>
                  <a:lnTo>
                    <a:pt x="186817" y="23228"/>
                  </a:lnTo>
                  <a:lnTo>
                    <a:pt x="182397" y="7924"/>
                  </a:lnTo>
                  <a:lnTo>
                    <a:pt x="170853" y="0"/>
                  </a:lnTo>
                  <a:lnTo>
                    <a:pt x="163093" y="3733"/>
                  </a:lnTo>
                  <a:lnTo>
                    <a:pt x="155613" y="11163"/>
                  </a:lnTo>
                  <a:lnTo>
                    <a:pt x="156527" y="15062"/>
                  </a:lnTo>
                  <a:close/>
                </a:path>
              </a:pathLst>
            </a:custGeom>
            <a:ln w="3175">
              <a:solidFill>
                <a:srgbClr val="5859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2" name="object 322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2945790" y="4467517"/>
              <a:ext cx="42913" cy="47853"/>
            </a:xfrm>
            <a:prstGeom prst="rect">
              <a:avLst/>
            </a:prstGeom>
          </p:spPr>
        </p:pic>
        <p:sp>
          <p:nvSpPr>
            <p:cNvPr id="323" name="object 323"/>
            <p:cNvSpPr/>
            <p:nvPr/>
          </p:nvSpPr>
          <p:spPr>
            <a:xfrm>
              <a:off x="2946170" y="4466808"/>
              <a:ext cx="43180" cy="48895"/>
            </a:xfrm>
            <a:custGeom>
              <a:avLst/>
              <a:gdLst/>
              <a:ahLst/>
              <a:cxnLst/>
              <a:rect l="l" t="t" r="r" b="b"/>
              <a:pathLst>
                <a:path w="43180" h="48895">
                  <a:moveTo>
                    <a:pt x="28879" y="36004"/>
                  </a:moveTo>
                  <a:lnTo>
                    <a:pt x="27317" y="36487"/>
                  </a:lnTo>
                  <a:lnTo>
                    <a:pt x="25387" y="36372"/>
                  </a:lnTo>
                  <a:lnTo>
                    <a:pt x="23190" y="35382"/>
                  </a:lnTo>
                  <a:lnTo>
                    <a:pt x="17310" y="32753"/>
                  </a:lnTo>
                  <a:lnTo>
                    <a:pt x="12001" y="25425"/>
                  </a:lnTo>
                  <a:lnTo>
                    <a:pt x="11353" y="19011"/>
                  </a:lnTo>
                  <a:lnTo>
                    <a:pt x="11099" y="16636"/>
                  </a:lnTo>
                  <a:lnTo>
                    <a:pt x="11595" y="14770"/>
                  </a:lnTo>
                  <a:lnTo>
                    <a:pt x="12522" y="13436"/>
                  </a:lnTo>
                  <a:lnTo>
                    <a:pt x="14173" y="12725"/>
                  </a:lnTo>
                  <a:lnTo>
                    <a:pt x="16217" y="12636"/>
                  </a:lnTo>
                  <a:lnTo>
                    <a:pt x="18681" y="13741"/>
                  </a:lnTo>
                  <a:lnTo>
                    <a:pt x="21577" y="15036"/>
                  </a:lnTo>
                  <a:lnTo>
                    <a:pt x="30505" y="30098"/>
                  </a:lnTo>
                  <a:lnTo>
                    <a:pt x="30784" y="32765"/>
                  </a:lnTo>
                  <a:lnTo>
                    <a:pt x="30060" y="34670"/>
                  </a:lnTo>
                  <a:lnTo>
                    <a:pt x="28879" y="36004"/>
                  </a:lnTo>
                  <a:close/>
                </a:path>
                <a:path w="43180" h="48895">
                  <a:moveTo>
                    <a:pt x="41973" y="31737"/>
                  </a:moveTo>
                  <a:lnTo>
                    <a:pt x="41325" y="25946"/>
                  </a:lnTo>
                  <a:lnTo>
                    <a:pt x="38595" y="19761"/>
                  </a:lnTo>
                  <a:lnTo>
                    <a:pt x="34683" y="14452"/>
                  </a:lnTo>
                  <a:lnTo>
                    <a:pt x="30784" y="9143"/>
                  </a:lnTo>
                  <a:lnTo>
                    <a:pt x="25692" y="4698"/>
                  </a:lnTo>
                  <a:lnTo>
                    <a:pt x="20370" y="2349"/>
                  </a:lnTo>
                  <a:lnTo>
                    <a:pt x="15049" y="0"/>
                  </a:lnTo>
                  <a:lnTo>
                    <a:pt x="10490" y="241"/>
                  </a:lnTo>
                  <a:lnTo>
                    <a:pt x="7429" y="2489"/>
                  </a:lnTo>
                  <a:lnTo>
                    <a:pt x="4610" y="4559"/>
                  </a:lnTo>
                  <a:lnTo>
                    <a:pt x="4318" y="4775"/>
                  </a:lnTo>
                  <a:lnTo>
                    <a:pt x="4102" y="5079"/>
                  </a:lnTo>
                  <a:lnTo>
                    <a:pt x="3848" y="5333"/>
                  </a:lnTo>
                  <a:lnTo>
                    <a:pt x="1320" y="7721"/>
                  </a:lnTo>
                  <a:lnTo>
                    <a:pt x="0" y="11633"/>
                  </a:lnTo>
                  <a:lnTo>
                    <a:pt x="584" y="16865"/>
                  </a:lnTo>
                  <a:lnTo>
                    <a:pt x="1206" y="22605"/>
                  </a:lnTo>
                  <a:lnTo>
                    <a:pt x="3898" y="28727"/>
                  </a:lnTo>
                  <a:lnTo>
                    <a:pt x="7747" y="34010"/>
                  </a:lnTo>
                  <a:lnTo>
                    <a:pt x="8712" y="35305"/>
                  </a:lnTo>
                  <a:lnTo>
                    <a:pt x="9652" y="36410"/>
                  </a:lnTo>
                  <a:lnTo>
                    <a:pt x="10617" y="37477"/>
                  </a:lnTo>
                  <a:lnTo>
                    <a:pt x="10807" y="37731"/>
                  </a:lnTo>
                  <a:lnTo>
                    <a:pt x="14262" y="41503"/>
                  </a:lnTo>
                  <a:lnTo>
                    <a:pt x="18148" y="44475"/>
                  </a:lnTo>
                  <a:lnTo>
                    <a:pt x="22174" y="46253"/>
                  </a:lnTo>
                  <a:lnTo>
                    <a:pt x="27495" y="48564"/>
                  </a:lnTo>
                  <a:lnTo>
                    <a:pt x="32054" y="48361"/>
                  </a:lnTo>
                  <a:lnTo>
                    <a:pt x="35115" y="46113"/>
                  </a:lnTo>
                  <a:lnTo>
                    <a:pt x="37960" y="44043"/>
                  </a:lnTo>
                  <a:lnTo>
                    <a:pt x="41033" y="41782"/>
                  </a:lnTo>
                  <a:lnTo>
                    <a:pt x="42595" y="37503"/>
                  </a:lnTo>
                  <a:lnTo>
                    <a:pt x="41973" y="31737"/>
                  </a:lnTo>
                  <a:close/>
                </a:path>
              </a:pathLst>
            </a:custGeom>
            <a:ln w="3175">
              <a:solidFill>
                <a:srgbClr val="5859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4" name="object 324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2774861" y="4393323"/>
              <a:ext cx="192054" cy="148126"/>
            </a:xfrm>
            <a:prstGeom prst="rect">
              <a:avLst/>
            </a:prstGeom>
          </p:spPr>
        </p:pic>
        <p:pic>
          <p:nvPicPr>
            <p:cNvPr id="325" name="object 325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2913316" y="4452480"/>
              <a:ext cx="55054" cy="99821"/>
            </a:xfrm>
            <a:prstGeom prst="rect">
              <a:avLst/>
            </a:prstGeom>
          </p:spPr>
        </p:pic>
        <p:sp>
          <p:nvSpPr>
            <p:cNvPr id="326" name="object 326"/>
            <p:cNvSpPr/>
            <p:nvPr/>
          </p:nvSpPr>
          <p:spPr>
            <a:xfrm>
              <a:off x="2913456" y="4452226"/>
              <a:ext cx="52069" cy="95250"/>
            </a:xfrm>
            <a:custGeom>
              <a:avLst/>
              <a:gdLst/>
              <a:ahLst/>
              <a:cxnLst/>
              <a:rect l="l" t="t" r="r" b="b"/>
              <a:pathLst>
                <a:path w="52069" h="95250">
                  <a:moveTo>
                    <a:pt x="51828" y="89027"/>
                  </a:moveTo>
                  <a:lnTo>
                    <a:pt x="51663" y="87668"/>
                  </a:lnTo>
                  <a:lnTo>
                    <a:pt x="13068" y="65493"/>
                  </a:lnTo>
                  <a:lnTo>
                    <a:pt x="10706" y="65392"/>
                  </a:lnTo>
                  <a:lnTo>
                    <a:pt x="0" y="71577"/>
                  </a:lnTo>
                  <a:lnTo>
                    <a:pt x="177" y="72936"/>
                  </a:lnTo>
                  <a:lnTo>
                    <a:pt x="38773" y="95110"/>
                  </a:lnTo>
                  <a:lnTo>
                    <a:pt x="41122" y="95224"/>
                  </a:lnTo>
                  <a:lnTo>
                    <a:pt x="50482" y="89814"/>
                  </a:lnTo>
                  <a:lnTo>
                    <a:pt x="51828" y="89027"/>
                  </a:lnTo>
                  <a:close/>
                </a:path>
                <a:path w="52069" h="95250">
                  <a:moveTo>
                    <a:pt x="51828" y="23634"/>
                  </a:moveTo>
                  <a:lnTo>
                    <a:pt x="51663" y="22275"/>
                  </a:lnTo>
                  <a:lnTo>
                    <a:pt x="13068" y="101"/>
                  </a:lnTo>
                  <a:lnTo>
                    <a:pt x="10706" y="0"/>
                  </a:lnTo>
                  <a:lnTo>
                    <a:pt x="0" y="6184"/>
                  </a:lnTo>
                  <a:lnTo>
                    <a:pt x="177" y="7543"/>
                  </a:lnTo>
                  <a:lnTo>
                    <a:pt x="38773" y="29718"/>
                  </a:lnTo>
                  <a:lnTo>
                    <a:pt x="41122" y="29819"/>
                  </a:lnTo>
                  <a:lnTo>
                    <a:pt x="50482" y="24422"/>
                  </a:lnTo>
                  <a:lnTo>
                    <a:pt x="51828" y="23634"/>
                  </a:lnTo>
                  <a:close/>
                </a:path>
              </a:pathLst>
            </a:custGeom>
            <a:solidFill>
              <a:srgbClr val="EBEB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7" name="object 327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2763303" y="4303992"/>
              <a:ext cx="151815" cy="94259"/>
            </a:xfrm>
            <a:prstGeom prst="rect">
              <a:avLst/>
            </a:prstGeom>
          </p:spPr>
        </p:pic>
        <p:sp>
          <p:nvSpPr>
            <p:cNvPr id="328" name="object 328"/>
            <p:cNvSpPr/>
            <p:nvPr/>
          </p:nvSpPr>
          <p:spPr>
            <a:xfrm>
              <a:off x="2762967" y="4303991"/>
              <a:ext cx="152400" cy="88900"/>
            </a:xfrm>
            <a:custGeom>
              <a:avLst/>
              <a:gdLst/>
              <a:ahLst/>
              <a:cxnLst/>
              <a:rect l="l" t="t" r="r" b="b"/>
              <a:pathLst>
                <a:path w="152400" h="88900">
                  <a:moveTo>
                    <a:pt x="30657" y="0"/>
                  </a:moveTo>
                  <a:lnTo>
                    <a:pt x="0" y="17564"/>
                  </a:lnTo>
                  <a:lnTo>
                    <a:pt x="0" y="19608"/>
                  </a:lnTo>
                  <a:lnTo>
                    <a:pt x="22834" y="32791"/>
                  </a:lnTo>
                  <a:lnTo>
                    <a:pt x="26543" y="30657"/>
                  </a:lnTo>
                  <a:lnTo>
                    <a:pt x="28727" y="30746"/>
                  </a:lnTo>
                  <a:lnTo>
                    <a:pt x="36957" y="35496"/>
                  </a:lnTo>
                  <a:lnTo>
                    <a:pt x="40678" y="33350"/>
                  </a:lnTo>
                  <a:lnTo>
                    <a:pt x="42862" y="33439"/>
                  </a:lnTo>
                  <a:lnTo>
                    <a:pt x="50888" y="38074"/>
                  </a:lnTo>
                  <a:lnTo>
                    <a:pt x="54368" y="36067"/>
                  </a:lnTo>
                  <a:lnTo>
                    <a:pt x="56565" y="36156"/>
                  </a:lnTo>
                  <a:lnTo>
                    <a:pt x="64973" y="41008"/>
                  </a:lnTo>
                  <a:lnTo>
                    <a:pt x="68580" y="38938"/>
                  </a:lnTo>
                  <a:lnTo>
                    <a:pt x="70764" y="39027"/>
                  </a:lnTo>
                  <a:lnTo>
                    <a:pt x="86334" y="48018"/>
                  </a:lnTo>
                  <a:lnTo>
                    <a:pt x="86499" y="49275"/>
                  </a:lnTo>
                  <a:lnTo>
                    <a:pt x="83172" y="51206"/>
                  </a:lnTo>
                  <a:lnTo>
                    <a:pt x="91186" y="55829"/>
                  </a:lnTo>
                  <a:lnTo>
                    <a:pt x="91351" y="57099"/>
                  </a:lnTo>
                  <a:lnTo>
                    <a:pt x="87693" y="59207"/>
                  </a:lnTo>
                  <a:lnTo>
                    <a:pt x="95669" y="63817"/>
                  </a:lnTo>
                  <a:lnTo>
                    <a:pt x="95821" y="65074"/>
                  </a:lnTo>
                  <a:lnTo>
                    <a:pt x="92443" y="67030"/>
                  </a:lnTo>
                  <a:lnTo>
                    <a:pt x="100406" y="71627"/>
                  </a:lnTo>
                  <a:lnTo>
                    <a:pt x="100571" y="72897"/>
                  </a:lnTo>
                  <a:lnTo>
                    <a:pt x="96431" y="75285"/>
                  </a:lnTo>
                  <a:lnTo>
                    <a:pt x="119862" y="88811"/>
                  </a:lnTo>
                  <a:lnTo>
                    <a:pt x="122389" y="88811"/>
                  </a:lnTo>
                  <a:lnTo>
                    <a:pt x="152374" y="71627"/>
                  </a:lnTo>
                  <a:lnTo>
                    <a:pt x="152374" y="70281"/>
                  </a:lnTo>
                  <a:lnTo>
                    <a:pt x="151434" y="69735"/>
                  </a:lnTo>
                  <a:lnTo>
                    <a:pt x="30657" y="0"/>
                  </a:lnTo>
                  <a:close/>
                </a:path>
              </a:pathLst>
            </a:custGeom>
            <a:solidFill>
              <a:srgbClr val="F1F2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9" name="object 329"/>
            <p:cNvSpPr/>
            <p:nvPr/>
          </p:nvSpPr>
          <p:spPr>
            <a:xfrm>
              <a:off x="2940556" y="4490402"/>
              <a:ext cx="11430" cy="16510"/>
            </a:xfrm>
            <a:custGeom>
              <a:avLst/>
              <a:gdLst/>
              <a:ahLst/>
              <a:cxnLst/>
              <a:rect l="l" t="t" r="r" b="b"/>
              <a:pathLst>
                <a:path w="11430" h="16510">
                  <a:moveTo>
                    <a:pt x="965" y="0"/>
                  </a:moveTo>
                  <a:lnTo>
                    <a:pt x="0" y="2438"/>
                  </a:lnTo>
                  <a:lnTo>
                    <a:pt x="152" y="5892"/>
                  </a:lnTo>
                  <a:lnTo>
                    <a:pt x="3479" y="13601"/>
                  </a:lnTo>
                  <a:lnTo>
                    <a:pt x="6883" y="16408"/>
                  </a:lnTo>
                  <a:lnTo>
                    <a:pt x="9905" y="16510"/>
                  </a:lnTo>
                  <a:lnTo>
                    <a:pt x="10871" y="14084"/>
                  </a:lnTo>
                  <a:lnTo>
                    <a:pt x="10718" y="10629"/>
                  </a:lnTo>
                  <a:lnTo>
                    <a:pt x="7391" y="2921"/>
                  </a:lnTo>
                  <a:lnTo>
                    <a:pt x="3987" y="114"/>
                  </a:lnTo>
                  <a:lnTo>
                    <a:pt x="96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0" name="object 330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2935287" y="4490478"/>
              <a:ext cx="15049" cy="20840"/>
            </a:xfrm>
            <a:prstGeom prst="rect">
              <a:avLst/>
            </a:prstGeom>
          </p:spPr>
        </p:pic>
        <p:sp>
          <p:nvSpPr>
            <p:cNvPr id="331" name="object 331"/>
            <p:cNvSpPr/>
            <p:nvPr/>
          </p:nvSpPr>
          <p:spPr>
            <a:xfrm>
              <a:off x="2811148" y="4560177"/>
              <a:ext cx="13970" cy="17145"/>
            </a:xfrm>
            <a:custGeom>
              <a:avLst/>
              <a:gdLst/>
              <a:ahLst/>
              <a:cxnLst/>
              <a:rect l="l" t="t" r="r" b="b"/>
              <a:pathLst>
                <a:path w="13969" h="17145">
                  <a:moveTo>
                    <a:pt x="5524" y="0"/>
                  </a:moveTo>
                  <a:lnTo>
                    <a:pt x="317" y="2959"/>
                  </a:lnTo>
                  <a:lnTo>
                    <a:pt x="0" y="7315"/>
                  </a:lnTo>
                  <a:lnTo>
                    <a:pt x="4432" y="15138"/>
                  </a:lnTo>
                  <a:lnTo>
                    <a:pt x="8331" y="17119"/>
                  </a:lnTo>
                  <a:lnTo>
                    <a:pt x="10934" y="15646"/>
                  </a:lnTo>
                  <a:lnTo>
                    <a:pt x="13538" y="14173"/>
                  </a:lnTo>
                  <a:lnTo>
                    <a:pt x="13843" y="9804"/>
                  </a:lnTo>
                  <a:lnTo>
                    <a:pt x="9423" y="1981"/>
                  </a:lnTo>
                  <a:lnTo>
                    <a:pt x="5524" y="0"/>
                  </a:lnTo>
                  <a:close/>
                </a:path>
              </a:pathLst>
            </a:custGeom>
            <a:solidFill>
              <a:srgbClr val="A7A9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2" name="object 332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2816758" y="4490961"/>
              <a:ext cx="134543" cy="83437"/>
            </a:xfrm>
            <a:prstGeom prst="rect">
              <a:avLst/>
            </a:prstGeom>
          </p:spPr>
        </p:pic>
        <p:sp>
          <p:nvSpPr>
            <p:cNvPr id="333" name="object 333"/>
            <p:cNvSpPr/>
            <p:nvPr/>
          </p:nvSpPr>
          <p:spPr>
            <a:xfrm>
              <a:off x="2942063" y="4491543"/>
              <a:ext cx="8255" cy="14604"/>
            </a:xfrm>
            <a:custGeom>
              <a:avLst/>
              <a:gdLst/>
              <a:ahLst/>
              <a:cxnLst/>
              <a:rect l="l" t="t" r="r" b="b"/>
              <a:pathLst>
                <a:path w="8255" h="14604">
                  <a:moveTo>
                    <a:pt x="0" y="0"/>
                  </a:moveTo>
                  <a:lnTo>
                    <a:pt x="3905" y="7134"/>
                  </a:lnTo>
                  <a:lnTo>
                    <a:pt x="7813" y="14272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4" name="object 334"/>
            <p:cNvSpPr/>
            <p:nvPr/>
          </p:nvSpPr>
          <p:spPr>
            <a:xfrm>
              <a:off x="2934307" y="4492406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4001" y="14267"/>
                  </a:moveTo>
                  <a:lnTo>
                    <a:pt x="14032" y="13256"/>
                  </a:lnTo>
                  <a:lnTo>
                    <a:pt x="11663" y="6277"/>
                  </a:lnTo>
                  <a:lnTo>
                    <a:pt x="7051" y="519"/>
                  </a:lnTo>
                  <a:lnTo>
                    <a:pt x="6180" y="0"/>
                  </a:lnTo>
                </a:path>
                <a:path w="14605" h="17779">
                  <a:moveTo>
                    <a:pt x="0" y="3388"/>
                  </a:moveTo>
                  <a:lnTo>
                    <a:pt x="3903" y="10519"/>
                  </a:lnTo>
                  <a:lnTo>
                    <a:pt x="7811" y="17658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5" name="object 335"/>
            <p:cNvSpPr/>
            <p:nvPr/>
          </p:nvSpPr>
          <p:spPr>
            <a:xfrm>
              <a:off x="2926550" y="4496656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95" y="14269"/>
                  </a:moveTo>
                  <a:lnTo>
                    <a:pt x="14026" y="13252"/>
                  </a:lnTo>
                  <a:lnTo>
                    <a:pt x="11663" y="6266"/>
                  </a:lnTo>
                  <a:lnTo>
                    <a:pt x="7051" y="516"/>
                  </a:lnTo>
                  <a:lnTo>
                    <a:pt x="6185" y="0"/>
                  </a:lnTo>
                </a:path>
                <a:path w="14605" h="17779">
                  <a:moveTo>
                    <a:pt x="0" y="3391"/>
                  </a:moveTo>
                  <a:lnTo>
                    <a:pt x="3903" y="10521"/>
                  </a:lnTo>
                  <a:lnTo>
                    <a:pt x="7810" y="17657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6" name="object 336"/>
            <p:cNvSpPr/>
            <p:nvPr/>
          </p:nvSpPr>
          <p:spPr>
            <a:xfrm>
              <a:off x="2918795" y="4500909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93" y="14266"/>
                  </a:moveTo>
                  <a:lnTo>
                    <a:pt x="14024" y="13252"/>
                  </a:lnTo>
                  <a:lnTo>
                    <a:pt x="11660" y="6273"/>
                  </a:lnTo>
                  <a:lnTo>
                    <a:pt x="7048" y="516"/>
                  </a:lnTo>
                  <a:lnTo>
                    <a:pt x="6183" y="0"/>
                  </a:lnTo>
                </a:path>
                <a:path w="14605" h="17779">
                  <a:moveTo>
                    <a:pt x="0" y="3390"/>
                  </a:moveTo>
                  <a:lnTo>
                    <a:pt x="3900" y="10515"/>
                  </a:lnTo>
                  <a:lnTo>
                    <a:pt x="7809" y="17654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7" name="object 337"/>
            <p:cNvSpPr/>
            <p:nvPr/>
          </p:nvSpPr>
          <p:spPr>
            <a:xfrm>
              <a:off x="2911037" y="4505160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93" y="14265"/>
                  </a:moveTo>
                  <a:lnTo>
                    <a:pt x="14024" y="13249"/>
                  </a:lnTo>
                  <a:lnTo>
                    <a:pt x="11660" y="6263"/>
                  </a:lnTo>
                  <a:lnTo>
                    <a:pt x="7048" y="513"/>
                  </a:lnTo>
                  <a:lnTo>
                    <a:pt x="6187" y="0"/>
                  </a:lnTo>
                </a:path>
                <a:path w="14605" h="17779">
                  <a:moveTo>
                    <a:pt x="0" y="3392"/>
                  </a:moveTo>
                  <a:lnTo>
                    <a:pt x="3900" y="10517"/>
                  </a:lnTo>
                  <a:lnTo>
                    <a:pt x="7807" y="17654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8" name="object 338"/>
            <p:cNvSpPr/>
            <p:nvPr/>
          </p:nvSpPr>
          <p:spPr>
            <a:xfrm>
              <a:off x="2903282" y="4509412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8" y="14264"/>
                  </a:moveTo>
                  <a:lnTo>
                    <a:pt x="14019" y="13249"/>
                  </a:lnTo>
                  <a:lnTo>
                    <a:pt x="11658" y="6270"/>
                  </a:lnTo>
                  <a:lnTo>
                    <a:pt x="7046" y="513"/>
                  </a:lnTo>
                  <a:lnTo>
                    <a:pt x="6186" y="0"/>
                  </a:lnTo>
                </a:path>
                <a:path w="14605" h="17779">
                  <a:moveTo>
                    <a:pt x="0" y="3391"/>
                  </a:moveTo>
                  <a:lnTo>
                    <a:pt x="3898" y="10512"/>
                  </a:lnTo>
                  <a:lnTo>
                    <a:pt x="7806" y="17650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9" name="object 339"/>
            <p:cNvSpPr/>
            <p:nvPr/>
          </p:nvSpPr>
          <p:spPr>
            <a:xfrm>
              <a:off x="2895525" y="4513662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8" y="14263"/>
                  </a:moveTo>
                  <a:lnTo>
                    <a:pt x="14019" y="13245"/>
                  </a:lnTo>
                  <a:lnTo>
                    <a:pt x="11657" y="6259"/>
                  </a:lnTo>
                  <a:lnTo>
                    <a:pt x="7045" y="509"/>
                  </a:lnTo>
                  <a:lnTo>
                    <a:pt x="6190" y="0"/>
                  </a:lnTo>
                </a:path>
                <a:path w="14605" h="17779">
                  <a:moveTo>
                    <a:pt x="0" y="3394"/>
                  </a:moveTo>
                  <a:lnTo>
                    <a:pt x="3898" y="10514"/>
                  </a:lnTo>
                  <a:lnTo>
                    <a:pt x="7804" y="17650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0" name="object 340"/>
            <p:cNvSpPr/>
            <p:nvPr/>
          </p:nvSpPr>
          <p:spPr>
            <a:xfrm>
              <a:off x="2887770" y="4517915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5" y="14260"/>
                  </a:moveTo>
                  <a:lnTo>
                    <a:pt x="14016" y="13245"/>
                  </a:lnTo>
                  <a:lnTo>
                    <a:pt x="11654" y="6266"/>
                  </a:lnTo>
                  <a:lnTo>
                    <a:pt x="7043" y="509"/>
                  </a:lnTo>
                  <a:lnTo>
                    <a:pt x="6189" y="0"/>
                  </a:lnTo>
                </a:path>
                <a:path w="14605" h="17779">
                  <a:moveTo>
                    <a:pt x="0" y="3393"/>
                  </a:moveTo>
                  <a:lnTo>
                    <a:pt x="3895" y="10508"/>
                  </a:lnTo>
                  <a:lnTo>
                    <a:pt x="7803" y="17647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1" name="object 341"/>
            <p:cNvSpPr/>
            <p:nvPr/>
          </p:nvSpPr>
          <p:spPr>
            <a:xfrm>
              <a:off x="2880012" y="4522165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5" y="14259"/>
                  </a:moveTo>
                  <a:lnTo>
                    <a:pt x="14016" y="13242"/>
                  </a:lnTo>
                  <a:lnTo>
                    <a:pt x="11655" y="6256"/>
                  </a:lnTo>
                  <a:lnTo>
                    <a:pt x="7043" y="506"/>
                  </a:lnTo>
                  <a:lnTo>
                    <a:pt x="6193" y="0"/>
                  </a:lnTo>
                </a:path>
                <a:path w="14605" h="17779">
                  <a:moveTo>
                    <a:pt x="0" y="3395"/>
                  </a:moveTo>
                  <a:lnTo>
                    <a:pt x="3895" y="10511"/>
                  </a:lnTo>
                  <a:lnTo>
                    <a:pt x="7802" y="17646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2" name="object 342"/>
            <p:cNvSpPr/>
            <p:nvPr/>
          </p:nvSpPr>
          <p:spPr>
            <a:xfrm>
              <a:off x="2872258" y="4526418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3" y="14256"/>
                  </a:moveTo>
                  <a:lnTo>
                    <a:pt x="14014" y="13242"/>
                  </a:lnTo>
                  <a:lnTo>
                    <a:pt x="11652" y="6263"/>
                  </a:lnTo>
                  <a:lnTo>
                    <a:pt x="7040" y="506"/>
                  </a:lnTo>
                  <a:lnTo>
                    <a:pt x="6191" y="0"/>
                  </a:lnTo>
                </a:path>
                <a:path w="14605" h="17779">
                  <a:moveTo>
                    <a:pt x="0" y="3394"/>
                  </a:moveTo>
                  <a:lnTo>
                    <a:pt x="3893" y="10505"/>
                  </a:lnTo>
                  <a:lnTo>
                    <a:pt x="7800" y="17643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3" name="object 343"/>
            <p:cNvSpPr/>
            <p:nvPr/>
          </p:nvSpPr>
          <p:spPr>
            <a:xfrm>
              <a:off x="2864499" y="4530669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3" y="14255"/>
                  </a:moveTo>
                  <a:lnTo>
                    <a:pt x="14014" y="13239"/>
                  </a:lnTo>
                  <a:lnTo>
                    <a:pt x="11652" y="6253"/>
                  </a:lnTo>
                  <a:lnTo>
                    <a:pt x="7040" y="503"/>
                  </a:lnTo>
                  <a:lnTo>
                    <a:pt x="6196" y="0"/>
                  </a:lnTo>
                </a:path>
                <a:path w="14605" h="17779">
                  <a:moveTo>
                    <a:pt x="0" y="3397"/>
                  </a:moveTo>
                  <a:lnTo>
                    <a:pt x="3892" y="10507"/>
                  </a:lnTo>
                  <a:lnTo>
                    <a:pt x="7799" y="17643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4" name="object 344"/>
            <p:cNvSpPr/>
            <p:nvPr/>
          </p:nvSpPr>
          <p:spPr>
            <a:xfrm>
              <a:off x="2856742" y="4534922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3" y="14252"/>
                  </a:moveTo>
                  <a:lnTo>
                    <a:pt x="14014" y="13239"/>
                  </a:lnTo>
                  <a:lnTo>
                    <a:pt x="11652" y="6253"/>
                  </a:lnTo>
                  <a:lnTo>
                    <a:pt x="7040" y="503"/>
                  </a:lnTo>
                  <a:lnTo>
                    <a:pt x="6196" y="0"/>
                  </a:lnTo>
                </a:path>
                <a:path w="14605" h="17779">
                  <a:moveTo>
                    <a:pt x="0" y="3396"/>
                  </a:moveTo>
                  <a:lnTo>
                    <a:pt x="3893" y="10508"/>
                  </a:lnTo>
                  <a:lnTo>
                    <a:pt x="7797" y="17640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5" name="object 345"/>
            <p:cNvSpPr/>
            <p:nvPr/>
          </p:nvSpPr>
          <p:spPr>
            <a:xfrm>
              <a:off x="2848987" y="4539174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0" y="14249"/>
                  </a:moveTo>
                  <a:lnTo>
                    <a:pt x="14012" y="13239"/>
                  </a:lnTo>
                  <a:lnTo>
                    <a:pt x="11650" y="6261"/>
                  </a:lnTo>
                  <a:lnTo>
                    <a:pt x="7038" y="503"/>
                  </a:lnTo>
                  <a:lnTo>
                    <a:pt x="6194" y="0"/>
                  </a:lnTo>
                </a:path>
                <a:path w="14605" h="17779">
                  <a:moveTo>
                    <a:pt x="0" y="3396"/>
                  </a:moveTo>
                  <a:lnTo>
                    <a:pt x="3890" y="10502"/>
                  </a:lnTo>
                  <a:lnTo>
                    <a:pt x="7796" y="17637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6" name="object 346"/>
            <p:cNvSpPr/>
            <p:nvPr/>
          </p:nvSpPr>
          <p:spPr>
            <a:xfrm>
              <a:off x="2841229" y="4543424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0" y="14248"/>
                  </a:moveTo>
                  <a:lnTo>
                    <a:pt x="14011" y="13235"/>
                  </a:lnTo>
                  <a:lnTo>
                    <a:pt x="11649" y="6249"/>
                  </a:lnTo>
                  <a:lnTo>
                    <a:pt x="7037" y="499"/>
                  </a:lnTo>
                  <a:lnTo>
                    <a:pt x="6199" y="0"/>
                  </a:lnTo>
                </a:path>
                <a:path w="14605" h="17779">
                  <a:moveTo>
                    <a:pt x="0" y="3398"/>
                  </a:moveTo>
                  <a:lnTo>
                    <a:pt x="3890" y="10504"/>
                  </a:lnTo>
                  <a:lnTo>
                    <a:pt x="7794" y="17637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7" name="object 347"/>
            <p:cNvSpPr/>
            <p:nvPr/>
          </p:nvSpPr>
          <p:spPr>
            <a:xfrm>
              <a:off x="2833475" y="4547677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77" y="14246"/>
                  </a:moveTo>
                  <a:lnTo>
                    <a:pt x="14009" y="13235"/>
                  </a:lnTo>
                  <a:lnTo>
                    <a:pt x="11647" y="6257"/>
                  </a:lnTo>
                  <a:lnTo>
                    <a:pt x="7035" y="499"/>
                  </a:lnTo>
                  <a:lnTo>
                    <a:pt x="6197" y="0"/>
                  </a:lnTo>
                </a:path>
                <a:path w="14605" h="17779">
                  <a:moveTo>
                    <a:pt x="0" y="3397"/>
                  </a:moveTo>
                  <a:lnTo>
                    <a:pt x="3887" y="10499"/>
                  </a:lnTo>
                  <a:lnTo>
                    <a:pt x="7793" y="17633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8" name="object 348"/>
            <p:cNvSpPr/>
            <p:nvPr/>
          </p:nvSpPr>
          <p:spPr>
            <a:xfrm>
              <a:off x="2825713" y="4551929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4" y="14242"/>
                  </a:moveTo>
                  <a:lnTo>
                    <a:pt x="14014" y="13231"/>
                  </a:lnTo>
                  <a:lnTo>
                    <a:pt x="11645" y="6245"/>
                  </a:lnTo>
                  <a:lnTo>
                    <a:pt x="7034" y="495"/>
                  </a:lnTo>
                  <a:lnTo>
                    <a:pt x="6203" y="0"/>
                  </a:lnTo>
                </a:path>
                <a:path w="14605" h="17779">
                  <a:moveTo>
                    <a:pt x="0" y="3401"/>
                  </a:moveTo>
                  <a:lnTo>
                    <a:pt x="3886" y="10499"/>
                  </a:lnTo>
                  <a:lnTo>
                    <a:pt x="7792" y="17634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9" name="object 349"/>
            <p:cNvSpPr/>
            <p:nvPr/>
          </p:nvSpPr>
          <p:spPr>
            <a:xfrm>
              <a:off x="2811153" y="4490764"/>
              <a:ext cx="140335" cy="86995"/>
            </a:xfrm>
            <a:custGeom>
              <a:avLst/>
              <a:gdLst/>
              <a:ahLst/>
              <a:cxnLst/>
              <a:rect l="l" t="t" r="r" b="b"/>
              <a:pathLst>
                <a:path w="140335" h="86995">
                  <a:moveTo>
                    <a:pt x="129646" y="1463"/>
                  </a:moveTo>
                  <a:lnTo>
                    <a:pt x="3009" y="70840"/>
                  </a:lnTo>
                  <a:lnTo>
                    <a:pt x="304" y="72364"/>
                  </a:lnTo>
                  <a:lnTo>
                    <a:pt x="0" y="76732"/>
                  </a:lnTo>
                  <a:lnTo>
                    <a:pt x="2209" y="80644"/>
                  </a:lnTo>
                  <a:lnTo>
                    <a:pt x="4419" y="84556"/>
                  </a:lnTo>
                  <a:lnTo>
                    <a:pt x="8331" y="86537"/>
                  </a:lnTo>
                  <a:lnTo>
                    <a:pt x="10934" y="85064"/>
                  </a:lnTo>
                  <a:lnTo>
                    <a:pt x="140020" y="14340"/>
                  </a:lnTo>
                </a:path>
                <a:path w="140335" h="86995">
                  <a:moveTo>
                    <a:pt x="132318" y="0"/>
                  </a:moveTo>
                  <a:lnTo>
                    <a:pt x="132174" y="78"/>
                  </a:lnTo>
                  <a:lnTo>
                    <a:pt x="129646" y="1463"/>
                  </a:lnTo>
                </a:path>
              </a:pathLst>
            </a:custGeom>
            <a:ln w="3175">
              <a:solidFill>
                <a:srgbClr val="5859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0" name="object 350"/>
            <p:cNvSpPr/>
            <p:nvPr/>
          </p:nvSpPr>
          <p:spPr>
            <a:xfrm>
              <a:off x="2759958" y="4386437"/>
              <a:ext cx="11430" cy="16510"/>
            </a:xfrm>
            <a:custGeom>
              <a:avLst/>
              <a:gdLst/>
              <a:ahLst/>
              <a:cxnLst/>
              <a:rect l="l" t="t" r="r" b="b"/>
              <a:pathLst>
                <a:path w="11430" h="16510">
                  <a:moveTo>
                    <a:pt x="965" y="0"/>
                  </a:moveTo>
                  <a:lnTo>
                    <a:pt x="0" y="2425"/>
                  </a:lnTo>
                  <a:lnTo>
                    <a:pt x="152" y="5892"/>
                  </a:lnTo>
                  <a:lnTo>
                    <a:pt x="3492" y="13601"/>
                  </a:lnTo>
                  <a:lnTo>
                    <a:pt x="6883" y="16408"/>
                  </a:lnTo>
                  <a:lnTo>
                    <a:pt x="9905" y="16510"/>
                  </a:lnTo>
                  <a:lnTo>
                    <a:pt x="10871" y="14084"/>
                  </a:lnTo>
                  <a:lnTo>
                    <a:pt x="10718" y="10629"/>
                  </a:lnTo>
                  <a:lnTo>
                    <a:pt x="7391" y="2908"/>
                  </a:lnTo>
                  <a:lnTo>
                    <a:pt x="3987" y="114"/>
                  </a:lnTo>
                  <a:lnTo>
                    <a:pt x="96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1" name="object 351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2754680" y="4386516"/>
              <a:ext cx="15671" cy="20840"/>
            </a:xfrm>
            <a:prstGeom prst="rect">
              <a:avLst/>
            </a:prstGeom>
          </p:spPr>
        </p:pic>
        <p:sp>
          <p:nvSpPr>
            <p:cNvPr id="352" name="object 352"/>
            <p:cNvSpPr/>
            <p:nvPr/>
          </p:nvSpPr>
          <p:spPr>
            <a:xfrm>
              <a:off x="2630551" y="4456220"/>
              <a:ext cx="13970" cy="17145"/>
            </a:xfrm>
            <a:custGeom>
              <a:avLst/>
              <a:gdLst/>
              <a:ahLst/>
              <a:cxnLst/>
              <a:rect l="l" t="t" r="r" b="b"/>
              <a:pathLst>
                <a:path w="13969" h="17145">
                  <a:moveTo>
                    <a:pt x="5524" y="0"/>
                  </a:moveTo>
                  <a:lnTo>
                    <a:pt x="317" y="2946"/>
                  </a:lnTo>
                  <a:lnTo>
                    <a:pt x="0" y="7315"/>
                  </a:lnTo>
                  <a:lnTo>
                    <a:pt x="4432" y="15138"/>
                  </a:lnTo>
                  <a:lnTo>
                    <a:pt x="8331" y="17106"/>
                  </a:lnTo>
                  <a:lnTo>
                    <a:pt x="10934" y="15633"/>
                  </a:lnTo>
                  <a:lnTo>
                    <a:pt x="13538" y="14160"/>
                  </a:lnTo>
                  <a:lnTo>
                    <a:pt x="13843" y="9791"/>
                  </a:lnTo>
                  <a:lnTo>
                    <a:pt x="9423" y="1968"/>
                  </a:lnTo>
                  <a:lnTo>
                    <a:pt x="5524" y="0"/>
                  </a:lnTo>
                  <a:close/>
                </a:path>
              </a:pathLst>
            </a:custGeom>
            <a:solidFill>
              <a:srgbClr val="A7A9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3" name="object 353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2636164" y="4386999"/>
              <a:ext cx="134543" cy="83437"/>
            </a:xfrm>
            <a:prstGeom prst="rect">
              <a:avLst/>
            </a:prstGeom>
          </p:spPr>
        </p:pic>
        <p:sp>
          <p:nvSpPr>
            <p:cNvPr id="354" name="object 354"/>
            <p:cNvSpPr/>
            <p:nvPr/>
          </p:nvSpPr>
          <p:spPr>
            <a:xfrm>
              <a:off x="2761497" y="4387632"/>
              <a:ext cx="8255" cy="14604"/>
            </a:xfrm>
            <a:custGeom>
              <a:avLst/>
              <a:gdLst/>
              <a:ahLst/>
              <a:cxnLst/>
              <a:rect l="l" t="t" r="r" b="b"/>
              <a:pathLst>
                <a:path w="8255" h="14604">
                  <a:moveTo>
                    <a:pt x="0" y="0"/>
                  </a:moveTo>
                  <a:lnTo>
                    <a:pt x="3873" y="7076"/>
                  </a:lnTo>
                  <a:lnTo>
                    <a:pt x="7785" y="14220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5" name="object 355"/>
            <p:cNvSpPr/>
            <p:nvPr/>
          </p:nvSpPr>
          <p:spPr>
            <a:xfrm>
              <a:off x="2753737" y="4388476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72" y="14237"/>
                  </a:moveTo>
                  <a:lnTo>
                    <a:pt x="14003" y="13216"/>
                  </a:lnTo>
                  <a:lnTo>
                    <a:pt x="11634" y="6230"/>
                  </a:lnTo>
                  <a:lnTo>
                    <a:pt x="7023" y="480"/>
                  </a:lnTo>
                  <a:lnTo>
                    <a:pt x="6218" y="0"/>
                  </a:lnTo>
                </a:path>
                <a:path w="14605" h="17779">
                  <a:moveTo>
                    <a:pt x="0" y="3406"/>
                  </a:moveTo>
                  <a:lnTo>
                    <a:pt x="3875" y="10484"/>
                  </a:lnTo>
                  <a:lnTo>
                    <a:pt x="7785" y="17627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6" name="object 356"/>
            <p:cNvSpPr/>
            <p:nvPr/>
          </p:nvSpPr>
          <p:spPr>
            <a:xfrm>
              <a:off x="2745982" y="4392726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71" y="14236"/>
                  </a:moveTo>
                  <a:lnTo>
                    <a:pt x="14002" y="13217"/>
                  </a:lnTo>
                  <a:lnTo>
                    <a:pt x="11633" y="6239"/>
                  </a:lnTo>
                  <a:lnTo>
                    <a:pt x="7022" y="481"/>
                  </a:lnTo>
                  <a:lnTo>
                    <a:pt x="6214" y="0"/>
                  </a:lnTo>
                </a:path>
                <a:path w="14605" h="17779">
                  <a:moveTo>
                    <a:pt x="0" y="3404"/>
                  </a:moveTo>
                  <a:lnTo>
                    <a:pt x="3874" y="10481"/>
                  </a:lnTo>
                  <a:lnTo>
                    <a:pt x="7785" y="17625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7" name="object 357"/>
            <p:cNvSpPr/>
            <p:nvPr/>
          </p:nvSpPr>
          <p:spPr>
            <a:xfrm>
              <a:off x="2738223" y="4396975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72" y="14237"/>
                  </a:moveTo>
                  <a:lnTo>
                    <a:pt x="14003" y="13216"/>
                  </a:lnTo>
                  <a:lnTo>
                    <a:pt x="11634" y="6230"/>
                  </a:lnTo>
                  <a:lnTo>
                    <a:pt x="7023" y="480"/>
                  </a:lnTo>
                  <a:lnTo>
                    <a:pt x="6218" y="0"/>
                  </a:lnTo>
                </a:path>
                <a:path w="14605" h="17779">
                  <a:moveTo>
                    <a:pt x="0" y="3406"/>
                  </a:moveTo>
                  <a:lnTo>
                    <a:pt x="3875" y="10484"/>
                  </a:lnTo>
                  <a:lnTo>
                    <a:pt x="7785" y="17627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8" name="object 358"/>
            <p:cNvSpPr/>
            <p:nvPr/>
          </p:nvSpPr>
          <p:spPr>
            <a:xfrm>
              <a:off x="2730466" y="4401226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65" y="14239"/>
                  </a:moveTo>
                  <a:lnTo>
                    <a:pt x="13997" y="13217"/>
                  </a:lnTo>
                  <a:lnTo>
                    <a:pt x="11633" y="6238"/>
                  </a:lnTo>
                  <a:lnTo>
                    <a:pt x="7021" y="481"/>
                  </a:lnTo>
                  <a:lnTo>
                    <a:pt x="6215" y="0"/>
                  </a:lnTo>
                </a:path>
                <a:path w="14605" h="17779">
                  <a:moveTo>
                    <a:pt x="0" y="3404"/>
                  </a:moveTo>
                  <a:lnTo>
                    <a:pt x="3873" y="10480"/>
                  </a:lnTo>
                  <a:lnTo>
                    <a:pt x="7785" y="17625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9" name="object 359"/>
            <p:cNvSpPr/>
            <p:nvPr/>
          </p:nvSpPr>
          <p:spPr>
            <a:xfrm>
              <a:off x="2722707" y="4405475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67" y="14240"/>
                  </a:moveTo>
                  <a:lnTo>
                    <a:pt x="13998" y="13216"/>
                  </a:lnTo>
                  <a:lnTo>
                    <a:pt x="11635" y="6230"/>
                  </a:lnTo>
                  <a:lnTo>
                    <a:pt x="7023" y="480"/>
                  </a:lnTo>
                  <a:lnTo>
                    <a:pt x="6217" y="0"/>
                  </a:lnTo>
                </a:path>
                <a:path w="14605" h="17779">
                  <a:moveTo>
                    <a:pt x="0" y="3406"/>
                  </a:moveTo>
                  <a:lnTo>
                    <a:pt x="3875" y="10484"/>
                  </a:lnTo>
                  <a:lnTo>
                    <a:pt x="7785" y="17626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0" name="object 360"/>
            <p:cNvSpPr/>
            <p:nvPr/>
          </p:nvSpPr>
          <p:spPr>
            <a:xfrm>
              <a:off x="2714951" y="4409725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64" y="14240"/>
                  </a:moveTo>
                  <a:lnTo>
                    <a:pt x="13995" y="13218"/>
                  </a:lnTo>
                  <a:lnTo>
                    <a:pt x="11634" y="6239"/>
                  </a:lnTo>
                  <a:lnTo>
                    <a:pt x="7022" y="482"/>
                  </a:lnTo>
                  <a:lnTo>
                    <a:pt x="6214" y="0"/>
                  </a:lnTo>
                </a:path>
                <a:path w="14605" h="17779">
                  <a:moveTo>
                    <a:pt x="0" y="3404"/>
                  </a:moveTo>
                  <a:lnTo>
                    <a:pt x="3874" y="10481"/>
                  </a:lnTo>
                  <a:lnTo>
                    <a:pt x="7785" y="17625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1" name="object 361"/>
            <p:cNvSpPr/>
            <p:nvPr/>
          </p:nvSpPr>
          <p:spPr>
            <a:xfrm>
              <a:off x="2707192" y="4413975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65" y="14241"/>
                  </a:moveTo>
                  <a:lnTo>
                    <a:pt x="13997" y="13216"/>
                  </a:lnTo>
                  <a:lnTo>
                    <a:pt x="11635" y="6230"/>
                  </a:lnTo>
                  <a:lnTo>
                    <a:pt x="7023" y="480"/>
                  </a:lnTo>
                  <a:lnTo>
                    <a:pt x="6217" y="0"/>
                  </a:lnTo>
                </a:path>
                <a:path w="14605" h="17779">
                  <a:moveTo>
                    <a:pt x="0" y="3405"/>
                  </a:moveTo>
                  <a:lnTo>
                    <a:pt x="3875" y="10485"/>
                  </a:lnTo>
                  <a:lnTo>
                    <a:pt x="7785" y="17626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2" name="object 362"/>
            <p:cNvSpPr/>
            <p:nvPr/>
          </p:nvSpPr>
          <p:spPr>
            <a:xfrm>
              <a:off x="2699435" y="4418225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64" y="14239"/>
                  </a:moveTo>
                  <a:lnTo>
                    <a:pt x="13996" y="13218"/>
                  </a:lnTo>
                  <a:lnTo>
                    <a:pt x="11634" y="6239"/>
                  </a:lnTo>
                  <a:lnTo>
                    <a:pt x="7022" y="482"/>
                  </a:lnTo>
                  <a:lnTo>
                    <a:pt x="6214" y="0"/>
                  </a:lnTo>
                </a:path>
                <a:path w="14605" h="17779">
                  <a:moveTo>
                    <a:pt x="0" y="3404"/>
                  </a:moveTo>
                  <a:lnTo>
                    <a:pt x="3874" y="10481"/>
                  </a:lnTo>
                  <a:lnTo>
                    <a:pt x="7785" y="17624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3" name="object 363"/>
            <p:cNvSpPr/>
            <p:nvPr/>
          </p:nvSpPr>
          <p:spPr>
            <a:xfrm>
              <a:off x="2691677" y="4422474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66" y="14240"/>
                  </a:moveTo>
                  <a:lnTo>
                    <a:pt x="13997" y="13217"/>
                  </a:lnTo>
                  <a:lnTo>
                    <a:pt x="11635" y="6231"/>
                  </a:lnTo>
                  <a:lnTo>
                    <a:pt x="7024" y="481"/>
                  </a:lnTo>
                  <a:lnTo>
                    <a:pt x="6216" y="0"/>
                  </a:lnTo>
                </a:path>
                <a:path w="14605" h="17779">
                  <a:moveTo>
                    <a:pt x="0" y="3405"/>
                  </a:moveTo>
                  <a:lnTo>
                    <a:pt x="3876" y="10485"/>
                  </a:lnTo>
                  <a:lnTo>
                    <a:pt x="7785" y="17626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4" name="object 364"/>
            <p:cNvSpPr/>
            <p:nvPr/>
          </p:nvSpPr>
          <p:spPr>
            <a:xfrm>
              <a:off x="2683918" y="4426725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67" y="14238"/>
                  </a:moveTo>
                  <a:lnTo>
                    <a:pt x="13999" y="13219"/>
                  </a:lnTo>
                  <a:lnTo>
                    <a:pt x="11637" y="6233"/>
                  </a:lnTo>
                  <a:lnTo>
                    <a:pt x="7025" y="483"/>
                  </a:lnTo>
                  <a:lnTo>
                    <a:pt x="6214" y="0"/>
                  </a:lnTo>
                </a:path>
                <a:path w="14605" h="17779">
                  <a:moveTo>
                    <a:pt x="0" y="3404"/>
                  </a:moveTo>
                  <a:lnTo>
                    <a:pt x="3877" y="10487"/>
                  </a:lnTo>
                  <a:lnTo>
                    <a:pt x="7785" y="17625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5" name="object 365"/>
            <p:cNvSpPr/>
            <p:nvPr/>
          </p:nvSpPr>
          <p:spPr>
            <a:xfrm>
              <a:off x="2676161" y="4430976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66" y="14237"/>
                  </a:moveTo>
                  <a:lnTo>
                    <a:pt x="13997" y="13220"/>
                  </a:lnTo>
                  <a:lnTo>
                    <a:pt x="11636" y="6242"/>
                  </a:lnTo>
                  <a:lnTo>
                    <a:pt x="7024" y="484"/>
                  </a:lnTo>
                  <a:lnTo>
                    <a:pt x="6212" y="0"/>
                  </a:lnTo>
                </a:path>
                <a:path w="14605" h="17779">
                  <a:moveTo>
                    <a:pt x="0" y="3403"/>
                  </a:moveTo>
                  <a:lnTo>
                    <a:pt x="3876" y="10483"/>
                  </a:lnTo>
                  <a:lnTo>
                    <a:pt x="7785" y="17623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6" name="object 366"/>
            <p:cNvSpPr/>
            <p:nvPr/>
          </p:nvSpPr>
          <p:spPr>
            <a:xfrm>
              <a:off x="2668403" y="4435224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67" y="14238"/>
                  </a:moveTo>
                  <a:lnTo>
                    <a:pt x="13999" y="13218"/>
                  </a:lnTo>
                  <a:lnTo>
                    <a:pt x="11637" y="6233"/>
                  </a:lnTo>
                  <a:lnTo>
                    <a:pt x="7025" y="482"/>
                  </a:lnTo>
                  <a:lnTo>
                    <a:pt x="6215" y="0"/>
                  </a:lnTo>
                </a:path>
                <a:path w="14605" h="17779">
                  <a:moveTo>
                    <a:pt x="0" y="3404"/>
                  </a:moveTo>
                  <a:lnTo>
                    <a:pt x="3877" y="10487"/>
                  </a:lnTo>
                  <a:lnTo>
                    <a:pt x="7785" y="17625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7" name="object 367"/>
            <p:cNvSpPr/>
            <p:nvPr/>
          </p:nvSpPr>
          <p:spPr>
            <a:xfrm>
              <a:off x="2660646" y="4439475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66" y="14237"/>
                  </a:moveTo>
                  <a:lnTo>
                    <a:pt x="13997" y="13220"/>
                  </a:lnTo>
                  <a:lnTo>
                    <a:pt x="11635" y="6241"/>
                  </a:lnTo>
                  <a:lnTo>
                    <a:pt x="7023" y="484"/>
                  </a:lnTo>
                  <a:lnTo>
                    <a:pt x="6212" y="0"/>
                  </a:lnTo>
                </a:path>
                <a:path w="14605" h="17779">
                  <a:moveTo>
                    <a:pt x="0" y="3403"/>
                  </a:moveTo>
                  <a:lnTo>
                    <a:pt x="3876" y="10483"/>
                  </a:lnTo>
                  <a:lnTo>
                    <a:pt x="7785" y="17623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8" name="object 368"/>
            <p:cNvSpPr/>
            <p:nvPr/>
          </p:nvSpPr>
          <p:spPr>
            <a:xfrm>
              <a:off x="2652887" y="4443724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67" y="14238"/>
                  </a:moveTo>
                  <a:lnTo>
                    <a:pt x="13999" y="13219"/>
                  </a:lnTo>
                  <a:lnTo>
                    <a:pt x="11637" y="6233"/>
                  </a:lnTo>
                  <a:lnTo>
                    <a:pt x="7025" y="483"/>
                  </a:lnTo>
                  <a:lnTo>
                    <a:pt x="6215" y="0"/>
                  </a:lnTo>
                </a:path>
                <a:path w="14605" h="17779">
                  <a:moveTo>
                    <a:pt x="0" y="3404"/>
                  </a:moveTo>
                  <a:lnTo>
                    <a:pt x="3877" y="10487"/>
                  </a:lnTo>
                  <a:lnTo>
                    <a:pt x="7785" y="17625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9" name="object 369"/>
            <p:cNvSpPr/>
            <p:nvPr/>
          </p:nvSpPr>
          <p:spPr>
            <a:xfrm>
              <a:off x="2645131" y="4447975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66" y="14237"/>
                  </a:moveTo>
                  <a:lnTo>
                    <a:pt x="13998" y="13220"/>
                  </a:lnTo>
                  <a:lnTo>
                    <a:pt x="11636" y="6242"/>
                  </a:lnTo>
                  <a:lnTo>
                    <a:pt x="7024" y="484"/>
                  </a:lnTo>
                  <a:lnTo>
                    <a:pt x="6211" y="0"/>
                  </a:lnTo>
                </a:path>
                <a:path w="14605" h="17779">
                  <a:moveTo>
                    <a:pt x="0" y="3402"/>
                  </a:moveTo>
                  <a:lnTo>
                    <a:pt x="3876" y="10484"/>
                  </a:lnTo>
                  <a:lnTo>
                    <a:pt x="7785" y="17623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0" name="object 370"/>
            <p:cNvSpPr/>
            <p:nvPr/>
          </p:nvSpPr>
          <p:spPr>
            <a:xfrm>
              <a:off x="2630549" y="4386999"/>
              <a:ext cx="140335" cy="86360"/>
            </a:xfrm>
            <a:custGeom>
              <a:avLst/>
              <a:gdLst/>
              <a:ahLst/>
              <a:cxnLst/>
              <a:rect l="l" t="t" r="r" b="b"/>
              <a:pathLst>
                <a:path w="140335" h="86360">
                  <a:moveTo>
                    <a:pt x="129644" y="1272"/>
                  </a:moveTo>
                  <a:lnTo>
                    <a:pt x="3022" y="70641"/>
                  </a:lnTo>
                  <a:lnTo>
                    <a:pt x="317" y="72165"/>
                  </a:lnTo>
                  <a:lnTo>
                    <a:pt x="0" y="76534"/>
                  </a:lnTo>
                  <a:lnTo>
                    <a:pt x="2222" y="80445"/>
                  </a:lnTo>
                  <a:lnTo>
                    <a:pt x="4432" y="84357"/>
                  </a:lnTo>
                  <a:lnTo>
                    <a:pt x="8331" y="86338"/>
                  </a:lnTo>
                  <a:lnTo>
                    <a:pt x="10934" y="84852"/>
                  </a:lnTo>
                  <a:lnTo>
                    <a:pt x="140034" y="14131"/>
                  </a:lnTo>
                </a:path>
                <a:path w="140335" h="86360">
                  <a:moveTo>
                    <a:pt x="131968" y="0"/>
                  </a:moveTo>
                  <a:lnTo>
                    <a:pt x="129644" y="1272"/>
                  </a:lnTo>
                </a:path>
              </a:pathLst>
            </a:custGeom>
            <a:ln w="3175">
              <a:solidFill>
                <a:srgbClr val="5859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1" name="object 371"/>
            <p:cNvSpPr/>
            <p:nvPr/>
          </p:nvSpPr>
          <p:spPr>
            <a:xfrm>
              <a:off x="3065123" y="4388468"/>
              <a:ext cx="19685" cy="25400"/>
            </a:xfrm>
            <a:custGeom>
              <a:avLst/>
              <a:gdLst/>
              <a:ahLst/>
              <a:cxnLst/>
              <a:rect l="l" t="t" r="r" b="b"/>
              <a:pathLst>
                <a:path w="19685" h="25400">
                  <a:moveTo>
                    <a:pt x="10579" y="0"/>
                  </a:moveTo>
                  <a:lnTo>
                    <a:pt x="5295" y="3479"/>
                  </a:lnTo>
                  <a:lnTo>
                    <a:pt x="0" y="15481"/>
                  </a:lnTo>
                  <a:lnTo>
                    <a:pt x="977" y="21716"/>
                  </a:lnTo>
                  <a:lnTo>
                    <a:pt x="8686" y="25120"/>
                  </a:lnTo>
                  <a:lnTo>
                    <a:pt x="13957" y="21640"/>
                  </a:lnTo>
                  <a:lnTo>
                    <a:pt x="16611" y="15646"/>
                  </a:lnTo>
                  <a:lnTo>
                    <a:pt x="19253" y="9651"/>
                  </a:lnTo>
                  <a:lnTo>
                    <a:pt x="18287" y="3403"/>
                  </a:lnTo>
                  <a:lnTo>
                    <a:pt x="1057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2" name="object 372"/>
            <p:cNvSpPr/>
            <p:nvPr/>
          </p:nvSpPr>
          <p:spPr>
            <a:xfrm>
              <a:off x="3065123" y="4388468"/>
              <a:ext cx="19685" cy="25400"/>
            </a:xfrm>
            <a:custGeom>
              <a:avLst/>
              <a:gdLst/>
              <a:ahLst/>
              <a:cxnLst/>
              <a:rect l="l" t="t" r="r" b="b"/>
              <a:pathLst>
                <a:path w="19685" h="25400">
                  <a:moveTo>
                    <a:pt x="16611" y="15646"/>
                  </a:moveTo>
                  <a:lnTo>
                    <a:pt x="13957" y="21640"/>
                  </a:lnTo>
                  <a:lnTo>
                    <a:pt x="8686" y="25120"/>
                  </a:lnTo>
                  <a:lnTo>
                    <a:pt x="4825" y="23418"/>
                  </a:lnTo>
                  <a:lnTo>
                    <a:pt x="977" y="21716"/>
                  </a:lnTo>
                  <a:lnTo>
                    <a:pt x="0" y="15481"/>
                  </a:lnTo>
                  <a:lnTo>
                    <a:pt x="2654" y="9486"/>
                  </a:lnTo>
                  <a:lnTo>
                    <a:pt x="5295" y="3479"/>
                  </a:lnTo>
                  <a:lnTo>
                    <a:pt x="10579" y="0"/>
                  </a:lnTo>
                  <a:lnTo>
                    <a:pt x="14427" y="1701"/>
                  </a:lnTo>
                  <a:lnTo>
                    <a:pt x="18287" y="3403"/>
                  </a:lnTo>
                  <a:lnTo>
                    <a:pt x="19253" y="9651"/>
                  </a:lnTo>
                  <a:lnTo>
                    <a:pt x="16611" y="15646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3" name="object 373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2914776" y="4259821"/>
              <a:ext cx="80264" cy="123177"/>
            </a:xfrm>
            <a:prstGeom prst="rect">
              <a:avLst/>
            </a:prstGeom>
          </p:spPr>
        </p:pic>
        <p:sp>
          <p:nvSpPr>
            <p:cNvPr id="374" name="object 374"/>
            <p:cNvSpPr/>
            <p:nvPr/>
          </p:nvSpPr>
          <p:spPr>
            <a:xfrm>
              <a:off x="3070125" y="4394146"/>
              <a:ext cx="10795" cy="13970"/>
            </a:xfrm>
            <a:custGeom>
              <a:avLst/>
              <a:gdLst/>
              <a:ahLst/>
              <a:cxnLst/>
              <a:rect l="l" t="t" r="r" b="b"/>
              <a:pathLst>
                <a:path w="10794" h="13970">
                  <a:moveTo>
                    <a:pt x="5791" y="0"/>
                  </a:moveTo>
                  <a:lnTo>
                    <a:pt x="2908" y="1905"/>
                  </a:lnTo>
                  <a:lnTo>
                    <a:pt x="0" y="8470"/>
                  </a:lnTo>
                  <a:lnTo>
                    <a:pt x="533" y="11912"/>
                  </a:lnTo>
                  <a:lnTo>
                    <a:pt x="4762" y="13766"/>
                  </a:lnTo>
                  <a:lnTo>
                    <a:pt x="7658" y="11861"/>
                  </a:lnTo>
                  <a:lnTo>
                    <a:pt x="9105" y="8572"/>
                  </a:lnTo>
                  <a:lnTo>
                    <a:pt x="10553" y="5283"/>
                  </a:lnTo>
                  <a:lnTo>
                    <a:pt x="10020" y="1866"/>
                  </a:lnTo>
                  <a:lnTo>
                    <a:pt x="579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5" name="object 375"/>
            <p:cNvSpPr/>
            <p:nvPr/>
          </p:nvSpPr>
          <p:spPr>
            <a:xfrm>
              <a:off x="3070125" y="4394146"/>
              <a:ext cx="10795" cy="13970"/>
            </a:xfrm>
            <a:custGeom>
              <a:avLst/>
              <a:gdLst/>
              <a:ahLst/>
              <a:cxnLst/>
              <a:rect l="l" t="t" r="r" b="b"/>
              <a:pathLst>
                <a:path w="10794" h="13970">
                  <a:moveTo>
                    <a:pt x="9105" y="8572"/>
                  </a:moveTo>
                  <a:lnTo>
                    <a:pt x="7658" y="11861"/>
                  </a:lnTo>
                  <a:lnTo>
                    <a:pt x="4762" y="13766"/>
                  </a:lnTo>
                  <a:lnTo>
                    <a:pt x="2654" y="12839"/>
                  </a:lnTo>
                  <a:lnTo>
                    <a:pt x="533" y="11912"/>
                  </a:lnTo>
                  <a:lnTo>
                    <a:pt x="0" y="8470"/>
                  </a:lnTo>
                  <a:lnTo>
                    <a:pt x="1447" y="5194"/>
                  </a:lnTo>
                  <a:lnTo>
                    <a:pt x="2908" y="1905"/>
                  </a:lnTo>
                  <a:lnTo>
                    <a:pt x="5791" y="0"/>
                  </a:lnTo>
                  <a:lnTo>
                    <a:pt x="7912" y="927"/>
                  </a:lnTo>
                  <a:lnTo>
                    <a:pt x="10020" y="1866"/>
                  </a:lnTo>
                  <a:lnTo>
                    <a:pt x="10553" y="5283"/>
                  </a:lnTo>
                  <a:lnTo>
                    <a:pt x="9105" y="8572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6" name="object 376"/>
            <p:cNvSpPr/>
            <p:nvPr/>
          </p:nvSpPr>
          <p:spPr>
            <a:xfrm>
              <a:off x="2927563" y="4259821"/>
              <a:ext cx="60960" cy="83185"/>
            </a:xfrm>
            <a:custGeom>
              <a:avLst/>
              <a:gdLst/>
              <a:ahLst/>
              <a:cxnLst/>
              <a:rect l="l" t="t" r="r" b="b"/>
              <a:pathLst>
                <a:path w="60960" h="83185">
                  <a:moveTo>
                    <a:pt x="22405" y="0"/>
                  </a:moveTo>
                  <a:lnTo>
                    <a:pt x="24018" y="15417"/>
                  </a:lnTo>
                  <a:lnTo>
                    <a:pt x="19" y="29871"/>
                  </a:lnTo>
                  <a:lnTo>
                    <a:pt x="0" y="30886"/>
                  </a:lnTo>
                  <a:lnTo>
                    <a:pt x="28170" y="82997"/>
                  </a:lnTo>
                  <a:lnTo>
                    <a:pt x="60746" y="64109"/>
                  </a:lnTo>
                  <a:lnTo>
                    <a:pt x="2240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7" name="object 377"/>
            <p:cNvSpPr/>
            <p:nvPr/>
          </p:nvSpPr>
          <p:spPr>
            <a:xfrm>
              <a:off x="2927563" y="4289692"/>
              <a:ext cx="28575" cy="53340"/>
            </a:xfrm>
            <a:custGeom>
              <a:avLst/>
              <a:gdLst/>
              <a:ahLst/>
              <a:cxnLst/>
              <a:rect l="l" t="t" r="r" b="b"/>
              <a:pathLst>
                <a:path w="28575" h="53339">
                  <a:moveTo>
                    <a:pt x="28170" y="53126"/>
                  </a:moveTo>
                  <a:lnTo>
                    <a:pt x="0" y="1015"/>
                  </a:lnTo>
                  <a:lnTo>
                    <a:pt x="19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8" name="object 378"/>
            <p:cNvSpPr/>
            <p:nvPr/>
          </p:nvSpPr>
          <p:spPr>
            <a:xfrm>
              <a:off x="2898860" y="4289690"/>
              <a:ext cx="29209" cy="38735"/>
            </a:xfrm>
            <a:custGeom>
              <a:avLst/>
              <a:gdLst/>
              <a:ahLst/>
              <a:cxnLst/>
              <a:rect l="l" t="t" r="r" b="b"/>
              <a:pathLst>
                <a:path w="29210" h="38735">
                  <a:moveTo>
                    <a:pt x="28726" y="0"/>
                  </a:moveTo>
                  <a:lnTo>
                    <a:pt x="15586" y="7913"/>
                  </a:lnTo>
                  <a:lnTo>
                    <a:pt x="9020" y="11736"/>
                  </a:lnTo>
                  <a:lnTo>
                    <a:pt x="3318" y="15851"/>
                  </a:lnTo>
                  <a:lnTo>
                    <a:pt x="1070" y="19495"/>
                  </a:lnTo>
                  <a:lnTo>
                    <a:pt x="1108" y="36437"/>
                  </a:lnTo>
                  <a:lnTo>
                    <a:pt x="0" y="37541"/>
                  </a:lnTo>
                  <a:lnTo>
                    <a:pt x="982" y="38168"/>
                  </a:lnTo>
                  <a:lnTo>
                    <a:pt x="1948" y="36619"/>
                  </a:lnTo>
                  <a:lnTo>
                    <a:pt x="28706" y="1021"/>
                  </a:lnTo>
                  <a:lnTo>
                    <a:pt x="2872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9" name="object 379"/>
            <p:cNvSpPr/>
            <p:nvPr/>
          </p:nvSpPr>
          <p:spPr>
            <a:xfrm>
              <a:off x="2898860" y="4289690"/>
              <a:ext cx="29209" cy="38735"/>
            </a:xfrm>
            <a:custGeom>
              <a:avLst/>
              <a:gdLst/>
              <a:ahLst/>
              <a:cxnLst/>
              <a:rect l="l" t="t" r="r" b="b"/>
              <a:pathLst>
                <a:path w="29210" h="38735">
                  <a:moveTo>
                    <a:pt x="28726" y="0"/>
                  </a:moveTo>
                  <a:lnTo>
                    <a:pt x="28706" y="1021"/>
                  </a:lnTo>
                  <a:lnTo>
                    <a:pt x="1948" y="36619"/>
                  </a:lnTo>
                  <a:lnTo>
                    <a:pt x="982" y="38168"/>
                  </a:lnTo>
                  <a:lnTo>
                    <a:pt x="0" y="37541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0" name="object 380"/>
            <p:cNvSpPr/>
            <p:nvPr/>
          </p:nvSpPr>
          <p:spPr>
            <a:xfrm>
              <a:off x="2912932" y="4272599"/>
              <a:ext cx="75565" cy="76200"/>
            </a:xfrm>
            <a:custGeom>
              <a:avLst/>
              <a:gdLst/>
              <a:ahLst/>
              <a:cxnLst/>
              <a:rect l="l" t="t" r="r" b="b"/>
              <a:pathLst>
                <a:path w="75564" h="76200">
                  <a:moveTo>
                    <a:pt x="44677" y="0"/>
                  </a:moveTo>
                  <a:lnTo>
                    <a:pt x="0" y="26923"/>
                  </a:lnTo>
                  <a:lnTo>
                    <a:pt x="32924" y="75946"/>
                  </a:lnTo>
                  <a:lnTo>
                    <a:pt x="75377" y="51331"/>
                  </a:lnTo>
                  <a:lnTo>
                    <a:pt x="4467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1" name="object 381"/>
            <p:cNvSpPr/>
            <p:nvPr/>
          </p:nvSpPr>
          <p:spPr>
            <a:xfrm>
              <a:off x="2912932" y="4272599"/>
              <a:ext cx="45085" cy="76200"/>
            </a:xfrm>
            <a:custGeom>
              <a:avLst/>
              <a:gdLst/>
              <a:ahLst/>
              <a:cxnLst/>
              <a:rect l="l" t="t" r="r" b="b"/>
              <a:pathLst>
                <a:path w="45085" h="76200">
                  <a:moveTo>
                    <a:pt x="44677" y="0"/>
                  </a:moveTo>
                  <a:lnTo>
                    <a:pt x="0" y="26923"/>
                  </a:lnTo>
                  <a:lnTo>
                    <a:pt x="32924" y="75946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2" name="object 382"/>
            <p:cNvSpPr/>
            <p:nvPr/>
          </p:nvSpPr>
          <p:spPr>
            <a:xfrm>
              <a:off x="2954890" y="4269244"/>
              <a:ext cx="14604" cy="22860"/>
            </a:xfrm>
            <a:custGeom>
              <a:avLst/>
              <a:gdLst/>
              <a:ahLst/>
              <a:cxnLst/>
              <a:rect l="l" t="t" r="r" b="b"/>
              <a:pathLst>
                <a:path w="14605" h="22860">
                  <a:moveTo>
                    <a:pt x="713" y="0"/>
                  </a:moveTo>
                  <a:lnTo>
                    <a:pt x="0" y="5682"/>
                  </a:lnTo>
                  <a:lnTo>
                    <a:pt x="1607" y="17538"/>
                  </a:lnTo>
                  <a:lnTo>
                    <a:pt x="1962" y="19214"/>
                  </a:lnTo>
                  <a:lnTo>
                    <a:pt x="8528" y="20548"/>
                  </a:lnTo>
                  <a:lnTo>
                    <a:pt x="14325" y="22759"/>
                  </a:lnTo>
                  <a:lnTo>
                    <a:pt x="71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3" name="object 383"/>
            <p:cNvSpPr/>
            <p:nvPr/>
          </p:nvSpPr>
          <p:spPr>
            <a:xfrm>
              <a:off x="2954890" y="4269244"/>
              <a:ext cx="14604" cy="22860"/>
            </a:xfrm>
            <a:custGeom>
              <a:avLst/>
              <a:gdLst/>
              <a:ahLst/>
              <a:cxnLst/>
              <a:rect l="l" t="t" r="r" b="b"/>
              <a:pathLst>
                <a:path w="14605" h="22860">
                  <a:moveTo>
                    <a:pt x="14325" y="22759"/>
                  </a:moveTo>
                  <a:lnTo>
                    <a:pt x="8528" y="20548"/>
                  </a:lnTo>
                  <a:lnTo>
                    <a:pt x="1962" y="19214"/>
                  </a:lnTo>
                  <a:lnTo>
                    <a:pt x="1607" y="17538"/>
                  </a:lnTo>
                  <a:lnTo>
                    <a:pt x="0" y="5682"/>
                  </a:lnTo>
                  <a:lnTo>
                    <a:pt x="713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4" name="object 384"/>
            <p:cNvSpPr/>
            <p:nvPr/>
          </p:nvSpPr>
          <p:spPr>
            <a:xfrm>
              <a:off x="2959392" y="4277590"/>
              <a:ext cx="5715" cy="7620"/>
            </a:xfrm>
            <a:custGeom>
              <a:avLst/>
              <a:gdLst/>
              <a:ahLst/>
              <a:cxnLst/>
              <a:rect l="l" t="t" r="r" b="b"/>
              <a:pathLst>
                <a:path w="5714" h="7620">
                  <a:moveTo>
                    <a:pt x="1203" y="0"/>
                  </a:moveTo>
                  <a:lnTo>
                    <a:pt x="0" y="4003"/>
                  </a:lnTo>
                  <a:lnTo>
                    <a:pt x="5550" y="7268"/>
                  </a:lnTo>
                  <a:lnTo>
                    <a:pt x="12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5" name="object 385"/>
            <p:cNvSpPr/>
            <p:nvPr/>
          </p:nvSpPr>
          <p:spPr>
            <a:xfrm>
              <a:off x="2959392" y="4277590"/>
              <a:ext cx="5715" cy="7620"/>
            </a:xfrm>
            <a:custGeom>
              <a:avLst/>
              <a:gdLst/>
              <a:ahLst/>
              <a:cxnLst/>
              <a:rect l="l" t="t" r="r" b="b"/>
              <a:pathLst>
                <a:path w="5714" h="7620">
                  <a:moveTo>
                    <a:pt x="1203" y="0"/>
                  </a:moveTo>
                  <a:lnTo>
                    <a:pt x="0" y="4003"/>
                  </a:lnTo>
                  <a:lnTo>
                    <a:pt x="5550" y="7268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6" name="object 386"/>
            <p:cNvSpPr/>
            <p:nvPr/>
          </p:nvSpPr>
          <p:spPr>
            <a:xfrm>
              <a:off x="2900801" y="4288858"/>
              <a:ext cx="84455" cy="96520"/>
            </a:xfrm>
            <a:custGeom>
              <a:avLst/>
              <a:gdLst/>
              <a:ahLst/>
              <a:cxnLst/>
              <a:rect l="l" t="t" r="r" b="b"/>
              <a:pathLst>
                <a:path w="84455" h="96520">
                  <a:moveTo>
                    <a:pt x="28165" y="0"/>
                  </a:moveTo>
                  <a:lnTo>
                    <a:pt x="13644" y="8745"/>
                  </a:lnTo>
                  <a:lnTo>
                    <a:pt x="7078" y="12568"/>
                  </a:lnTo>
                  <a:lnTo>
                    <a:pt x="3877" y="14878"/>
                  </a:lnTo>
                  <a:lnTo>
                    <a:pt x="0" y="20598"/>
                  </a:lnTo>
                  <a:lnTo>
                    <a:pt x="0" y="37451"/>
                  </a:lnTo>
                  <a:lnTo>
                    <a:pt x="8923" y="82171"/>
                  </a:lnTo>
                  <a:lnTo>
                    <a:pt x="13594" y="84869"/>
                  </a:lnTo>
                  <a:lnTo>
                    <a:pt x="14241" y="85224"/>
                  </a:lnTo>
                  <a:lnTo>
                    <a:pt x="14317" y="90761"/>
                  </a:lnTo>
                  <a:lnTo>
                    <a:pt x="18889" y="95981"/>
                  </a:lnTo>
                  <a:lnTo>
                    <a:pt x="26840" y="91612"/>
                  </a:lnTo>
                  <a:lnTo>
                    <a:pt x="26332" y="91104"/>
                  </a:lnTo>
                  <a:lnTo>
                    <a:pt x="15828" y="85224"/>
                  </a:lnTo>
                  <a:lnTo>
                    <a:pt x="14190" y="84577"/>
                  </a:lnTo>
                  <a:lnTo>
                    <a:pt x="14305" y="78328"/>
                  </a:lnTo>
                  <a:lnTo>
                    <a:pt x="13987" y="77452"/>
                  </a:lnTo>
                  <a:lnTo>
                    <a:pt x="15575" y="76779"/>
                  </a:lnTo>
                  <a:lnTo>
                    <a:pt x="84157" y="37015"/>
                  </a:lnTo>
                  <a:lnTo>
                    <a:pt x="67221" y="22084"/>
                  </a:lnTo>
                  <a:lnTo>
                    <a:pt x="38938" y="4044"/>
                  </a:lnTo>
                  <a:lnTo>
                    <a:pt x="2816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7" name="object 387"/>
            <p:cNvSpPr/>
            <p:nvPr/>
          </p:nvSpPr>
          <p:spPr>
            <a:xfrm>
              <a:off x="2900801" y="4288858"/>
              <a:ext cx="84455" cy="82550"/>
            </a:xfrm>
            <a:custGeom>
              <a:avLst/>
              <a:gdLst/>
              <a:ahLst/>
              <a:cxnLst/>
              <a:rect l="l" t="t" r="r" b="b"/>
              <a:pathLst>
                <a:path w="84455" h="82550">
                  <a:moveTo>
                    <a:pt x="28165" y="0"/>
                  </a:moveTo>
                  <a:lnTo>
                    <a:pt x="38938" y="4044"/>
                  </a:lnTo>
                  <a:lnTo>
                    <a:pt x="67221" y="22084"/>
                  </a:lnTo>
                  <a:lnTo>
                    <a:pt x="84157" y="37015"/>
                  </a:lnTo>
                </a:path>
                <a:path w="84455" h="82550">
                  <a:moveTo>
                    <a:pt x="8923" y="82171"/>
                  </a:moveTo>
                  <a:lnTo>
                    <a:pt x="0" y="37451"/>
                  </a:lnTo>
                  <a:lnTo>
                    <a:pt x="0" y="20598"/>
                  </a:lnTo>
                  <a:lnTo>
                    <a:pt x="3877" y="14878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8" name="object 388"/>
            <p:cNvSpPr/>
            <p:nvPr/>
          </p:nvSpPr>
          <p:spPr>
            <a:xfrm>
              <a:off x="2899947" y="4316533"/>
              <a:ext cx="1270" cy="3810"/>
            </a:xfrm>
            <a:custGeom>
              <a:avLst/>
              <a:gdLst/>
              <a:ahLst/>
              <a:cxnLst/>
              <a:rect l="l" t="t" r="r" b="b"/>
              <a:pathLst>
                <a:path w="1269" h="3810">
                  <a:moveTo>
                    <a:pt x="853" y="0"/>
                  </a:moveTo>
                  <a:lnTo>
                    <a:pt x="0" y="329"/>
                  </a:lnTo>
                  <a:lnTo>
                    <a:pt x="7" y="3755"/>
                  </a:lnTo>
                  <a:lnTo>
                    <a:pt x="853" y="3162"/>
                  </a:lnTo>
                  <a:lnTo>
                    <a:pt x="85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9" name="object 389"/>
            <p:cNvSpPr/>
            <p:nvPr/>
          </p:nvSpPr>
          <p:spPr>
            <a:xfrm>
              <a:off x="2899947" y="4316533"/>
              <a:ext cx="1270" cy="3810"/>
            </a:xfrm>
            <a:custGeom>
              <a:avLst/>
              <a:gdLst/>
              <a:ahLst/>
              <a:cxnLst/>
              <a:rect l="l" t="t" r="r" b="b"/>
              <a:pathLst>
                <a:path w="1269" h="3810">
                  <a:moveTo>
                    <a:pt x="0" y="329"/>
                  </a:moveTo>
                  <a:lnTo>
                    <a:pt x="853" y="0"/>
                  </a:lnTo>
                  <a:lnTo>
                    <a:pt x="853" y="3162"/>
                  </a:lnTo>
                  <a:lnTo>
                    <a:pt x="7" y="3755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0" name="object 390"/>
            <p:cNvSpPr/>
            <p:nvPr/>
          </p:nvSpPr>
          <p:spPr>
            <a:xfrm>
              <a:off x="2875513" y="4327332"/>
              <a:ext cx="66040" cy="57785"/>
            </a:xfrm>
            <a:custGeom>
              <a:avLst/>
              <a:gdLst/>
              <a:ahLst/>
              <a:cxnLst/>
              <a:rect l="l" t="t" r="r" b="b"/>
              <a:pathLst>
                <a:path w="66039" h="57785">
                  <a:moveTo>
                    <a:pt x="25296" y="0"/>
                  </a:moveTo>
                  <a:lnTo>
                    <a:pt x="24546" y="0"/>
                  </a:lnTo>
                  <a:lnTo>
                    <a:pt x="0" y="23940"/>
                  </a:lnTo>
                  <a:lnTo>
                    <a:pt x="38882" y="46395"/>
                  </a:lnTo>
                  <a:lnTo>
                    <a:pt x="39530" y="46751"/>
                  </a:lnTo>
                  <a:lnTo>
                    <a:pt x="39606" y="52288"/>
                  </a:lnTo>
                  <a:lnTo>
                    <a:pt x="44178" y="57508"/>
                  </a:lnTo>
                  <a:lnTo>
                    <a:pt x="52128" y="53139"/>
                  </a:lnTo>
                  <a:lnTo>
                    <a:pt x="51620" y="52631"/>
                  </a:lnTo>
                  <a:lnTo>
                    <a:pt x="41117" y="46751"/>
                  </a:lnTo>
                  <a:lnTo>
                    <a:pt x="39479" y="46103"/>
                  </a:lnTo>
                  <a:lnTo>
                    <a:pt x="39593" y="39855"/>
                  </a:lnTo>
                  <a:lnTo>
                    <a:pt x="39276" y="38978"/>
                  </a:lnTo>
                  <a:lnTo>
                    <a:pt x="40863" y="38305"/>
                  </a:lnTo>
                  <a:lnTo>
                    <a:pt x="65640" y="23940"/>
                  </a:lnTo>
                  <a:lnTo>
                    <a:pt x="65832" y="23940"/>
                  </a:lnTo>
                  <a:lnTo>
                    <a:pt x="52283" y="13550"/>
                  </a:lnTo>
                  <a:lnTo>
                    <a:pt x="2529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1" name="object 391"/>
            <p:cNvSpPr/>
            <p:nvPr/>
          </p:nvSpPr>
          <p:spPr>
            <a:xfrm>
              <a:off x="2875513" y="4327332"/>
              <a:ext cx="66040" cy="24130"/>
            </a:xfrm>
            <a:custGeom>
              <a:avLst/>
              <a:gdLst/>
              <a:ahLst/>
              <a:cxnLst/>
              <a:rect l="l" t="t" r="r" b="b"/>
              <a:pathLst>
                <a:path w="66039" h="24129">
                  <a:moveTo>
                    <a:pt x="65749" y="23876"/>
                  </a:moveTo>
                  <a:lnTo>
                    <a:pt x="52283" y="13550"/>
                  </a:lnTo>
                  <a:lnTo>
                    <a:pt x="25296" y="0"/>
                  </a:lnTo>
                  <a:lnTo>
                    <a:pt x="24546" y="0"/>
                  </a:lnTo>
                  <a:lnTo>
                    <a:pt x="0" y="2394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2" name="object 392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2985754" y="4419269"/>
              <a:ext cx="33899" cy="39750"/>
            </a:xfrm>
            <a:prstGeom prst="rect">
              <a:avLst/>
            </a:prstGeom>
          </p:spPr>
        </p:pic>
        <p:sp>
          <p:nvSpPr>
            <p:cNvPr id="393" name="object 393"/>
            <p:cNvSpPr/>
            <p:nvPr/>
          </p:nvSpPr>
          <p:spPr>
            <a:xfrm>
              <a:off x="2985649" y="4418723"/>
              <a:ext cx="34290" cy="38735"/>
            </a:xfrm>
            <a:custGeom>
              <a:avLst/>
              <a:gdLst/>
              <a:ahLst/>
              <a:cxnLst/>
              <a:rect l="l" t="t" r="r" b="b"/>
              <a:pathLst>
                <a:path w="34289" h="38735">
                  <a:moveTo>
                    <a:pt x="9563" y="23825"/>
                  </a:moveTo>
                  <a:lnTo>
                    <a:pt x="18935" y="10871"/>
                  </a:lnTo>
                  <a:lnTo>
                    <a:pt x="20866" y="9994"/>
                  </a:lnTo>
                  <a:lnTo>
                    <a:pt x="22491" y="10071"/>
                  </a:lnTo>
                  <a:lnTo>
                    <a:pt x="23787" y="10629"/>
                  </a:lnTo>
                  <a:lnTo>
                    <a:pt x="24536" y="11684"/>
                  </a:lnTo>
                  <a:lnTo>
                    <a:pt x="24917" y="13157"/>
                  </a:lnTo>
                  <a:lnTo>
                    <a:pt x="24726" y="15049"/>
                  </a:lnTo>
                  <a:lnTo>
                    <a:pt x="12090" y="28879"/>
                  </a:lnTo>
                  <a:lnTo>
                    <a:pt x="10845" y="28498"/>
                  </a:lnTo>
                  <a:lnTo>
                    <a:pt x="9918" y="27432"/>
                  </a:lnTo>
                  <a:lnTo>
                    <a:pt x="9347" y="25933"/>
                  </a:lnTo>
                  <a:lnTo>
                    <a:pt x="9563" y="23825"/>
                  </a:lnTo>
                  <a:close/>
                </a:path>
                <a:path w="34289" h="38735">
                  <a:moveTo>
                    <a:pt x="3657" y="34861"/>
                  </a:moveTo>
                  <a:lnTo>
                    <a:pt x="5918" y="36487"/>
                  </a:lnTo>
                  <a:lnTo>
                    <a:pt x="8343" y="38277"/>
                  </a:lnTo>
                  <a:lnTo>
                    <a:pt x="11950" y="38442"/>
                  </a:lnTo>
                  <a:lnTo>
                    <a:pt x="25222" y="29756"/>
                  </a:lnTo>
                  <a:lnTo>
                    <a:pt x="26060" y="28816"/>
                  </a:lnTo>
                  <a:lnTo>
                    <a:pt x="26809" y="27940"/>
                  </a:lnTo>
                  <a:lnTo>
                    <a:pt x="27482" y="27012"/>
                  </a:lnTo>
                  <a:lnTo>
                    <a:pt x="30619" y="22733"/>
                  </a:lnTo>
                  <a:lnTo>
                    <a:pt x="32765" y="17894"/>
                  </a:lnTo>
                  <a:lnTo>
                    <a:pt x="33248" y="13360"/>
                  </a:lnTo>
                  <a:lnTo>
                    <a:pt x="33718" y="9207"/>
                  </a:lnTo>
                  <a:lnTo>
                    <a:pt x="32664" y="6108"/>
                  </a:lnTo>
                  <a:lnTo>
                    <a:pt x="30670" y="4216"/>
                  </a:lnTo>
                  <a:lnTo>
                    <a:pt x="30467" y="4025"/>
                  </a:lnTo>
                  <a:lnTo>
                    <a:pt x="30302" y="3771"/>
                  </a:lnTo>
                  <a:lnTo>
                    <a:pt x="30060" y="3606"/>
                  </a:lnTo>
                  <a:lnTo>
                    <a:pt x="27825" y="1968"/>
                  </a:lnTo>
                  <a:lnTo>
                    <a:pt x="25399" y="190"/>
                  </a:lnTo>
                  <a:lnTo>
                    <a:pt x="21793" y="0"/>
                  </a:lnTo>
                  <a:lnTo>
                    <a:pt x="17589" y="1854"/>
                  </a:lnTo>
                  <a:lnTo>
                    <a:pt x="13373" y="3708"/>
                  </a:lnTo>
                  <a:lnTo>
                    <a:pt x="9347" y="7226"/>
                  </a:lnTo>
                  <a:lnTo>
                    <a:pt x="6261" y="11430"/>
                  </a:lnTo>
                  <a:lnTo>
                    <a:pt x="3162" y="15646"/>
                  </a:lnTo>
                  <a:lnTo>
                    <a:pt x="1003" y="20535"/>
                  </a:lnTo>
                  <a:lnTo>
                    <a:pt x="495" y="25120"/>
                  </a:lnTo>
                  <a:lnTo>
                    <a:pt x="0" y="29679"/>
                  </a:lnTo>
                  <a:lnTo>
                    <a:pt x="1231" y="33070"/>
                  </a:lnTo>
                  <a:lnTo>
                    <a:pt x="3657" y="34861"/>
                  </a:lnTo>
                  <a:close/>
                </a:path>
              </a:pathLst>
            </a:custGeom>
            <a:ln w="3175">
              <a:solidFill>
                <a:srgbClr val="5859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4" name="object 394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2989884" y="4421898"/>
              <a:ext cx="30670" cy="43116"/>
            </a:xfrm>
            <a:prstGeom prst="rect">
              <a:avLst/>
            </a:prstGeom>
          </p:spPr>
        </p:pic>
        <p:sp>
          <p:nvSpPr>
            <p:cNvPr id="395" name="object 395"/>
            <p:cNvSpPr/>
            <p:nvPr/>
          </p:nvSpPr>
          <p:spPr>
            <a:xfrm>
              <a:off x="2999280" y="4427446"/>
              <a:ext cx="28575" cy="38100"/>
            </a:xfrm>
            <a:custGeom>
              <a:avLst/>
              <a:gdLst/>
              <a:ahLst/>
              <a:cxnLst/>
              <a:rect l="l" t="t" r="r" b="b"/>
              <a:pathLst>
                <a:path w="28575" h="38100">
                  <a:moveTo>
                    <a:pt x="21272" y="0"/>
                  </a:moveTo>
                  <a:lnTo>
                    <a:pt x="6769" y="8305"/>
                  </a:lnTo>
                  <a:lnTo>
                    <a:pt x="0" y="26746"/>
                  </a:lnTo>
                  <a:lnTo>
                    <a:pt x="6769" y="37566"/>
                  </a:lnTo>
                  <a:lnTo>
                    <a:pt x="21272" y="29298"/>
                  </a:lnTo>
                  <a:lnTo>
                    <a:pt x="28232" y="10769"/>
                  </a:lnTo>
                  <a:lnTo>
                    <a:pt x="21272" y="0"/>
                  </a:lnTo>
                  <a:close/>
                </a:path>
              </a:pathLst>
            </a:custGeom>
            <a:solidFill>
              <a:srgbClr val="F1F2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6" name="object 396"/>
            <p:cNvSpPr/>
            <p:nvPr/>
          </p:nvSpPr>
          <p:spPr>
            <a:xfrm>
              <a:off x="2989882" y="4421896"/>
              <a:ext cx="38100" cy="43180"/>
            </a:xfrm>
            <a:custGeom>
              <a:avLst/>
              <a:gdLst/>
              <a:ahLst/>
              <a:cxnLst/>
              <a:rect l="l" t="t" r="r" b="b"/>
              <a:pathLst>
                <a:path w="38100" h="43179">
                  <a:moveTo>
                    <a:pt x="30670" y="5549"/>
                  </a:moveTo>
                  <a:lnTo>
                    <a:pt x="21158" y="0"/>
                  </a:lnTo>
                  <a:lnTo>
                    <a:pt x="6896" y="8407"/>
                  </a:lnTo>
                  <a:lnTo>
                    <a:pt x="0" y="27012"/>
                  </a:lnTo>
                  <a:lnTo>
                    <a:pt x="6896" y="37680"/>
                  </a:lnTo>
                  <a:lnTo>
                    <a:pt x="16167" y="43116"/>
                  </a:lnTo>
                  <a:lnTo>
                    <a:pt x="30670" y="34848"/>
                  </a:lnTo>
                  <a:lnTo>
                    <a:pt x="37630" y="16319"/>
                  </a:lnTo>
                  <a:lnTo>
                    <a:pt x="30670" y="5549"/>
                  </a:lnTo>
                  <a:close/>
                </a:path>
              </a:pathLst>
            </a:custGeom>
            <a:ln w="3175">
              <a:solidFill>
                <a:srgbClr val="5859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7" name="object 397"/>
            <p:cNvSpPr/>
            <p:nvPr/>
          </p:nvSpPr>
          <p:spPr>
            <a:xfrm>
              <a:off x="3007550" y="4438472"/>
              <a:ext cx="12065" cy="15875"/>
            </a:xfrm>
            <a:custGeom>
              <a:avLst/>
              <a:gdLst/>
              <a:ahLst/>
              <a:cxnLst/>
              <a:rect l="l" t="t" r="r" b="b"/>
              <a:pathLst>
                <a:path w="12064" h="15875">
                  <a:moveTo>
                    <a:pt x="6769" y="3644"/>
                  </a:moveTo>
                  <a:lnTo>
                    <a:pt x="6591" y="1727"/>
                  </a:lnTo>
                  <a:lnTo>
                    <a:pt x="6426" y="1790"/>
                  </a:lnTo>
                  <a:lnTo>
                    <a:pt x="6159" y="1968"/>
                  </a:lnTo>
                  <a:lnTo>
                    <a:pt x="762" y="10223"/>
                  </a:lnTo>
                  <a:lnTo>
                    <a:pt x="762" y="10388"/>
                  </a:lnTo>
                  <a:lnTo>
                    <a:pt x="698" y="10566"/>
                  </a:lnTo>
                  <a:lnTo>
                    <a:pt x="723" y="10718"/>
                  </a:lnTo>
                  <a:lnTo>
                    <a:pt x="2514" y="10121"/>
                  </a:lnTo>
                  <a:lnTo>
                    <a:pt x="4051" y="8826"/>
                  </a:lnTo>
                  <a:lnTo>
                    <a:pt x="6184" y="5588"/>
                  </a:lnTo>
                  <a:lnTo>
                    <a:pt x="6769" y="3644"/>
                  </a:lnTo>
                  <a:close/>
                </a:path>
                <a:path w="12064" h="15875">
                  <a:moveTo>
                    <a:pt x="8191" y="2425"/>
                  </a:moveTo>
                  <a:lnTo>
                    <a:pt x="8039" y="1892"/>
                  </a:lnTo>
                  <a:lnTo>
                    <a:pt x="7962" y="1587"/>
                  </a:lnTo>
                  <a:lnTo>
                    <a:pt x="7289" y="749"/>
                  </a:lnTo>
                  <a:lnTo>
                    <a:pt x="7632" y="1587"/>
                  </a:lnTo>
                  <a:lnTo>
                    <a:pt x="7632" y="3543"/>
                  </a:lnTo>
                  <a:lnTo>
                    <a:pt x="7442" y="6210"/>
                  </a:lnTo>
                  <a:lnTo>
                    <a:pt x="5130" y="9766"/>
                  </a:lnTo>
                  <a:lnTo>
                    <a:pt x="1536" y="11645"/>
                  </a:lnTo>
                  <a:lnTo>
                    <a:pt x="0" y="11645"/>
                  </a:lnTo>
                  <a:lnTo>
                    <a:pt x="1460" y="12242"/>
                  </a:lnTo>
                  <a:lnTo>
                    <a:pt x="5588" y="10083"/>
                  </a:lnTo>
                  <a:lnTo>
                    <a:pt x="7899" y="6515"/>
                  </a:lnTo>
                  <a:lnTo>
                    <a:pt x="8115" y="3543"/>
                  </a:lnTo>
                  <a:lnTo>
                    <a:pt x="8191" y="2425"/>
                  </a:lnTo>
                  <a:close/>
                </a:path>
                <a:path w="12064" h="15875">
                  <a:moveTo>
                    <a:pt x="9982" y="2108"/>
                  </a:moveTo>
                  <a:lnTo>
                    <a:pt x="9385" y="939"/>
                  </a:lnTo>
                  <a:lnTo>
                    <a:pt x="8369" y="457"/>
                  </a:lnTo>
                  <a:lnTo>
                    <a:pt x="9067" y="1066"/>
                  </a:lnTo>
                  <a:lnTo>
                    <a:pt x="9474" y="2108"/>
                  </a:lnTo>
                  <a:lnTo>
                    <a:pt x="965" y="13462"/>
                  </a:lnTo>
                  <a:lnTo>
                    <a:pt x="114" y="13055"/>
                  </a:lnTo>
                  <a:lnTo>
                    <a:pt x="965" y="13792"/>
                  </a:lnTo>
                  <a:lnTo>
                    <a:pt x="2286" y="13868"/>
                  </a:lnTo>
                  <a:lnTo>
                    <a:pt x="3898" y="12992"/>
                  </a:lnTo>
                  <a:lnTo>
                    <a:pt x="6845" y="11328"/>
                  </a:lnTo>
                  <a:lnTo>
                    <a:pt x="9486" y="7289"/>
                  </a:lnTo>
                  <a:lnTo>
                    <a:pt x="9982" y="2108"/>
                  </a:lnTo>
                  <a:close/>
                </a:path>
                <a:path w="12064" h="15875">
                  <a:moveTo>
                    <a:pt x="11671" y="2019"/>
                  </a:moveTo>
                  <a:lnTo>
                    <a:pt x="10960" y="596"/>
                  </a:lnTo>
                  <a:lnTo>
                    <a:pt x="9740" y="0"/>
                  </a:lnTo>
                  <a:lnTo>
                    <a:pt x="10591" y="723"/>
                  </a:lnTo>
                  <a:lnTo>
                    <a:pt x="11074" y="1993"/>
                  </a:lnTo>
                  <a:lnTo>
                    <a:pt x="1409" y="14770"/>
                  </a:lnTo>
                  <a:lnTo>
                    <a:pt x="393" y="14274"/>
                  </a:lnTo>
                  <a:lnTo>
                    <a:pt x="1435" y="15163"/>
                  </a:lnTo>
                  <a:lnTo>
                    <a:pt x="3009" y="15252"/>
                  </a:lnTo>
                  <a:lnTo>
                    <a:pt x="8305" y="12496"/>
                  </a:lnTo>
                  <a:lnTo>
                    <a:pt x="11277" y="7950"/>
                  </a:lnTo>
                  <a:lnTo>
                    <a:pt x="11671" y="201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8" name="object 398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3006597" y="4438383"/>
              <a:ext cx="27546" cy="27063"/>
            </a:xfrm>
            <a:prstGeom prst="rect">
              <a:avLst/>
            </a:prstGeom>
          </p:spPr>
        </p:pic>
        <p:sp>
          <p:nvSpPr>
            <p:cNvPr id="399" name="object 399"/>
            <p:cNvSpPr/>
            <p:nvPr/>
          </p:nvSpPr>
          <p:spPr>
            <a:xfrm>
              <a:off x="3022498" y="4448951"/>
              <a:ext cx="14604" cy="18415"/>
            </a:xfrm>
            <a:custGeom>
              <a:avLst/>
              <a:gdLst/>
              <a:ahLst/>
              <a:cxnLst/>
              <a:rect l="l" t="t" r="r" b="b"/>
              <a:pathLst>
                <a:path w="14605" h="18414">
                  <a:moveTo>
                    <a:pt x="9232" y="0"/>
                  </a:moveTo>
                  <a:lnTo>
                    <a:pt x="5219" y="2171"/>
                  </a:lnTo>
                  <a:lnTo>
                    <a:pt x="127" y="10452"/>
                  </a:lnTo>
                  <a:lnTo>
                    <a:pt x="0" y="15024"/>
                  </a:lnTo>
                  <a:lnTo>
                    <a:pt x="4787" y="17970"/>
                  </a:lnTo>
                  <a:lnTo>
                    <a:pt x="8801" y="15798"/>
                  </a:lnTo>
                  <a:lnTo>
                    <a:pt x="11353" y="11658"/>
                  </a:lnTo>
                  <a:lnTo>
                    <a:pt x="13906" y="7518"/>
                  </a:lnTo>
                  <a:lnTo>
                    <a:pt x="14033" y="2959"/>
                  </a:lnTo>
                  <a:lnTo>
                    <a:pt x="9232" y="0"/>
                  </a:lnTo>
                  <a:close/>
                </a:path>
              </a:pathLst>
            </a:custGeom>
            <a:solidFill>
              <a:srgbClr val="F1F2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0" name="object 400"/>
            <p:cNvSpPr/>
            <p:nvPr/>
          </p:nvSpPr>
          <p:spPr>
            <a:xfrm>
              <a:off x="3008187" y="4440416"/>
              <a:ext cx="12065" cy="14604"/>
            </a:xfrm>
            <a:custGeom>
              <a:avLst/>
              <a:gdLst/>
              <a:ahLst/>
              <a:cxnLst/>
              <a:rect l="l" t="t" r="r" b="b"/>
              <a:pathLst>
                <a:path w="12064" h="14604">
                  <a:moveTo>
                    <a:pt x="1397" y="14325"/>
                  </a:moveTo>
                  <a:lnTo>
                    <a:pt x="0" y="4038"/>
                  </a:lnTo>
                  <a:lnTo>
                    <a:pt x="11607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1" name="object 401"/>
            <p:cNvSpPr/>
            <p:nvPr/>
          </p:nvSpPr>
          <p:spPr>
            <a:xfrm>
              <a:off x="3010731" y="4441941"/>
              <a:ext cx="12065" cy="14604"/>
            </a:xfrm>
            <a:custGeom>
              <a:avLst/>
              <a:gdLst/>
              <a:ahLst/>
              <a:cxnLst/>
              <a:rect l="l" t="t" r="r" b="b"/>
              <a:pathLst>
                <a:path w="12064" h="14604">
                  <a:moveTo>
                    <a:pt x="1397" y="14325"/>
                  </a:moveTo>
                  <a:lnTo>
                    <a:pt x="0" y="4038"/>
                  </a:lnTo>
                  <a:lnTo>
                    <a:pt x="11607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2" name="object 402"/>
            <p:cNvSpPr/>
            <p:nvPr/>
          </p:nvSpPr>
          <p:spPr>
            <a:xfrm>
              <a:off x="3012870" y="4443473"/>
              <a:ext cx="12065" cy="14604"/>
            </a:xfrm>
            <a:custGeom>
              <a:avLst/>
              <a:gdLst/>
              <a:ahLst/>
              <a:cxnLst/>
              <a:rect l="l" t="t" r="r" b="b"/>
              <a:pathLst>
                <a:path w="12064" h="14604">
                  <a:moveTo>
                    <a:pt x="1397" y="14325"/>
                  </a:moveTo>
                  <a:lnTo>
                    <a:pt x="0" y="4038"/>
                  </a:lnTo>
                  <a:lnTo>
                    <a:pt x="11607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3" name="object 403"/>
            <p:cNvSpPr/>
            <p:nvPr/>
          </p:nvSpPr>
          <p:spPr>
            <a:xfrm>
              <a:off x="3015009" y="4445000"/>
              <a:ext cx="12065" cy="14604"/>
            </a:xfrm>
            <a:custGeom>
              <a:avLst/>
              <a:gdLst/>
              <a:ahLst/>
              <a:cxnLst/>
              <a:rect l="l" t="t" r="r" b="b"/>
              <a:pathLst>
                <a:path w="12064" h="14604">
                  <a:moveTo>
                    <a:pt x="1397" y="14325"/>
                  </a:moveTo>
                  <a:lnTo>
                    <a:pt x="0" y="4038"/>
                  </a:lnTo>
                  <a:lnTo>
                    <a:pt x="11607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4" name="object 404"/>
            <p:cNvSpPr/>
            <p:nvPr/>
          </p:nvSpPr>
          <p:spPr>
            <a:xfrm>
              <a:off x="3017152" y="4446531"/>
              <a:ext cx="12065" cy="14604"/>
            </a:xfrm>
            <a:custGeom>
              <a:avLst/>
              <a:gdLst/>
              <a:ahLst/>
              <a:cxnLst/>
              <a:rect l="l" t="t" r="r" b="b"/>
              <a:pathLst>
                <a:path w="12064" h="14604">
                  <a:moveTo>
                    <a:pt x="1397" y="14325"/>
                  </a:moveTo>
                  <a:lnTo>
                    <a:pt x="0" y="4038"/>
                  </a:lnTo>
                  <a:lnTo>
                    <a:pt x="11607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5" name="object 405"/>
            <p:cNvSpPr/>
            <p:nvPr/>
          </p:nvSpPr>
          <p:spPr>
            <a:xfrm>
              <a:off x="3019291" y="4448056"/>
              <a:ext cx="12065" cy="14604"/>
            </a:xfrm>
            <a:custGeom>
              <a:avLst/>
              <a:gdLst/>
              <a:ahLst/>
              <a:cxnLst/>
              <a:rect l="l" t="t" r="r" b="b"/>
              <a:pathLst>
                <a:path w="12064" h="14604">
                  <a:moveTo>
                    <a:pt x="1397" y="14325"/>
                  </a:moveTo>
                  <a:lnTo>
                    <a:pt x="0" y="4038"/>
                  </a:lnTo>
                  <a:lnTo>
                    <a:pt x="11607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6" name="object 406"/>
            <p:cNvSpPr/>
            <p:nvPr/>
          </p:nvSpPr>
          <p:spPr>
            <a:xfrm>
              <a:off x="3006601" y="4437235"/>
              <a:ext cx="30480" cy="29845"/>
            </a:xfrm>
            <a:custGeom>
              <a:avLst/>
              <a:gdLst/>
              <a:ahLst/>
              <a:cxnLst/>
              <a:rect l="l" t="t" r="r" b="b"/>
              <a:pathLst>
                <a:path w="30480" h="29845">
                  <a:moveTo>
                    <a:pt x="27533" y="13195"/>
                  </a:moveTo>
                  <a:lnTo>
                    <a:pt x="11633" y="1473"/>
                  </a:lnTo>
                  <a:lnTo>
                    <a:pt x="9245" y="0"/>
                  </a:lnTo>
                  <a:lnTo>
                    <a:pt x="5232" y="2158"/>
                  </a:lnTo>
                  <a:lnTo>
                    <a:pt x="2679" y="6299"/>
                  </a:lnTo>
                  <a:lnTo>
                    <a:pt x="127" y="10452"/>
                  </a:lnTo>
                  <a:lnTo>
                    <a:pt x="0" y="14998"/>
                  </a:lnTo>
                  <a:lnTo>
                    <a:pt x="2387" y="16484"/>
                  </a:lnTo>
                  <a:lnTo>
                    <a:pt x="18288" y="28206"/>
                  </a:lnTo>
                  <a:lnTo>
                    <a:pt x="20688" y="29679"/>
                  </a:lnTo>
                  <a:lnTo>
                    <a:pt x="24701" y="27520"/>
                  </a:lnTo>
                  <a:lnTo>
                    <a:pt x="27254" y="23367"/>
                  </a:lnTo>
                  <a:lnTo>
                    <a:pt x="29806" y="19227"/>
                  </a:lnTo>
                  <a:lnTo>
                    <a:pt x="29933" y="14668"/>
                  </a:lnTo>
                  <a:lnTo>
                    <a:pt x="27533" y="13195"/>
                  </a:lnTo>
                  <a:close/>
                </a:path>
              </a:pathLst>
            </a:custGeom>
            <a:ln w="3175">
              <a:solidFill>
                <a:srgbClr val="5859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7" name="object 407"/>
            <p:cNvSpPr/>
            <p:nvPr/>
          </p:nvSpPr>
          <p:spPr>
            <a:xfrm>
              <a:off x="2758974" y="3951780"/>
              <a:ext cx="173355" cy="1032510"/>
            </a:xfrm>
            <a:custGeom>
              <a:avLst/>
              <a:gdLst/>
              <a:ahLst/>
              <a:cxnLst/>
              <a:rect l="l" t="t" r="r" b="b"/>
              <a:pathLst>
                <a:path w="173355" h="1032510">
                  <a:moveTo>
                    <a:pt x="171856" y="0"/>
                  </a:moveTo>
                  <a:lnTo>
                    <a:pt x="0" y="6159"/>
                  </a:lnTo>
                  <a:lnTo>
                    <a:pt x="0" y="1032078"/>
                  </a:lnTo>
                  <a:lnTo>
                    <a:pt x="173037" y="1032078"/>
                  </a:lnTo>
                  <a:lnTo>
                    <a:pt x="171856" y="0"/>
                  </a:lnTo>
                  <a:close/>
                </a:path>
              </a:pathLst>
            </a:custGeom>
            <a:solidFill>
              <a:srgbClr val="E6E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8" name="object 408"/>
            <p:cNvSpPr/>
            <p:nvPr/>
          </p:nvSpPr>
          <p:spPr>
            <a:xfrm>
              <a:off x="2758974" y="3951780"/>
              <a:ext cx="173355" cy="1032510"/>
            </a:xfrm>
            <a:custGeom>
              <a:avLst/>
              <a:gdLst/>
              <a:ahLst/>
              <a:cxnLst/>
              <a:rect l="l" t="t" r="r" b="b"/>
              <a:pathLst>
                <a:path w="173355" h="1032510">
                  <a:moveTo>
                    <a:pt x="0" y="6159"/>
                  </a:moveTo>
                  <a:lnTo>
                    <a:pt x="0" y="1032078"/>
                  </a:lnTo>
                  <a:lnTo>
                    <a:pt x="173037" y="1032078"/>
                  </a:lnTo>
                  <a:lnTo>
                    <a:pt x="171856" y="0"/>
                  </a:lnTo>
                  <a:lnTo>
                    <a:pt x="0" y="6159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9" name="object 409"/>
            <p:cNvPicPr/>
            <p:nvPr/>
          </p:nvPicPr>
          <p:blipFill>
            <a:blip r:embed="rId47" cstate="print"/>
            <a:stretch>
              <a:fillRect/>
            </a:stretch>
          </p:blipFill>
          <p:spPr>
            <a:xfrm>
              <a:off x="2758225" y="3900137"/>
              <a:ext cx="173367" cy="109435"/>
            </a:xfrm>
            <a:prstGeom prst="rect">
              <a:avLst/>
            </a:prstGeom>
          </p:spPr>
        </p:pic>
        <p:sp>
          <p:nvSpPr>
            <p:cNvPr id="410" name="object 410"/>
            <p:cNvSpPr/>
            <p:nvPr/>
          </p:nvSpPr>
          <p:spPr>
            <a:xfrm>
              <a:off x="2713395" y="4580077"/>
              <a:ext cx="80645" cy="46990"/>
            </a:xfrm>
            <a:custGeom>
              <a:avLst/>
              <a:gdLst/>
              <a:ahLst/>
              <a:cxnLst/>
              <a:rect l="l" t="t" r="r" b="b"/>
              <a:pathLst>
                <a:path w="80644" h="46989">
                  <a:moveTo>
                    <a:pt x="80302" y="0"/>
                  </a:moveTo>
                  <a:lnTo>
                    <a:pt x="0" y="46431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1" name="object 411"/>
            <p:cNvSpPr/>
            <p:nvPr/>
          </p:nvSpPr>
          <p:spPr>
            <a:xfrm>
              <a:off x="2713395" y="4580077"/>
              <a:ext cx="80645" cy="46990"/>
            </a:xfrm>
            <a:custGeom>
              <a:avLst/>
              <a:gdLst/>
              <a:ahLst/>
              <a:cxnLst/>
              <a:rect l="l" t="t" r="r" b="b"/>
              <a:pathLst>
                <a:path w="80644" h="46989">
                  <a:moveTo>
                    <a:pt x="80302" y="0"/>
                  </a:moveTo>
                  <a:lnTo>
                    <a:pt x="0" y="46431"/>
                  </a:lnTo>
                </a:path>
              </a:pathLst>
            </a:custGeom>
            <a:ln w="3175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2" name="object 412"/>
            <p:cNvSpPr/>
            <p:nvPr/>
          </p:nvSpPr>
          <p:spPr>
            <a:xfrm>
              <a:off x="2811148" y="4560177"/>
              <a:ext cx="13970" cy="17145"/>
            </a:xfrm>
            <a:custGeom>
              <a:avLst/>
              <a:gdLst/>
              <a:ahLst/>
              <a:cxnLst/>
              <a:rect l="l" t="t" r="r" b="b"/>
              <a:pathLst>
                <a:path w="13969" h="17145">
                  <a:moveTo>
                    <a:pt x="5524" y="0"/>
                  </a:moveTo>
                  <a:lnTo>
                    <a:pt x="317" y="2959"/>
                  </a:lnTo>
                  <a:lnTo>
                    <a:pt x="0" y="7315"/>
                  </a:lnTo>
                  <a:lnTo>
                    <a:pt x="4432" y="15138"/>
                  </a:lnTo>
                  <a:lnTo>
                    <a:pt x="8331" y="17119"/>
                  </a:lnTo>
                  <a:lnTo>
                    <a:pt x="10934" y="15646"/>
                  </a:lnTo>
                  <a:lnTo>
                    <a:pt x="13538" y="14173"/>
                  </a:lnTo>
                  <a:lnTo>
                    <a:pt x="13843" y="9804"/>
                  </a:lnTo>
                  <a:lnTo>
                    <a:pt x="9423" y="1981"/>
                  </a:lnTo>
                  <a:lnTo>
                    <a:pt x="5524" y="0"/>
                  </a:lnTo>
                  <a:close/>
                </a:path>
              </a:pathLst>
            </a:custGeom>
            <a:solidFill>
              <a:srgbClr val="A7A9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3" name="object 413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2816758" y="4490961"/>
              <a:ext cx="134543" cy="83437"/>
            </a:xfrm>
            <a:prstGeom prst="rect">
              <a:avLst/>
            </a:prstGeom>
          </p:spPr>
        </p:pic>
        <p:sp>
          <p:nvSpPr>
            <p:cNvPr id="414" name="object 414"/>
            <p:cNvSpPr/>
            <p:nvPr/>
          </p:nvSpPr>
          <p:spPr>
            <a:xfrm>
              <a:off x="2942063" y="4491543"/>
              <a:ext cx="8255" cy="14604"/>
            </a:xfrm>
            <a:custGeom>
              <a:avLst/>
              <a:gdLst/>
              <a:ahLst/>
              <a:cxnLst/>
              <a:rect l="l" t="t" r="r" b="b"/>
              <a:pathLst>
                <a:path w="8255" h="14604">
                  <a:moveTo>
                    <a:pt x="0" y="0"/>
                  </a:moveTo>
                  <a:lnTo>
                    <a:pt x="3905" y="7134"/>
                  </a:lnTo>
                  <a:lnTo>
                    <a:pt x="7813" y="14272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5" name="object 415"/>
            <p:cNvSpPr/>
            <p:nvPr/>
          </p:nvSpPr>
          <p:spPr>
            <a:xfrm>
              <a:off x="2934307" y="4492406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4001" y="14267"/>
                  </a:moveTo>
                  <a:lnTo>
                    <a:pt x="14032" y="13256"/>
                  </a:lnTo>
                  <a:lnTo>
                    <a:pt x="11663" y="6277"/>
                  </a:lnTo>
                  <a:lnTo>
                    <a:pt x="7051" y="519"/>
                  </a:lnTo>
                  <a:lnTo>
                    <a:pt x="6180" y="0"/>
                  </a:lnTo>
                </a:path>
                <a:path w="14605" h="17779">
                  <a:moveTo>
                    <a:pt x="0" y="3388"/>
                  </a:moveTo>
                  <a:lnTo>
                    <a:pt x="3903" y="10519"/>
                  </a:lnTo>
                  <a:lnTo>
                    <a:pt x="7811" y="17658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6" name="object 416"/>
            <p:cNvSpPr/>
            <p:nvPr/>
          </p:nvSpPr>
          <p:spPr>
            <a:xfrm>
              <a:off x="2926550" y="4496656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95" y="14269"/>
                  </a:moveTo>
                  <a:lnTo>
                    <a:pt x="14026" y="13252"/>
                  </a:lnTo>
                  <a:lnTo>
                    <a:pt x="11663" y="6266"/>
                  </a:lnTo>
                  <a:lnTo>
                    <a:pt x="7051" y="516"/>
                  </a:lnTo>
                  <a:lnTo>
                    <a:pt x="6185" y="0"/>
                  </a:lnTo>
                </a:path>
                <a:path w="14605" h="17779">
                  <a:moveTo>
                    <a:pt x="0" y="3391"/>
                  </a:moveTo>
                  <a:lnTo>
                    <a:pt x="3903" y="10521"/>
                  </a:lnTo>
                  <a:lnTo>
                    <a:pt x="7810" y="17657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7" name="object 417"/>
            <p:cNvSpPr/>
            <p:nvPr/>
          </p:nvSpPr>
          <p:spPr>
            <a:xfrm>
              <a:off x="2918795" y="4500909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93" y="14266"/>
                  </a:moveTo>
                  <a:lnTo>
                    <a:pt x="14024" y="13252"/>
                  </a:lnTo>
                  <a:lnTo>
                    <a:pt x="11660" y="6273"/>
                  </a:lnTo>
                  <a:lnTo>
                    <a:pt x="7048" y="516"/>
                  </a:lnTo>
                  <a:lnTo>
                    <a:pt x="6183" y="0"/>
                  </a:lnTo>
                </a:path>
                <a:path w="14605" h="17779">
                  <a:moveTo>
                    <a:pt x="0" y="3390"/>
                  </a:moveTo>
                  <a:lnTo>
                    <a:pt x="3900" y="10515"/>
                  </a:lnTo>
                  <a:lnTo>
                    <a:pt x="7809" y="17654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8" name="object 418"/>
            <p:cNvSpPr/>
            <p:nvPr/>
          </p:nvSpPr>
          <p:spPr>
            <a:xfrm>
              <a:off x="2911037" y="4505160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93" y="14265"/>
                  </a:moveTo>
                  <a:lnTo>
                    <a:pt x="14024" y="13249"/>
                  </a:lnTo>
                  <a:lnTo>
                    <a:pt x="11660" y="6263"/>
                  </a:lnTo>
                  <a:lnTo>
                    <a:pt x="7048" y="513"/>
                  </a:lnTo>
                  <a:lnTo>
                    <a:pt x="6187" y="0"/>
                  </a:lnTo>
                </a:path>
                <a:path w="14605" h="17779">
                  <a:moveTo>
                    <a:pt x="0" y="3392"/>
                  </a:moveTo>
                  <a:lnTo>
                    <a:pt x="3900" y="10517"/>
                  </a:lnTo>
                  <a:lnTo>
                    <a:pt x="7807" y="17654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9" name="object 419"/>
            <p:cNvSpPr/>
            <p:nvPr/>
          </p:nvSpPr>
          <p:spPr>
            <a:xfrm>
              <a:off x="2903282" y="4509412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8" y="14264"/>
                  </a:moveTo>
                  <a:lnTo>
                    <a:pt x="14019" y="13249"/>
                  </a:lnTo>
                  <a:lnTo>
                    <a:pt x="11658" y="6270"/>
                  </a:lnTo>
                  <a:lnTo>
                    <a:pt x="7046" y="513"/>
                  </a:lnTo>
                  <a:lnTo>
                    <a:pt x="6186" y="0"/>
                  </a:lnTo>
                </a:path>
                <a:path w="14605" h="17779">
                  <a:moveTo>
                    <a:pt x="0" y="3391"/>
                  </a:moveTo>
                  <a:lnTo>
                    <a:pt x="3898" y="10512"/>
                  </a:lnTo>
                  <a:lnTo>
                    <a:pt x="7806" y="17650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0" name="object 420"/>
            <p:cNvSpPr/>
            <p:nvPr/>
          </p:nvSpPr>
          <p:spPr>
            <a:xfrm>
              <a:off x="2895525" y="4513662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8" y="14263"/>
                  </a:moveTo>
                  <a:lnTo>
                    <a:pt x="14019" y="13245"/>
                  </a:lnTo>
                  <a:lnTo>
                    <a:pt x="11657" y="6259"/>
                  </a:lnTo>
                  <a:lnTo>
                    <a:pt x="7045" y="509"/>
                  </a:lnTo>
                  <a:lnTo>
                    <a:pt x="6190" y="0"/>
                  </a:lnTo>
                </a:path>
                <a:path w="14605" h="17779">
                  <a:moveTo>
                    <a:pt x="0" y="3394"/>
                  </a:moveTo>
                  <a:lnTo>
                    <a:pt x="3898" y="10514"/>
                  </a:lnTo>
                  <a:lnTo>
                    <a:pt x="7804" y="17650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1" name="object 421"/>
            <p:cNvSpPr/>
            <p:nvPr/>
          </p:nvSpPr>
          <p:spPr>
            <a:xfrm>
              <a:off x="2887770" y="4517915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5" y="14260"/>
                  </a:moveTo>
                  <a:lnTo>
                    <a:pt x="14016" y="13245"/>
                  </a:lnTo>
                  <a:lnTo>
                    <a:pt x="11654" y="6266"/>
                  </a:lnTo>
                  <a:lnTo>
                    <a:pt x="7043" y="509"/>
                  </a:lnTo>
                  <a:lnTo>
                    <a:pt x="6189" y="0"/>
                  </a:lnTo>
                </a:path>
                <a:path w="14605" h="17779">
                  <a:moveTo>
                    <a:pt x="0" y="3393"/>
                  </a:moveTo>
                  <a:lnTo>
                    <a:pt x="3895" y="10508"/>
                  </a:lnTo>
                  <a:lnTo>
                    <a:pt x="7803" y="17647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2" name="object 422"/>
            <p:cNvSpPr/>
            <p:nvPr/>
          </p:nvSpPr>
          <p:spPr>
            <a:xfrm>
              <a:off x="2880012" y="4522165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5" y="14259"/>
                  </a:moveTo>
                  <a:lnTo>
                    <a:pt x="14016" y="13242"/>
                  </a:lnTo>
                  <a:lnTo>
                    <a:pt x="11655" y="6256"/>
                  </a:lnTo>
                  <a:lnTo>
                    <a:pt x="7043" y="506"/>
                  </a:lnTo>
                  <a:lnTo>
                    <a:pt x="6193" y="0"/>
                  </a:lnTo>
                </a:path>
                <a:path w="14605" h="17779">
                  <a:moveTo>
                    <a:pt x="0" y="3395"/>
                  </a:moveTo>
                  <a:lnTo>
                    <a:pt x="3895" y="10511"/>
                  </a:lnTo>
                  <a:lnTo>
                    <a:pt x="7802" y="17646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3" name="object 423"/>
            <p:cNvSpPr/>
            <p:nvPr/>
          </p:nvSpPr>
          <p:spPr>
            <a:xfrm>
              <a:off x="2872258" y="4526418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3" y="14256"/>
                  </a:moveTo>
                  <a:lnTo>
                    <a:pt x="14014" y="13242"/>
                  </a:lnTo>
                  <a:lnTo>
                    <a:pt x="11652" y="6263"/>
                  </a:lnTo>
                  <a:lnTo>
                    <a:pt x="7040" y="506"/>
                  </a:lnTo>
                  <a:lnTo>
                    <a:pt x="6191" y="0"/>
                  </a:lnTo>
                </a:path>
                <a:path w="14605" h="17779">
                  <a:moveTo>
                    <a:pt x="0" y="3394"/>
                  </a:moveTo>
                  <a:lnTo>
                    <a:pt x="3893" y="10505"/>
                  </a:lnTo>
                  <a:lnTo>
                    <a:pt x="7800" y="17643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4" name="object 424"/>
            <p:cNvSpPr/>
            <p:nvPr/>
          </p:nvSpPr>
          <p:spPr>
            <a:xfrm>
              <a:off x="2864499" y="4530669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3" y="14255"/>
                  </a:moveTo>
                  <a:lnTo>
                    <a:pt x="14014" y="13239"/>
                  </a:lnTo>
                  <a:lnTo>
                    <a:pt x="11652" y="6253"/>
                  </a:lnTo>
                  <a:lnTo>
                    <a:pt x="7040" y="503"/>
                  </a:lnTo>
                  <a:lnTo>
                    <a:pt x="6196" y="0"/>
                  </a:lnTo>
                </a:path>
                <a:path w="14605" h="17779">
                  <a:moveTo>
                    <a:pt x="0" y="3397"/>
                  </a:moveTo>
                  <a:lnTo>
                    <a:pt x="3892" y="10507"/>
                  </a:lnTo>
                  <a:lnTo>
                    <a:pt x="7799" y="17643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5" name="object 425"/>
            <p:cNvSpPr/>
            <p:nvPr/>
          </p:nvSpPr>
          <p:spPr>
            <a:xfrm>
              <a:off x="2856742" y="4534922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3" y="14252"/>
                  </a:moveTo>
                  <a:lnTo>
                    <a:pt x="14014" y="13239"/>
                  </a:lnTo>
                  <a:lnTo>
                    <a:pt x="11652" y="6253"/>
                  </a:lnTo>
                  <a:lnTo>
                    <a:pt x="7040" y="503"/>
                  </a:lnTo>
                  <a:lnTo>
                    <a:pt x="6196" y="0"/>
                  </a:lnTo>
                </a:path>
                <a:path w="14605" h="17779">
                  <a:moveTo>
                    <a:pt x="0" y="3396"/>
                  </a:moveTo>
                  <a:lnTo>
                    <a:pt x="3893" y="10508"/>
                  </a:lnTo>
                  <a:lnTo>
                    <a:pt x="7797" y="17640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6" name="object 426"/>
            <p:cNvSpPr/>
            <p:nvPr/>
          </p:nvSpPr>
          <p:spPr>
            <a:xfrm>
              <a:off x="2848987" y="4539174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0" y="14249"/>
                  </a:moveTo>
                  <a:lnTo>
                    <a:pt x="14012" y="13239"/>
                  </a:lnTo>
                  <a:lnTo>
                    <a:pt x="11650" y="6261"/>
                  </a:lnTo>
                  <a:lnTo>
                    <a:pt x="7038" y="503"/>
                  </a:lnTo>
                  <a:lnTo>
                    <a:pt x="6194" y="0"/>
                  </a:lnTo>
                </a:path>
                <a:path w="14605" h="17779">
                  <a:moveTo>
                    <a:pt x="0" y="3396"/>
                  </a:moveTo>
                  <a:lnTo>
                    <a:pt x="3890" y="10502"/>
                  </a:lnTo>
                  <a:lnTo>
                    <a:pt x="7796" y="17637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7" name="object 427"/>
            <p:cNvSpPr/>
            <p:nvPr/>
          </p:nvSpPr>
          <p:spPr>
            <a:xfrm>
              <a:off x="2841229" y="4543424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0" y="14248"/>
                  </a:moveTo>
                  <a:lnTo>
                    <a:pt x="14011" y="13235"/>
                  </a:lnTo>
                  <a:lnTo>
                    <a:pt x="11649" y="6249"/>
                  </a:lnTo>
                  <a:lnTo>
                    <a:pt x="7037" y="499"/>
                  </a:lnTo>
                  <a:lnTo>
                    <a:pt x="6199" y="0"/>
                  </a:lnTo>
                </a:path>
                <a:path w="14605" h="17779">
                  <a:moveTo>
                    <a:pt x="0" y="3398"/>
                  </a:moveTo>
                  <a:lnTo>
                    <a:pt x="3890" y="10504"/>
                  </a:lnTo>
                  <a:lnTo>
                    <a:pt x="7794" y="17637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8" name="object 428"/>
            <p:cNvSpPr/>
            <p:nvPr/>
          </p:nvSpPr>
          <p:spPr>
            <a:xfrm>
              <a:off x="2833475" y="4547677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77" y="14246"/>
                  </a:moveTo>
                  <a:lnTo>
                    <a:pt x="14009" y="13235"/>
                  </a:lnTo>
                  <a:lnTo>
                    <a:pt x="11647" y="6257"/>
                  </a:lnTo>
                  <a:lnTo>
                    <a:pt x="7035" y="499"/>
                  </a:lnTo>
                  <a:lnTo>
                    <a:pt x="6197" y="0"/>
                  </a:lnTo>
                </a:path>
                <a:path w="14605" h="17779">
                  <a:moveTo>
                    <a:pt x="0" y="3397"/>
                  </a:moveTo>
                  <a:lnTo>
                    <a:pt x="3887" y="10499"/>
                  </a:lnTo>
                  <a:lnTo>
                    <a:pt x="7793" y="17633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9" name="object 429"/>
            <p:cNvSpPr/>
            <p:nvPr/>
          </p:nvSpPr>
          <p:spPr>
            <a:xfrm>
              <a:off x="2825713" y="4551929"/>
              <a:ext cx="14604" cy="17780"/>
            </a:xfrm>
            <a:custGeom>
              <a:avLst/>
              <a:gdLst/>
              <a:ahLst/>
              <a:cxnLst/>
              <a:rect l="l" t="t" r="r" b="b"/>
              <a:pathLst>
                <a:path w="14605" h="17779">
                  <a:moveTo>
                    <a:pt x="13984" y="14242"/>
                  </a:moveTo>
                  <a:lnTo>
                    <a:pt x="14014" y="13231"/>
                  </a:lnTo>
                  <a:lnTo>
                    <a:pt x="11645" y="6245"/>
                  </a:lnTo>
                  <a:lnTo>
                    <a:pt x="7034" y="495"/>
                  </a:lnTo>
                  <a:lnTo>
                    <a:pt x="6203" y="0"/>
                  </a:lnTo>
                </a:path>
                <a:path w="14605" h="17779">
                  <a:moveTo>
                    <a:pt x="0" y="3401"/>
                  </a:moveTo>
                  <a:lnTo>
                    <a:pt x="3886" y="10499"/>
                  </a:lnTo>
                  <a:lnTo>
                    <a:pt x="7792" y="17634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0" name="object 430"/>
            <p:cNvSpPr/>
            <p:nvPr/>
          </p:nvSpPr>
          <p:spPr>
            <a:xfrm>
              <a:off x="2811153" y="4490764"/>
              <a:ext cx="140335" cy="86995"/>
            </a:xfrm>
            <a:custGeom>
              <a:avLst/>
              <a:gdLst/>
              <a:ahLst/>
              <a:cxnLst/>
              <a:rect l="l" t="t" r="r" b="b"/>
              <a:pathLst>
                <a:path w="140335" h="86995">
                  <a:moveTo>
                    <a:pt x="129646" y="1463"/>
                  </a:moveTo>
                  <a:lnTo>
                    <a:pt x="3009" y="70840"/>
                  </a:lnTo>
                  <a:lnTo>
                    <a:pt x="304" y="72364"/>
                  </a:lnTo>
                  <a:lnTo>
                    <a:pt x="0" y="76732"/>
                  </a:lnTo>
                  <a:lnTo>
                    <a:pt x="2209" y="80644"/>
                  </a:lnTo>
                  <a:lnTo>
                    <a:pt x="4419" y="84556"/>
                  </a:lnTo>
                  <a:lnTo>
                    <a:pt x="8331" y="86537"/>
                  </a:lnTo>
                  <a:lnTo>
                    <a:pt x="10934" y="85064"/>
                  </a:lnTo>
                  <a:lnTo>
                    <a:pt x="140020" y="14340"/>
                  </a:lnTo>
                </a:path>
                <a:path w="140335" h="86995">
                  <a:moveTo>
                    <a:pt x="132318" y="0"/>
                  </a:moveTo>
                  <a:lnTo>
                    <a:pt x="132174" y="78"/>
                  </a:lnTo>
                  <a:lnTo>
                    <a:pt x="129646" y="1463"/>
                  </a:lnTo>
                </a:path>
              </a:pathLst>
            </a:custGeom>
            <a:ln w="3175">
              <a:solidFill>
                <a:srgbClr val="5859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1" name="object 431"/>
            <p:cNvSpPr/>
            <p:nvPr/>
          </p:nvSpPr>
          <p:spPr>
            <a:xfrm>
              <a:off x="2433839" y="4565545"/>
              <a:ext cx="294640" cy="171450"/>
            </a:xfrm>
            <a:custGeom>
              <a:avLst/>
              <a:gdLst/>
              <a:ahLst/>
              <a:cxnLst/>
              <a:rect l="l" t="t" r="r" b="b"/>
              <a:pathLst>
                <a:path w="294639" h="171450">
                  <a:moveTo>
                    <a:pt x="46596" y="0"/>
                  </a:moveTo>
                  <a:lnTo>
                    <a:pt x="42976" y="0"/>
                  </a:lnTo>
                  <a:lnTo>
                    <a:pt x="0" y="24612"/>
                  </a:lnTo>
                  <a:lnTo>
                    <a:pt x="0" y="26555"/>
                  </a:lnTo>
                  <a:lnTo>
                    <a:pt x="1346" y="27330"/>
                  </a:lnTo>
                  <a:lnTo>
                    <a:pt x="250355" y="171094"/>
                  </a:lnTo>
                  <a:lnTo>
                    <a:pt x="294284" y="145935"/>
                  </a:lnTo>
                  <a:lnTo>
                    <a:pt x="294284" y="143014"/>
                  </a:lnTo>
                  <a:lnTo>
                    <a:pt x="223583" y="102184"/>
                  </a:lnTo>
                  <a:lnTo>
                    <a:pt x="218262" y="105244"/>
                  </a:lnTo>
                  <a:lnTo>
                    <a:pt x="215137" y="105117"/>
                  </a:lnTo>
                  <a:lnTo>
                    <a:pt x="203352" y="98323"/>
                  </a:lnTo>
                  <a:lnTo>
                    <a:pt x="198018" y="101384"/>
                  </a:lnTo>
                  <a:lnTo>
                    <a:pt x="194894" y="101257"/>
                  </a:lnTo>
                  <a:lnTo>
                    <a:pt x="183387" y="94614"/>
                  </a:lnTo>
                  <a:lnTo>
                    <a:pt x="178396" y="97497"/>
                  </a:lnTo>
                  <a:lnTo>
                    <a:pt x="175259" y="97358"/>
                  </a:lnTo>
                  <a:lnTo>
                    <a:pt x="163194" y="90398"/>
                  </a:lnTo>
                  <a:lnTo>
                    <a:pt x="158038" y="93395"/>
                  </a:lnTo>
                  <a:lnTo>
                    <a:pt x="154901" y="93268"/>
                  </a:lnTo>
                  <a:lnTo>
                    <a:pt x="132587" y="80378"/>
                  </a:lnTo>
                  <a:lnTo>
                    <a:pt x="132372" y="78574"/>
                  </a:lnTo>
                  <a:lnTo>
                    <a:pt x="137134" y="75818"/>
                  </a:lnTo>
                  <a:lnTo>
                    <a:pt x="125641" y="69176"/>
                  </a:lnTo>
                  <a:lnTo>
                    <a:pt x="125425" y="67373"/>
                  </a:lnTo>
                  <a:lnTo>
                    <a:pt x="130670" y="64350"/>
                  </a:lnTo>
                  <a:lnTo>
                    <a:pt x="119227" y="57746"/>
                  </a:lnTo>
                  <a:lnTo>
                    <a:pt x="118998" y="55943"/>
                  </a:lnTo>
                  <a:lnTo>
                    <a:pt x="123850" y="53136"/>
                  </a:lnTo>
                  <a:lnTo>
                    <a:pt x="112433" y="46545"/>
                  </a:lnTo>
                  <a:lnTo>
                    <a:pt x="112204" y="44729"/>
                  </a:lnTo>
                  <a:lnTo>
                    <a:pt x="118135" y="41300"/>
                  </a:lnTo>
                  <a:lnTo>
                    <a:pt x="46596" y="0"/>
                  </a:lnTo>
                  <a:close/>
                </a:path>
              </a:pathLst>
            </a:custGeom>
            <a:solidFill>
              <a:srgbClr val="C4C6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2" name="object 432"/>
            <p:cNvSpPr/>
            <p:nvPr/>
          </p:nvSpPr>
          <p:spPr>
            <a:xfrm>
              <a:off x="2675272" y="4619584"/>
              <a:ext cx="53340" cy="117475"/>
            </a:xfrm>
            <a:custGeom>
              <a:avLst/>
              <a:gdLst/>
              <a:ahLst/>
              <a:cxnLst/>
              <a:rect l="l" t="t" r="r" b="b"/>
              <a:pathLst>
                <a:path w="53339" h="117475">
                  <a:moveTo>
                    <a:pt x="38328" y="0"/>
                  </a:moveTo>
                  <a:lnTo>
                    <a:pt x="0" y="27876"/>
                  </a:lnTo>
                  <a:lnTo>
                    <a:pt x="8928" y="117055"/>
                  </a:lnTo>
                  <a:lnTo>
                    <a:pt x="27711" y="106298"/>
                  </a:lnTo>
                  <a:lnTo>
                    <a:pt x="15163" y="106298"/>
                  </a:lnTo>
                  <a:lnTo>
                    <a:pt x="15163" y="30467"/>
                  </a:lnTo>
                  <a:lnTo>
                    <a:pt x="15481" y="30467"/>
                  </a:lnTo>
                  <a:lnTo>
                    <a:pt x="52349" y="9893"/>
                  </a:lnTo>
                  <a:lnTo>
                    <a:pt x="52336" y="1447"/>
                  </a:lnTo>
                  <a:lnTo>
                    <a:pt x="38328" y="0"/>
                  </a:lnTo>
                  <a:close/>
                </a:path>
                <a:path w="53339" h="117475">
                  <a:moveTo>
                    <a:pt x="48895" y="86982"/>
                  </a:moveTo>
                  <a:lnTo>
                    <a:pt x="15163" y="106298"/>
                  </a:lnTo>
                  <a:lnTo>
                    <a:pt x="27711" y="106298"/>
                  </a:lnTo>
                  <a:lnTo>
                    <a:pt x="50507" y="93243"/>
                  </a:lnTo>
                  <a:lnTo>
                    <a:pt x="53136" y="91198"/>
                  </a:lnTo>
                  <a:lnTo>
                    <a:pt x="51015" y="87236"/>
                  </a:lnTo>
                  <a:lnTo>
                    <a:pt x="48895" y="86982"/>
                  </a:lnTo>
                  <a:close/>
                </a:path>
              </a:pathLst>
            </a:custGeom>
            <a:solidFill>
              <a:srgbClr val="9395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3" name="object 433"/>
            <p:cNvPicPr/>
            <p:nvPr/>
          </p:nvPicPr>
          <p:blipFill>
            <a:blip r:embed="rId48" cstate="print"/>
            <a:stretch>
              <a:fillRect/>
            </a:stretch>
          </p:blipFill>
          <p:spPr>
            <a:xfrm>
              <a:off x="2432621" y="4476787"/>
              <a:ext cx="295503" cy="259854"/>
            </a:xfrm>
            <a:prstGeom prst="rect">
              <a:avLst/>
            </a:prstGeom>
          </p:spPr>
        </p:pic>
        <p:sp>
          <p:nvSpPr>
            <p:cNvPr id="434" name="object 434"/>
            <p:cNvSpPr/>
            <p:nvPr/>
          </p:nvSpPr>
          <p:spPr>
            <a:xfrm>
              <a:off x="2449633" y="4547876"/>
              <a:ext cx="28575" cy="34925"/>
            </a:xfrm>
            <a:custGeom>
              <a:avLst/>
              <a:gdLst/>
              <a:ahLst/>
              <a:cxnLst/>
              <a:rect l="l" t="t" r="r" b="b"/>
              <a:pathLst>
                <a:path w="28575" h="34925">
                  <a:moveTo>
                    <a:pt x="10896" y="0"/>
                  </a:moveTo>
                  <a:lnTo>
                    <a:pt x="5321" y="469"/>
                  </a:lnTo>
                  <a:lnTo>
                    <a:pt x="0" y="4013"/>
                  </a:lnTo>
                  <a:lnTo>
                    <a:pt x="292" y="13766"/>
                  </a:lnTo>
                  <a:lnTo>
                    <a:pt x="11417" y="30467"/>
                  </a:lnTo>
                  <a:lnTo>
                    <a:pt x="19888" y="34416"/>
                  </a:lnTo>
                  <a:lnTo>
                    <a:pt x="25247" y="31470"/>
                  </a:lnTo>
                  <a:lnTo>
                    <a:pt x="28244" y="26733"/>
                  </a:lnTo>
                  <a:lnTo>
                    <a:pt x="27266" y="18465"/>
                  </a:lnTo>
                  <a:lnTo>
                    <a:pt x="17652" y="4038"/>
                  </a:lnTo>
                  <a:lnTo>
                    <a:pt x="1089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5" name="object 435"/>
            <p:cNvPicPr/>
            <p:nvPr/>
          </p:nvPicPr>
          <p:blipFill>
            <a:blip r:embed="rId49" cstate="print"/>
            <a:stretch>
              <a:fillRect/>
            </a:stretch>
          </p:blipFill>
          <p:spPr>
            <a:xfrm>
              <a:off x="2633844" y="4653026"/>
              <a:ext cx="29490" cy="34979"/>
            </a:xfrm>
            <a:prstGeom prst="rect">
              <a:avLst/>
            </a:prstGeom>
          </p:spPr>
        </p:pic>
        <p:sp>
          <p:nvSpPr>
            <p:cNvPr id="436" name="object 436"/>
            <p:cNvSpPr/>
            <p:nvPr/>
          </p:nvSpPr>
          <p:spPr>
            <a:xfrm>
              <a:off x="2636371" y="4652717"/>
              <a:ext cx="28575" cy="34925"/>
            </a:xfrm>
            <a:custGeom>
              <a:avLst/>
              <a:gdLst/>
              <a:ahLst/>
              <a:cxnLst/>
              <a:rect l="l" t="t" r="r" b="b"/>
              <a:pathLst>
                <a:path w="28575" h="34925">
                  <a:moveTo>
                    <a:pt x="10896" y="0"/>
                  </a:moveTo>
                  <a:lnTo>
                    <a:pt x="5321" y="469"/>
                  </a:lnTo>
                  <a:lnTo>
                    <a:pt x="0" y="4013"/>
                  </a:lnTo>
                  <a:lnTo>
                    <a:pt x="279" y="13766"/>
                  </a:lnTo>
                  <a:lnTo>
                    <a:pt x="11417" y="30467"/>
                  </a:lnTo>
                  <a:lnTo>
                    <a:pt x="19888" y="34416"/>
                  </a:lnTo>
                  <a:lnTo>
                    <a:pt x="25247" y="31470"/>
                  </a:lnTo>
                  <a:lnTo>
                    <a:pt x="28244" y="26733"/>
                  </a:lnTo>
                  <a:lnTo>
                    <a:pt x="27279" y="18465"/>
                  </a:lnTo>
                  <a:lnTo>
                    <a:pt x="17652" y="4038"/>
                  </a:lnTo>
                  <a:lnTo>
                    <a:pt x="1089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7" name="object 437"/>
            <p:cNvSpPr/>
            <p:nvPr/>
          </p:nvSpPr>
          <p:spPr>
            <a:xfrm>
              <a:off x="2432626" y="4476365"/>
              <a:ext cx="295275" cy="260350"/>
            </a:xfrm>
            <a:custGeom>
              <a:avLst/>
              <a:gdLst/>
              <a:ahLst/>
              <a:cxnLst/>
              <a:rect l="l" t="t" r="r" b="b"/>
              <a:pathLst>
                <a:path w="295275" h="260350">
                  <a:moveTo>
                    <a:pt x="294881" y="233210"/>
                  </a:moveTo>
                  <a:lnTo>
                    <a:pt x="294855" y="233006"/>
                  </a:lnTo>
                  <a:lnTo>
                    <a:pt x="294919" y="232816"/>
                  </a:lnTo>
                  <a:lnTo>
                    <a:pt x="294817" y="232625"/>
                  </a:lnTo>
                  <a:lnTo>
                    <a:pt x="294690" y="232460"/>
                  </a:lnTo>
                  <a:lnTo>
                    <a:pt x="294525" y="232079"/>
                  </a:lnTo>
                  <a:lnTo>
                    <a:pt x="294258" y="231787"/>
                  </a:lnTo>
                  <a:lnTo>
                    <a:pt x="293941" y="231495"/>
                  </a:lnTo>
                  <a:lnTo>
                    <a:pt x="293789" y="231330"/>
                  </a:lnTo>
                  <a:lnTo>
                    <a:pt x="293611" y="231178"/>
                  </a:lnTo>
                  <a:lnTo>
                    <a:pt x="293484" y="231025"/>
                  </a:lnTo>
                  <a:lnTo>
                    <a:pt x="292747" y="230593"/>
                  </a:lnTo>
                  <a:lnTo>
                    <a:pt x="257809" y="210426"/>
                  </a:lnTo>
                  <a:lnTo>
                    <a:pt x="257809" y="173697"/>
                  </a:lnTo>
                  <a:lnTo>
                    <a:pt x="258127" y="173697"/>
                  </a:lnTo>
                  <a:lnTo>
                    <a:pt x="294995" y="153111"/>
                  </a:lnTo>
                  <a:lnTo>
                    <a:pt x="294982" y="144665"/>
                  </a:lnTo>
                  <a:lnTo>
                    <a:pt x="295008" y="143586"/>
                  </a:lnTo>
                  <a:lnTo>
                    <a:pt x="294551" y="142468"/>
                  </a:lnTo>
                  <a:lnTo>
                    <a:pt x="293484" y="141846"/>
                  </a:lnTo>
                  <a:lnTo>
                    <a:pt x="224789" y="102184"/>
                  </a:lnTo>
                  <a:lnTo>
                    <a:pt x="221272" y="104216"/>
                  </a:lnTo>
                  <a:lnTo>
                    <a:pt x="219481" y="105257"/>
                  </a:lnTo>
                  <a:lnTo>
                    <a:pt x="216344" y="105130"/>
                  </a:lnTo>
                  <a:lnTo>
                    <a:pt x="214274" y="103924"/>
                  </a:lnTo>
                  <a:lnTo>
                    <a:pt x="204558" y="98323"/>
                  </a:lnTo>
                  <a:lnTo>
                    <a:pt x="201015" y="100368"/>
                  </a:lnTo>
                  <a:lnTo>
                    <a:pt x="199237" y="101396"/>
                  </a:lnTo>
                  <a:lnTo>
                    <a:pt x="196100" y="101257"/>
                  </a:lnTo>
                  <a:lnTo>
                    <a:pt x="194030" y="100063"/>
                  </a:lnTo>
                  <a:lnTo>
                    <a:pt x="184594" y="94614"/>
                  </a:lnTo>
                  <a:lnTo>
                    <a:pt x="181406" y="96469"/>
                  </a:lnTo>
                  <a:lnTo>
                    <a:pt x="179603" y="97497"/>
                  </a:lnTo>
                  <a:lnTo>
                    <a:pt x="176479" y="97370"/>
                  </a:lnTo>
                  <a:lnTo>
                    <a:pt x="174409" y="96177"/>
                  </a:lnTo>
                  <a:lnTo>
                    <a:pt x="164426" y="90411"/>
                  </a:lnTo>
                  <a:lnTo>
                    <a:pt x="161048" y="92354"/>
                  </a:lnTo>
                  <a:lnTo>
                    <a:pt x="159257" y="93383"/>
                  </a:lnTo>
                  <a:lnTo>
                    <a:pt x="156121" y="93268"/>
                  </a:lnTo>
                  <a:lnTo>
                    <a:pt x="154050" y="92062"/>
                  </a:lnTo>
                  <a:lnTo>
                    <a:pt x="135877" y="81572"/>
                  </a:lnTo>
                  <a:lnTo>
                    <a:pt x="133807" y="80378"/>
                  </a:lnTo>
                  <a:lnTo>
                    <a:pt x="133578" y="78574"/>
                  </a:lnTo>
                  <a:lnTo>
                    <a:pt x="135369" y="77533"/>
                  </a:lnTo>
                  <a:lnTo>
                    <a:pt x="138353" y="75818"/>
                  </a:lnTo>
                  <a:lnTo>
                    <a:pt x="128930" y="70383"/>
                  </a:lnTo>
                  <a:lnTo>
                    <a:pt x="126860" y="69189"/>
                  </a:lnTo>
                  <a:lnTo>
                    <a:pt x="126631" y="67373"/>
                  </a:lnTo>
                  <a:lnTo>
                    <a:pt x="128422" y="66344"/>
                  </a:lnTo>
                  <a:lnTo>
                    <a:pt x="131876" y="64350"/>
                  </a:lnTo>
                  <a:lnTo>
                    <a:pt x="122516" y="58940"/>
                  </a:lnTo>
                  <a:lnTo>
                    <a:pt x="120446" y="57746"/>
                  </a:lnTo>
                  <a:lnTo>
                    <a:pt x="120218" y="55943"/>
                  </a:lnTo>
                  <a:lnTo>
                    <a:pt x="122008" y="54902"/>
                  </a:lnTo>
                  <a:lnTo>
                    <a:pt x="125069" y="53136"/>
                  </a:lnTo>
                  <a:lnTo>
                    <a:pt x="115709" y="47739"/>
                  </a:lnTo>
                  <a:lnTo>
                    <a:pt x="113639" y="46545"/>
                  </a:lnTo>
                  <a:lnTo>
                    <a:pt x="113423" y="44742"/>
                  </a:lnTo>
                  <a:lnTo>
                    <a:pt x="115214" y="43700"/>
                  </a:lnTo>
                  <a:lnTo>
                    <a:pt x="119341" y="41313"/>
                  </a:lnTo>
                  <a:lnTo>
                    <a:pt x="50736" y="1701"/>
                  </a:lnTo>
                  <a:lnTo>
                    <a:pt x="47802" y="12"/>
                  </a:lnTo>
                  <a:lnTo>
                    <a:pt x="44183" y="0"/>
                  </a:lnTo>
                  <a:lnTo>
                    <a:pt x="41236" y="1689"/>
                  </a:lnTo>
                  <a:lnTo>
                    <a:pt x="2565" y="23837"/>
                  </a:lnTo>
                  <a:lnTo>
                    <a:pt x="1219" y="24612"/>
                  </a:lnTo>
                  <a:lnTo>
                    <a:pt x="0" y="28511"/>
                  </a:lnTo>
                  <a:lnTo>
                    <a:pt x="0" y="30480"/>
                  </a:lnTo>
                  <a:lnTo>
                    <a:pt x="0" y="111734"/>
                  </a:lnTo>
                  <a:lnTo>
                    <a:pt x="0" y="115252"/>
                  </a:lnTo>
                  <a:lnTo>
                    <a:pt x="251193" y="260273"/>
                  </a:lnTo>
                  <a:lnTo>
                    <a:pt x="251193" y="260057"/>
                  </a:lnTo>
                  <a:lnTo>
                    <a:pt x="251561" y="260273"/>
                  </a:lnTo>
                  <a:lnTo>
                    <a:pt x="293471" y="236270"/>
                  </a:lnTo>
                  <a:lnTo>
                    <a:pt x="294284" y="235800"/>
                  </a:lnTo>
                  <a:lnTo>
                    <a:pt x="294690" y="235026"/>
                  </a:lnTo>
                  <a:lnTo>
                    <a:pt x="294855" y="234200"/>
                  </a:lnTo>
                  <a:lnTo>
                    <a:pt x="294919" y="233959"/>
                  </a:lnTo>
                  <a:lnTo>
                    <a:pt x="294944" y="233832"/>
                  </a:lnTo>
                  <a:lnTo>
                    <a:pt x="294957" y="233616"/>
                  </a:lnTo>
                  <a:lnTo>
                    <a:pt x="294906" y="233426"/>
                  </a:lnTo>
                  <a:lnTo>
                    <a:pt x="294881" y="233210"/>
                  </a:lnTo>
                  <a:close/>
                </a:path>
              </a:pathLst>
            </a:custGeom>
            <a:ln w="3175">
              <a:solidFill>
                <a:srgbClr val="5859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8" name="object 438"/>
            <p:cNvSpPr/>
            <p:nvPr/>
          </p:nvSpPr>
          <p:spPr>
            <a:xfrm>
              <a:off x="2289093" y="4562800"/>
              <a:ext cx="175895" cy="102235"/>
            </a:xfrm>
            <a:custGeom>
              <a:avLst/>
              <a:gdLst/>
              <a:ahLst/>
              <a:cxnLst/>
              <a:rect l="l" t="t" r="r" b="b"/>
              <a:pathLst>
                <a:path w="175894" h="102235">
                  <a:moveTo>
                    <a:pt x="175768" y="0"/>
                  </a:moveTo>
                  <a:lnTo>
                    <a:pt x="0" y="101892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9" name="object 439"/>
            <p:cNvSpPr/>
            <p:nvPr/>
          </p:nvSpPr>
          <p:spPr>
            <a:xfrm>
              <a:off x="2289093" y="4562800"/>
              <a:ext cx="175895" cy="102235"/>
            </a:xfrm>
            <a:custGeom>
              <a:avLst/>
              <a:gdLst/>
              <a:ahLst/>
              <a:cxnLst/>
              <a:rect l="l" t="t" r="r" b="b"/>
              <a:pathLst>
                <a:path w="175894" h="102235">
                  <a:moveTo>
                    <a:pt x="175768" y="0"/>
                  </a:moveTo>
                  <a:lnTo>
                    <a:pt x="0" y="101892"/>
                  </a:lnTo>
                </a:path>
              </a:pathLst>
            </a:custGeom>
            <a:ln w="3175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0" name="object 440"/>
            <p:cNvPicPr/>
            <p:nvPr/>
          </p:nvPicPr>
          <p:blipFill>
            <a:blip r:embed="rId50" cstate="print"/>
            <a:stretch>
              <a:fillRect/>
            </a:stretch>
          </p:blipFill>
          <p:spPr>
            <a:xfrm>
              <a:off x="2274404" y="4635233"/>
              <a:ext cx="42917" cy="47879"/>
            </a:xfrm>
            <a:prstGeom prst="rect">
              <a:avLst/>
            </a:prstGeom>
          </p:spPr>
        </p:pic>
        <p:sp>
          <p:nvSpPr>
            <p:cNvPr id="441" name="object 441"/>
            <p:cNvSpPr/>
            <p:nvPr/>
          </p:nvSpPr>
          <p:spPr>
            <a:xfrm>
              <a:off x="2274788" y="4634542"/>
              <a:ext cx="43180" cy="48895"/>
            </a:xfrm>
            <a:custGeom>
              <a:avLst/>
              <a:gdLst/>
              <a:ahLst/>
              <a:cxnLst/>
              <a:rect l="l" t="t" r="r" b="b"/>
              <a:pathLst>
                <a:path w="43180" h="48895">
                  <a:moveTo>
                    <a:pt x="28892" y="36004"/>
                  </a:moveTo>
                  <a:lnTo>
                    <a:pt x="27330" y="36487"/>
                  </a:lnTo>
                  <a:lnTo>
                    <a:pt x="25400" y="36372"/>
                  </a:lnTo>
                  <a:lnTo>
                    <a:pt x="23202" y="35382"/>
                  </a:lnTo>
                  <a:lnTo>
                    <a:pt x="17322" y="32753"/>
                  </a:lnTo>
                  <a:lnTo>
                    <a:pt x="12014" y="25412"/>
                  </a:lnTo>
                  <a:lnTo>
                    <a:pt x="11353" y="19011"/>
                  </a:lnTo>
                  <a:lnTo>
                    <a:pt x="11112" y="16636"/>
                  </a:lnTo>
                  <a:lnTo>
                    <a:pt x="11595" y="14770"/>
                  </a:lnTo>
                  <a:lnTo>
                    <a:pt x="12534" y="13436"/>
                  </a:lnTo>
                  <a:lnTo>
                    <a:pt x="14185" y="12725"/>
                  </a:lnTo>
                  <a:lnTo>
                    <a:pt x="16230" y="12636"/>
                  </a:lnTo>
                  <a:lnTo>
                    <a:pt x="18681" y="13741"/>
                  </a:lnTo>
                  <a:lnTo>
                    <a:pt x="21590" y="15024"/>
                  </a:lnTo>
                  <a:lnTo>
                    <a:pt x="24371" y="17500"/>
                  </a:lnTo>
                  <a:lnTo>
                    <a:pt x="26504" y="20434"/>
                  </a:lnTo>
                  <a:lnTo>
                    <a:pt x="28663" y="23393"/>
                  </a:lnTo>
                  <a:lnTo>
                    <a:pt x="30187" y="26873"/>
                  </a:lnTo>
                  <a:lnTo>
                    <a:pt x="30518" y="30098"/>
                  </a:lnTo>
                  <a:lnTo>
                    <a:pt x="30797" y="32753"/>
                  </a:lnTo>
                  <a:lnTo>
                    <a:pt x="30073" y="34658"/>
                  </a:lnTo>
                  <a:lnTo>
                    <a:pt x="28892" y="36004"/>
                  </a:lnTo>
                  <a:close/>
                </a:path>
                <a:path w="43180" h="48895">
                  <a:moveTo>
                    <a:pt x="41986" y="31737"/>
                  </a:moveTo>
                  <a:lnTo>
                    <a:pt x="41338" y="25946"/>
                  </a:lnTo>
                  <a:lnTo>
                    <a:pt x="38608" y="19761"/>
                  </a:lnTo>
                  <a:lnTo>
                    <a:pt x="34696" y="14452"/>
                  </a:lnTo>
                  <a:lnTo>
                    <a:pt x="30797" y="9143"/>
                  </a:lnTo>
                  <a:lnTo>
                    <a:pt x="25704" y="4686"/>
                  </a:lnTo>
                  <a:lnTo>
                    <a:pt x="20383" y="2349"/>
                  </a:lnTo>
                  <a:lnTo>
                    <a:pt x="15062" y="0"/>
                  </a:lnTo>
                  <a:lnTo>
                    <a:pt x="10502" y="241"/>
                  </a:lnTo>
                  <a:lnTo>
                    <a:pt x="7442" y="2489"/>
                  </a:lnTo>
                  <a:lnTo>
                    <a:pt x="4610" y="4559"/>
                  </a:lnTo>
                  <a:lnTo>
                    <a:pt x="4318" y="4762"/>
                  </a:lnTo>
                  <a:lnTo>
                    <a:pt x="4114" y="5079"/>
                  </a:lnTo>
                  <a:lnTo>
                    <a:pt x="3860" y="5333"/>
                  </a:lnTo>
                  <a:lnTo>
                    <a:pt x="1333" y="7721"/>
                  </a:lnTo>
                  <a:lnTo>
                    <a:pt x="0" y="11633"/>
                  </a:lnTo>
                  <a:lnTo>
                    <a:pt x="596" y="16865"/>
                  </a:lnTo>
                  <a:lnTo>
                    <a:pt x="1219" y="22605"/>
                  </a:lnTo>
                  <a:lnTo>
                    <a:pt x="3911" y="28727"/>
                  </a:lnTo>
                  <a:lnTo>
                    <a:pt x="7759" y="34010"/>
                  </a:lnTo>
                  <a:lnTo>
                    <a:pt x="8724" y="35293"/>
                  </a:lnTo>
                  <a:lnTo>
                    <a:pt x="9664" y="36410"/>
                  </a:lnTo>
                  <a:lnTo>
                    <a:pt x="10617" y="37477"/>
                  </a:lnTo>
                  <a:lnTo>
                    <a:pt x="10820" y="37731"/>
                  </a:lnTo>
                  <a:lnTo>
                    <a:pt x="27508" y="48564"/>
                  </a:lnTo>
                  <a:lnTo>
                    <a:pt x="32067" y="48361"/>
                  </a:lnTo>
                  <a:lnTo>
                    <a:pt x="35128" y="46113"/>
                  </a:lnTo>
                  <a:lnTo>
                    <a:pt x="37973" y="44043"/>
                  </a:lnTo>
                  <a:lnTo>
                    <a:pt x="41046" y="41782"/>
                  </a:lnTo>
                  <a:lnTo>
                    <a:pt x="42608" y="37503"/>
                  </a:lnTo>
                  <a:lnTo>
                    <a:pt x="41986" y="31737"/>
                  </a:lnTo>
                  <a:close/>
                </a:path>
              </a:pathLst>
            </a:custGeom>
            <a:ln w="3175">
              <a:solidFill>
                <a:srgbClr val="5859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2" name="object 442"/>
            <p:cNvPicPr/>
            <p:nvPr/>
          </p:nvPicPr>
          <p:blipFill>
            <a:blip r:embed="rId51" cstate="print"/>
            <a:stretch>
              <a:fillRect/>
            </a:stretch>
          </p:blipFill>
          <p:spPr>
            <a:xfrm>
              <a:off x="2186965" y="4679924"/>
              <a:ext cx="47535" cy="54483"/>
            </a:xfrm>
            <a:prstGeom prst="rect">
              <a:avLst/>
            </a:prstGeom>
          </p:spPr>
        </p:pic>
        <p:sp>
          <p:nvSpPr>
            <p:cNvPr id="443" name="object 443"/>
            <p:cNvSpPr/>
            <p:nvPr/>
          </p:nvSpPr>
          <p:spPr>
            <a:xfrm>
              <a:off x="2186961" y="4679934"/>
              <a:ext cx="47625" cy="54610"/>
            </a:xfrm>
            <a:custGeom>
              <a:avLst/>
              <a:gdLst/>
              <a:ahLst/>
              <a:cxnLst/>
              <a:rect l="l" t="t" r="r" b="b"/>
              <a:pathLst>
                <a:path w="47625" h="54610">
                  <a:moveTo>
                    <a:pt x="8788" y="7010"/>
                  </a:moveTo>
                  <a:lnTo>
                    <a:pt x="20802" y="0"/>
                  </a:lnTo>
                  <a:lnTo>
                    <a:pt x="38836" y="10617"/>
                  </a:lnTo>
                  <a:lnTo>
                    <a:pt x="47536" y="34124"/>
                  </a:lnTo>
                  <a:lnTo>
                    <a:pt x="38836" y="47612"/>
                  </a:lnTo>
                  <a:lnTo>
                    <a:pt x="27114" y="54470"/>
                  </a:lnTo>
                  <a:lnTo>
                    <a:pt x="8788" y="44043"/>
                  </a:lnTo>
                  <a:lnTo>
                    <a:pt x="0" y="20624"/>
                  </a:lnTo>
                  <a:lnTo>
                    <a:pt x="8788" y="7010"/>
                  </a:lnTo>
                  <a:close/>
                </a:path>
              </a:pathLst>
            </a:custGeom>
            <a:ln w="3175">
              <a:solidFill>
                <a:srgbClr val="5859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4" name="object 444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2195639" y="4700574"/>
              <a:ext cx="17741" cy="21424"/>
            </a:xfrm>
            <a:prstGeom prst="rect">
              <a:avLst/>
            </a:prstGeom>
          </p:spPr>
        </p:pic>
        <p:sp>
          <p:nvSpPr>
            <p:cNvPr id="445" name="object 445"/>
            <p:cNvSpPr/>
            <p:nvPr/>
          </p:nvSpPr>
          <p:spPr>
            <a:xfrm>
              <a:off x="2197404" y="4700866"/>
              <a:ext cx="15240" cy="19685"/>
            </a:xfrm>
            <a:custGeom>
              <a:avLst/>
              <a:gdLst/>
              <a:ahLst/>
              <a:cxnLst/>
              <a:rect l="l" t="t" r="r" b="b"/>
              <a:pathLst>
                <a:path w="15239" h="19685">
                  <a:moveTo>
                    <a:pt x="13881" y="13347"/>
                  </a:moveTo>
                  <a:lnTo>
                    <a:pt x="13804" y="13144"/>
                  </a:lnTo>
                  <a:lnTo>
                    <a:pt x="13804" y="12928"/>
                  </a:lnTo>
                  <a:lnTo>
                    <a:pt x="11798" y="12103"/>
                  </a:lnTo>
                  <a:lnTo>
                    <a:pt x="10020" y="10668"/>
                  </a:lnTo>
                  <a:lnTo>
                    <a:pt x="8801" y="8813"/>
                  </a:lnTo>
                  <a:lnTo>
                    <a:pt x="7556" y="6934"/>
                  </a:lnTo>
                  <a:lnTo>
                    <a:pt x="6934" y="4711"/>
                  </a:lnTo>
                  <a:lnTo>
                    <a:pt x="6985" y="2489"/>
                  </a:lnTo>
                  <a:lnTo>
                    <a:pt x="6794" y="2413"/>
                  </a:lnTo>
                  <a:lnTo>
                    <a:pt x="6642" y="2260"/>
                  </a:lnTo>
                  <a:lnTo>
                    <a:pt x="6438" y="2197"/>
                  </a:lnTo>
                  <a:lnTo>
                    <a:pt x="6223" y="4610"/>
                  </a:lnTo>
                  <a:lnTo>
                    <a:pt x="6946" y="7073"/>
                  </a:lnTo>
                  <a:lnTo>
                    <a:pt x="9639" y="11163"/>
                  </a:lnTo>
                  <a:lnTo>
                    <a:pt x="11595" y="12788"/>
                  </a:lnTo>
                  <a:lnTo>
                    <a:pt x="13855" y="13550"/>
                  </a:lnTo>
                  <a:lnTo>
                    <a:pt x="13881" y="13347"/>
                  </a:lnTo>
                  <a:close/>
                </a:path>
                <a:path w="15239" h="19685">
                  <a:moveTo>
                    <a:pt x="14249" y="18034"/>
                  </a:moveTo>
                  <a:lnTo>
                    <a:pt x="12979" y="18669"/>
                  </a:lnTo>
                  <a:lnTo>
                    <a:pt x="11264" y="18580"/>
                  </a:lnTo>
                  <a:lnTo>
                    <a:pt x="4978" y="15303"/>
                  </a:lnTo>
                  <a:lnTo>
                    <a:pt x="1219" y="9575"/>
                  </a:lnTo>
                  <a:lnTo>
                    <a:pt x="901" y="4711"/>
                  </a:lnTo>
                  <a:lnTo>
                    <a:pt x="749" y="2527"/>
                  </a:lnTo>
                  <a:lnTo>
                    <a:pt x="1371" y="914"/>
                  </a:lnTo>
                  <a:lnTo>
                    <a:pt x="2451" y="0"/>
                  </a:lnTo>
                  <a:lnTo>
                    <a:pt x="901" y="749"/>
                  </a:lnTo>
                  <a:lnTo>
                    <a:pt x="0" y="2540"/>
                  </a:lnTo>
                  <a:lnTo>
                    <a:pt x="508" y="10045"/>
                  </a:lnTo>
                  <a:lnTo>
                    <a:pt x="4254" y="15786"/>
                  </a:lnTo>
                  <a:lnTo>
                    <a:pt x="10947" y="19265"/>
                  </a:lnTo>
                  <a:lnTo>
                    <a:pt x="12954" y="19151"/>
                  </a:lnTo>
                  <a:lnTo>
                    <a:pt x="14249" y="18034"/>
                  </a:lnTo>
                  <a:close/>
                </a:path>
                <a:path w="15239" h="19685">
                  <a:moveTo>
                    <a:pt x="14617" y="16510"/>
                  </a:moveTo>
                  <a:lnTo>
                    <a:pt x="13550" y="17005"/>
                  </a:lnTo>
                  <a:lnTo>
                    <a:pt x="12128" y="16954"/>
                  </a:lnTo>
                  <a:lnTo>
                    <a:pt x="6705" y="13944"/>
                  </a:lnTo>
                  <a:lnTo>
                    <a:pt x="3365" y="8826"/>
                  </a:lnTo>
                  <a:lnTo>
                    <a:pt x="2971" y="4597"/>
                  </a:lnTo>
                  <a:lnTo>
                    <a:pt x="2781" y="2679"/>
                  </a:lnTo>
                  <a:lnTo>
                    <a:pt x="3302" y="1358"/>
                  </a:lnTo>
                  <a:lnTo>
                    <a:pt x="4191" y="584"/>
                  </a:lnTo>
                  <a:lnTo>
                    <a:pt x="2908" y="1193"/>
                  </a:lnTo>
                  <a:lnTo>
                    <a:pt x="2146" y="2679"/>
                  </a:lnTo>
                  <a:lnTo>
                    <a:pt x="2781" y="9232"/>
                  </a:lnTo>
                  <a:lnTo>
                    <a:pt x="6108" y="14325"/>
                  </a:lnTo>
                  <a:lnTo>
                    <a:pt x="11874" y="17538"/>
                  </a:lnTo>
                  <a:lnTo>
                    <a:pt x="13538" y="17437"/>
                  </a:lnTo>
                  <a:lnTo>
                    <a:pt x="14617" y="16510"/>
                  </a:lnTo>
                  <a:close/>
                </a:path>
                <a:path w="15239" h="19685">
                  <a:moveTo>
                    <a:pt x="14757" y="14732"/>
                  </a:moveTo>
                  <a:lnTo>
                    <a:pt x="5092" y="4089"/>
                  </a:lnTo>
                  <a:lnTo>
                    <a:pt x="4965" y="2400"/>
                  </a:lnTo>
                  <a:lnTo>
                    <a:pt x="5575" y="952"/>
                  </a:lnTo>
                  <a:lnTo>
                    <a:pt x="4711" y="2019"/>
                  </a:lnTo>
                  <a:lnTo>
                    <a:pt x="4406" y="3086"/>
                  </a:lnTo>
                  <a:lnTo>
                    <a:pt x="4775" y="8255"/>
                  </a:lnTo>
                  <a:lnTo>
                    <a:pt x="7708" y="12750"/>
                  </a:lnTo>
                  <a:lnTo>
                    <a:pt x="12915" y="15494"/>
                  </a:lnTo>
                  <a:lnTo>
                    <a:pt x="14757" y="14732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6" name="object 446"/>
            <p:cNvSpPr/>
            <p:nvPr/>
          </p:nvSpPr>
          <p:spPr>
            <a:xfrm>
              <a:off x="2455983" y="4665581"/>
              <a:ext cx="194310" cy="113030"/>
            </a:xfrm>
            <a:custGeom>
              <a:avLst/>
              <a:gdLst/>
              <a:ahLst/>
              <a:cxnLst/>
              <a:rect l="l" t="t" r="r" b="b"/>
              <a:pathLst>
                <a:path w="194310" h="113029">
                  <a:moveTo>
                    <a:pt x="194208" y="0"/>
                  </a:moveTo>
                  <a:lnTo>
                    <a:pt x="0" y="112433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7" name="object 447"/>
            <p:cNvSpPr/>
            <p:nvPr/>
          </p:nvSpPr>
          <p:spPr>
            <a:xfrm>
              <a:off x="2455983" y="4665581"/>
              <a:ext cx="194310" cy="113030"/>
            </a:xfrm>
            <a:custGeom>
              <a:avLst/>
              <a:gdLst/>
              <a:ahLst/>
              <a:cxnLst/>
              <a:rect l="l" t="t" r="r" b="b"/>
              <a:pathLst>
                <a:path w="194310" h="113029">
                  <a:moveTo>
                    <a:pt x="194208" y="0"/>
                  </a:moveTo>
                  <a:lnTo>
                    <a:pt x="0" y="112433"/>
                  </a:lnTo>
                </a:path>
              </a:pathLst>
            </a:custGeom>
            <a:ln w="3175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8" name="object 448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2436761" y="4751413"/>
              <a:ext cx="42928" cy="47866"/>
            </a:xfrm>
            <a:prstGeom prst="rect">
              <a:avLst/>
            </a:prstGeom>
          </p:spPr>
        </p:pic>
        <p:sp>
          <p:nvSpPr>
            <p:cNvPr id="449" name="object 449"/>
            <p:cNvSpPr/>
            <p:nvPr/>
          </p:nvSpPr>
          <p:spPr>
            <a:xfrm>
              <a:off x="2437143" y="4750710"/>
              <a:ext cx="43180" cy="48895"/>
            </a:xfrm>
            <a:custGeom>
              <a:avLst/>
              <a:gdLst/>
              <a:ahLst/>
              <a:cxnLst/>
              <a:rect l="l" t="t" r="r" b="b"/>
              <a:pathLst>
                <a:path w="43180" h="48895">
                  <a:moveTo>
                    <a:pt x="28892" y="36004"/>
                  </a:moveTo>
                  <a:lnTo>
                    <a:pt x="27330" y="36487"/>
                  </a:lnTo>
                  <a:lnTo>
                    <a:pt x="25400" y="36372"/>
                  </a:lnTo>
                  <a:lnTo>
                    <a:pt x="23202" y="35382"/>
                  </a:lnTo>
                  <a:lnTo>
                    <a:pt x="17322" y="32753"/>
                  </a:lnTo>
                  <a:lnTo>
                    <a:pt x="12014" y="25412"/>
                  </a:lnTo>
                  <a:lnTo>
                    <a:pt x="11353" y="19011"/>
                  </a:lnTo>
                  <a:lnTo>
                    <a:pt x="11112" y="16637"/>
                  </a:lnTo>
                  <a:lnTo>
                    <a:pt x="11595" y="14770"/>
                  </a:lnTo>
                  <a:lnTo>
                    <a:pt x="12534" y="13436"/>
                  </a:lnTo>
                  <a:lnTo>
                    <a:pt x="14185" y="12725"/>
                  </a:lnTo>
                  <a:lnTo>
                    <a:pt x="16230" y="12636"/>
                  </a:lnTo>
                  <a:lnTo>
                    <a:pt x="18681" y="13741"/>
                  </a:lnTo>
                  <a:lnTo>
                    <a:pt x="21590" y="15024"/>
                  </a:lnTo>
                  <a:lnTo>
                    <a:pt x="24371" y="17500"/>
                  </a:lnTo>
                  <a:lnTo>
                    <a:pt x="26504" y="20434"/>
                  </a:lnTo>
                  <a:lnTo>
                    <a:pt x="28663" y="23393"/>
                  </a:lnTo>
                  <a:lnTo>
                    <a:pt x="30187" y="26873"/>
                  </a:lnTo>
                  <a:lnTo>
                    <a:pt x="30518" y="30099"/>
                  </a:lnTo>
                  <a:lnTo>
                    <a:pt x="30797" y="32753"/>
                  </a:lnTo>
                  <a:lnTo>
                    <a:pt x="30073" y="34658"/>
                  </a:lnTo>
                  <a:lnTo>
                    <a:pt x="28892" y="36004"/>
                  </a:lnTo>
                  <a:close/>
                </a:path>
                <a:path w="43180" h="48895">
                  <a:moveTo>
                    <a:pt x="41986" y="31737"/>
                  </a:moveTo>
                  <a:lnTo>
                    <a:pt x="41338" y="25946"/>
                  </a:lnTo>
                  <a:lnTo>
                    <a:pt x="38608" y="19761"/>
                  </a:lnTo>
                  <a:lnTo>
                    <a:pt x="34696" y="14452"/>
                  </a:lnTo>
                  <a:lnTo>
                    <a:pt x="30797" y="9144"/>
                  </a:lnTo>
                  <a:lnTo>
                    <a:pt x="25704" y="4686"/>
                  </a:lnTo>
                  <a:lnTo>
                    <a:pt x="20383" y="2349"/>
                  </a:lnTo>
                  <a:lnTo>
                    <a:pt x="15062" y="0"/>
                  </a:lnTo>
                  <a:lnTo>
                    <a:pt x="10502" y="241"/>
                  </a:lnTo>
                  <a:lnTo>
                    <a:pt x="7442" y="2489"/>
                  </a:lnTo>
                  <a:lnTo>
                    <a:pt x="4610" y="4559"/>
                  </a:lnTo>
                  <a:lnTo>
                    <a:pt x="4318" y="4762"/>
                  </a:lnTo>
                  <a:lnTo>
                    <a:pt x="4114" y="5080"/>
                  </a:lnTo>
                  <a:lnTo>
                    <a:pt x="3860" y="5334"/>
                  </a:lnTo>
                  <a:lnTo>
                    <a:pt x="1333" y="7721"/>
                  </a:lnTo>
                  <a:lnTo>
                    <a:pt x="0" y="11633"/>
                  </a:lnTo>
                  <a:lnTo>
                    <a:pt x="596" y="16865"/>
                  </a:lnTo>
                  <a:lnTo>
                    <a:pt x="1219" y="22606"/>
                  </a:lnTo>
                  <a:lnTo>
                    <a:pt x="3911" y="28727"/>
                  </a:lnTo>
                  <a:lnTo>
                    <a:pt x="7759" y="34010"/>
                  </a:lnTo>
                  <a:lnTo>
                    <a:pt x="8724" y="35293"/>
                  </a:lnTo>
                  <a:lnTo>
                    <a:pt x="9664" y="36410"/>
                  </a:lnTo>
                  <a:lnTo>
                    <a:pt x="10617" y="37477"/>
                  </a:lnTo>
                  <a:lnTo>
                    <a:pt x="10820" y="37731"/>
                  </a:lnTo>
                  <a:lnTo>
                    <a:pt x="27508" y="48564"/>
                  </a:lnTo>
                  <a:lnTo>
                    <a:pt x="32067" y="48361"/>
                  </a:lnTo>
                  <a:lnTo>
                    <a:pt x="35140" y="46113"/>
                  </a:lnTo>
                  <a:lnTo>
                    <a:pt x="37973" y="44043"/>
                  </a:lnTo>
                  <a:lnTo>
                    <a:pt x="41046" y="41783"/>
                  </a:lnTo>
                  <a:lnTo>
                    <a:pt x="42608" y="37503"/>
                  </a:lnTo>
                  <a:lnTo>
                    <a:pt x="41986" y="31737"/>
                  </a:lnTo>
                  <a:close/>
                </a:path>
              </a:pathLst>
            </a:custGeom>
            <a:ln w="3175">
              <a:solidFill>
                <a:srgbClr val="5859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0" name="object 450"/>
            <p:cNvPicPr/>
            <p:nvPr/>
          </p:nvPicPr>
          <p:blipFill>
            <a:blip r:embed="rId53" cstate="print"/>
            <a:stretch>
              <a:fillRect/>
            </a:stretch>
          </p:blipFill>
          <p:spPr>
            <a:xfrm>
              <a:off x="2349322" y="4796104"/>
              <a:ext cx="47535" cy="54470"/>
            </a:xfrm>
            <a:prstGeom prst="rect">
              <a:avLst/>
            </a:prstGeom>
          </p:spPr>
        </p:pic>
        <p:sp>
          <p:nvSpPr>
            <p:cNvPr id="451" name="object 451"/>
            <p:cNvSpPr/>
            <p:nvPr/>
          </p:nvSpPr>
          <p:spPr>
            <a:xfrm>
              <a:off x="2349317" y="4796104"/>
              <a:ext cx="47625" cy="54610"/>
            </a:xfrm>
            <a:custGeom>
              <a:avLst/>
              <a:gdLst/>
              <a:ahLst/>
              <a:cxnLst/>
              <a:rect l="l" t="t" r="r" b="b"/>
              <a:pathLst>
                <a:path w="47625" h="54610">
                  <a:moveTo>
                    <a:pt x="8788" y="7010"/>
                  </a:moveTo>
                  <a:lnTo>
                    <a:pt x="20802" y="0"/>
                  </a:lnTo>
                  <a:lnTo>
                    <a:pt x="38836" y="10617"/>
                  </a:lnTo>
                  <a:lnTo>
                    <a:pt x="47536" y="34124"/>
                  </a:lnTo>
                  <a:lnTo>
                    <a:pt x="38836" y="47612"/>
                  </a:lnTo>
                  <a:lnTo>
                    <a:pt x="27114" y="54470"/>
                  </a:lnTo>
                  <a:lnTo>
                    <a:pt x="8788" y="44043"/>
                  </a:lnTo>
                  <a:lnTo>
                    <a:pt x="0" y="20624"/>
                  </a:lnTo>
                  <a:lnTo>
                    <a:pt x="8788" y="7010"/>
                  </a:lnTo>
                  <a:close/>
                </a:path>
              </a:pathLst>
            </a:custGeom>
            <a:ln w="3175">
              <a:solidFill>
                <a:srgbClr val="5859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2" name="object 452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357789" y="4816754"/>
              <a:ext cx="17948" cy="21412"/>
            </a:xfrm>
            <a:prstGeom prst="rect">
              <a:avLst/>
            </a:prstGeom>
          </p:spPr>
        </p:pic>
        <p:sp>
          <p:nvSpPr>
            <p:cNvPr id="453" name="object 453"/>
            <p:cNvSpPr/>
            <p:nvPr/>
          </p:nvSpPr>
          <p:spPr>
            <a:xfrm>
              <a:off x="2359761" y="4817033"/>
              <a:ext cx="15240" cy="19685"/>
            </a:xfrm>
            <a:custGeom>
              <a:avLst/>
              <a:gdLst/>
              <a:ahLst/>
              <a:cxnLst/>
              <a:rect l="l" t="t" r="r" b="b"/>
              <a:pathLst>
                <a:path w="15239" h="19685">
                  <a:moveTo>
                    <a:pt x="13881" y="13347"/>
                  </a:moveTo>
                  <a:lnTo>
                    <a:pt x="13804" y="13144"/>
                  </a:lnTo>
                  <a:lnTo>
                    <a:pt x="13804" y="12928"/>
                  </a:lnTo>
                  <a:lnTo>
                    <a:pt x="11798" y="12103"/>
                  </a:lnTo>
                  <a:lnTo>
                    <a:pt x="10020" y="10668"/>
                  </a:lnTo>
                  <a:lnTo>
                    <a:pt x="8801" y="8813"/>
                  </a:lnTo>
                  <a:lnTo>
                    <a:pt x="7556" y="6934"/>
                  </a:lnTo>
                  <a:lnTo>
                    <a:pt x="6934" y="4711"/>
                  </a:lnTo>
                  <a:lnTo>
                    <a:pt x="6997" y="2489"/>
                  </a:lnTo>
                  <a:lnTo>
                    <a:pt x="6794" y="2413"/>
                  </a:lnTo>
                  <a:lnTo>
                    <a:pt x="6642" y="2260"/>
                  </a:lnTo>
                  <a:lnTo>
                    <a:pt x="6438" y="2197"/>
                  </a:lnTo>
                  <a:lnTo>
                    <a:pt x="6223" y="4610"/>
                  </a:lnTo>
                  <a:lnTo>
                    <a:pt x="6946" y="7073"/>
                  </a:lnTo>
                  <a:lnTo>
                    <a:pt x="9639" y="11163"/>
                  </a:lnTo>
                  <a:lnTo>
                    <a:pt x="11595" y="12788"/>
                  </a:lnTo>
                  <a:lnTo>
                    <a:pt x="13855" y="13550"/>
                  </a:lnTo>
                  <a:lnTo>
                    <a:pt x="13881" y="13347"/>
                  </a:lnTo>
                  <a:close/>
                </a:path>
                <a:path w="15239" h="19685">
                  <a:moveTo>
                    <a:pt x="14262" y="18034"/>
                  </a:moveTo>
                  <a:lnTo>
                    <a:pt x="12979" y="18669"/>
                  </a:lnTo>
                  <a:lnTo>
                    <a:pt x="11264" y="18580"/>
                  </a:lnTo>
                  <a:lnTo>
                    <a:pt x="4978" y="15303"/>
                  </a:lnTo>
                  <a:lnTo>
                    <a:pt x="1219" y="9575"/>
                  </a:lnTo>
                  <a:lnTo>
                    <a:pt x="901" y="4711"/>
                  </a:lnTo>
                  <a:lnTo>
                    <a:pt x="762" y="2527"/>
                  </a:lnTo>
                  <a:lnTo>
                    <a:pt x="1371" y="914"/>
                  </a:lnTo>
                  <a:lnTo>
                    <a:pt x="2451" y="0"/>
                  </a:lnTo>
                  <a:lnTo>
                    <a:pt x="901" y="749"/>
                  </a:lnTo>
                  <a:lnTo>
                    <a:pt x="0" y="2540"/>
                  </a:lnTo>
                  <a:lnTo>
                    <a:pt x="508" y="10045"/>
                  </a:lnTo>
                  <a:lnTo>
                    <a:pt x="4254" y="15786"/>
                  </a:lnTo>
                  <a:lnTo>
                    <a:pt x="10947" y="19265"/>
                  </a:lnTo>
                  <a:lnTo>
                    <a:pt x="12954" y="19151"/>
                  </a:lnTo>
                  <a:lnTo>
                    <a:pt x="14262" y="18034"/>
                  </a:lnTo>
                  <a:close/>
                </a:path>
                <a:path w="15239" h="19685">
                  <a:moveTo>
                    <a:pt x="14605" y="16510"/>
                  </a:moveTo>
                  <a:lnTo>
                    <a:pt x="13538" y="17005"/>
                  </a:lnTo>
                  <a:lnTo>
                    <a:pt x="12115" y="16954"/>
                  </a:lnTo>
                  <a:lnTo>
                    <a:pt x="6692" y="13944"/>
                  </a:lnTo>
                  <a:lnTo>
                    <a:pt x="3352" y="8826"/>
                  </a:lnTo>
                  <a:lnTo>
                    <a:pt x="2959" y="4597"/>
                  </a:lnTo>
                  <a:lnTo>
                    <a:pt x="2768" y="2679"/>
                  </a:lnTo>
                  <a:lnTo>
                    <a:pt x="3289" y="1358"/>
                  </a:lnTo>
                  <a:lnTo>
                    <a:pt x="4178" y="584"/>
                  </a:lnTo>
                  <a:lnTo>
                    <a:pt x="2895" y="1193"/>
                  </a:lnTo>
                  <a:lnTo>
                    <a:pt x="2133" y="2679"/>
                  </a:lnTo>
                  <a:lnTo>
                    <a:pt x="2768" y="9232"/>
                  </a:lnTo>
                  <a:lnTo>
                    <a:pt x="6096" y="14325"/>
                  </a:lnTo>
                  <a:lnTo>
                    <a:pt x="11861" y="17538"/>
                  </a:lnTo>
                  <a:lnTo>
                    <a:pt x="13525" y="17437"/>
                  </a:lnTo>
                  <a:lnTo>
                    <a:pt x="14605" y="16510"/>
                  </a:lnTo>
                  <a:close/>
                </a:path>
                <a:path w="15239" h="19685">
                  <a:moveTo>
                    <a:pt x="14770" y="14732"/>
                  </a:moveTo>
                  <a:lnTo>
                    <a:pt x="5092" y="4089"/>
                  </a:lnTo>
                  <a:lnTo>
                    <a:pt x="4965" y="2400"/>
                  </a:lnTo>
                  <a:lnTo>
                    <a:pt x="5575" y="952"/>
                  </a:lnTo>
                  <a:lnTo>
                    <a:pt x="4711" y="2019"/>
                  </a:lnTo>
                  <a:lnTo>
                    <a:pt x="4406" y="3086"/>
                  </a:lnTo>
                  <a:lnTo>
                    <a:pt x="4775" y="8255"/>
                  </a:lnTo>
                  <a:lnTo>
                    <a:pt x="7708" y="12750"/>
                  </a:lnTo>
                  <a:lnTo>
                    <a:pt x="12915" y="15494"/>
                  </a:lnTo>
                  <a:lnTo>
                    <a:pt x="14770" y="14732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4" name="object 454"/>
            <p:cNvSpPr/>
            <p:nvPr/>
          </p:nvSpPr>
          <p:spPr>
            <a:xfrm>
              <a:off x="2352840" y="4607852"/>
              <a:ext cx="191135" cy="137795"/>
            </a:xfrm>
            <a:custGeom>
              <a:avLst/>
              <a:gdLst/>
              <a:ahLst/>
              <a:cxnLst/>
              <a:rect l="l" t="t" r="r" b="b"/>
              <a:pathLst>
                <a:path w="191135" h="137795">
                  <a:moveTo>
                    <a:pt x="32816" y="0"/>
                  </a:moveTo>
                  <a:lnTo>
                    <a:pt x="0" y="4381"/>
                  </a:lnTo>
                  <a:lnTo>
                    <a:pt x="24803" y="18783"/>
                  </a:lnTo>
                  <a:lnTo>
                    <a:pt x="32816" y="0"/>
                  </a:lnTo>
                  <a:close/>
                </a:path>
                <a:path w="191135" h="137795">
                  <a:moveTo>
                    <a:pt x="191135" y="118732"/>
                  </a:moveTo>
                  <a:lnTo>
                    <a:pt x="158318" y="123113"/>
                  </a:lnTo>
                  <a:lnTo>
                    <a:pt x="183108" y="137515"/>
                  </a:lnTo>
                  <a:lnTo>
                    <a:pt x="191135" y="118732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5" name="object 455"/>
            <p:cNvPicPr/>
            <p:nvPr/>
          </p:nvPicPr>
          <p:blipFill>
            <a:blip r:embed="rId54" cstate="print"/>
            <a:stretch>
              <a:fillRect/>
            </a:stretch>
          </p:blipFill>
          <p:spPr>
            <a:xfrm>
              <a:off x="2643537" y="4246135"/>
              <a:ext cx="271345" cy="139488"/>
            </a:xfrm>
            <a:prstGeom prst="rect">
              <a:avLst/>
            </a:prstGeom>
          </p:spPr>
        </p:pic>
        <p:pic>
          <p:nvPicPr>
            <p:cNvPr id="456" name="object 456"/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3036783" y="4353692"/>
              <a:ext cx="63700" cy="95404"/>
            </a:xfrm>
            <a:prstGeom prst="rect">
              <a:avLst/>
            </a:prstGeom>
          </p:spPr>
        </p:pic>
      </p:grpSp>
      <p:grpSp>
        <p:nvGrpSpPr>
          <p:cNvPr id="457" name="object 457"/>
          <p:cNvGrpSpPr/>
          <p:nvPr/>
        </p:nvGrpSpPr>
        <p:grpSpPr>
          <a:xfrm>
            <a:off x="336623" y="3588467"/>
            <a:ext cx="1760855" cy="1395730"/>
            <a:chOff x="336623" y="3588467"/>
            <a:chExt cx="1760855" cy="1395730"/>
          </a:xfrm>
        </p:grpSpPr>
        <p:sp>
          <p:nvSpPr>
            <p:cNvPr id="458" name="object 458"/>
            <p:cNvSpPr/>
            <p:nvPr/>
          </p:nvSpPr>
          <p:spPr>
            <a:xfrm>
              <a:off x="374540" y="4183011"/>
              <a:ext cx="815975" cy="308610"/>
            </a:xfrm>
            <a:custGeom>
              <a:avLst/>
              <a:gdLst/>
              <a:ahLst/>
              <a:cxnLst/>
              <a:rect l="l" t="t" r="r" b="b"/>
              <a:pathLst>
                <a:path w="815975" h="308610">
                  <a:moveTo>
                    <a:pt x="0" y="292011"/>
                  </a:moveTo>
                  <a:lnTo>
                    <a:pt x="0" y="308470"/>
                  </a:lnTo>
                </a:path>
                <a:path w="815975" h="308610">
                  <a:moveTo>
                    <a:pt x="8064" y="290448"/>
                  </a:moveTo>
                  <a:lnTo>
                    <a:pt x="8064" y="306908"/>
                  </a:lnTo>
                </a:path>
                <a:path w="815975" h="308610">
                  <a:moveTo>
                    <a:pt x="16141" y="288861"/>
                  </a:moveTo>
                  <a:lnTo>
                    <a:pt x="16141" y="305307"/>
                  </a:lnTo>
                </a:path>
                <a:path w="815975" h="308610">
                  <a:moveTo>
                    <a:pt x="24206" y="287299"/>
                  </a:moveTo>
                  <a:lnTo>
                    <a:pt x="24206" y="303745"/>
                  </a:lnTo>
                </a:path>
                <a:path w="815975" h="308610">
                  <a:moveTo>
                    <a:pt x="32270" y="285699"/>
                  </a:moveTo>
                  <a:lnTo>
                    <a:pt x="32270" y="302158"/>
                  </a:lnTo>
                </a:path>
                <a:path w="815975" h="308610">
                  <a:moveTo>
                    <a:pt x="40335" y="284124"/>
                  </a:moveTo>
                  <a:lnTo>
                    <a:pt x="40335" y="300583"/>
                  </a:lnTo>
                </a:path>
                <a:path w="815975" h="308610">
                  <a:moveTo>
                    <a:pt x="330720" y="249224"/>
                  </a:moveTo>
                  <a:lnTo>
                    <a:pt x="352837" y="105141"/>
                  </a:lnTo>
                  <a:lnTo>
                    <a:pt x="391687" y="31153"/>
                  </a:lnTo>
                  <a:lnTo>
                    <a:pt x="475599" y="3894"/>
                  </a:lnTo>
                  <a:lnTo>
                    <a:pt x="632904" y="0"/>
                  </a:lnTo>
                  <a:lnTo>
                    <a:pt x="718801" y="14470"/>
                  </a:lnTo>
                  <a:lnTo>
                    <a:pt x="775233" y="46304"/>
                  </a:lnTo>
                  <a:lnTo>
                    <a:pt x="806176" y="78138"/>
                  </a:lnTo>
                  <a:lnTo>
                    <a:pt x="815606" y="92608"/>
                  </a:lnTo>
                  <a:lnTo>
                    <a:pt x="805437" y="194339"/>
                  </a:lnTo>
                  <a:lnTo>
                    <a:pt x="751538" y="244563"/>
                  </a:lnTo>
                  <a:lnTo>
                    <a:pt x="608452" y="257964"/>
                  </a:lnTo>
                  <a:lnTo>
                    <a:pt x="330720" y="249224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9" name="object 459"/>
            <p:cNvSpPr/>
            <p:nvPr/>
          </p:nvSpPr>
          <p:spPr>
            <a:xfrm>
              <a:off x="692724" y="4144952"/>
              <a:ext cx="502920" cy="361315"/>
            </a:xfrm>
            <a:custGeom>
              <a:avLst/>
              <a:gdLst/>
              <a:ahLst/>
              <a:cxnLst/>
              <a:rect l="l" t="t" r="r" b="b"/>
              <a:pathLst>
                <a:path w="502919" h="361314">
                  <a:moveTo>
                    <a:pt x="497039" y="133115"/>
                  </a:moveTo>
                  <a:lnTo>
                    <a:pt x="502508" y="103900"/>
                  </a:lnTo>
                  <a:lnTo>
                    <a:pt x="498636" y="84421"/>
                  </a:lnTo>
                  <a:lnTo>
                    <a:pt x="480302" y="65912"/>
                  </a:lnTo>
                  <a:lnTo>
                    <a:pt x="442379" y="39604"/>
                  </a:lnTo>
                  <a:lnTo>
                    <a:pt x="412506" y="22217"/>
                  </a:lnTo>
                  <a:lnTo>
                    <a:pt x="375670" y="8162"/>
                  </a:lnTo>
                  <a:lnTo>
                    <a:pt x="329545" y="0"/>
                  </a:lnTo>
                  <a:lnTo>
                    <a:pt x="271805" y="285"/>
                  </a:lnTo>
                  <a:lnTo>
                    <a:pt x="214472" y="10458"/>
                  </a:lnTo>
                  <a:lnTo>
                    <a:pt x="165688" y="29508"/>
                  </a:lnTo>
                  <a:lnTo>
                    <a:pt x="124805" y="55674"/>
                  </a:lnTo>
                  <a:lnTo>
                    <a:pt x="91174" y="87196"/>
                  </a:lnTo>
                  <a:lnTo>
                    <a:pt x="64147" y="122314"/>
                  </a:lnTo>
                  <a:lnTo>
                    <a:pt x="43075" y="159269"/>
                  </a:lnTo>
                  <a:lnTo>
                    <a:pt x="27310" y="196298"/>
                  </a:lnTo>
                  <a:lnTo>
                    <a:pt x="9105" y="263544"/>
                  </a:lnTo>
                  <a:lnTo>
                    <a:pt x="8191" y="259403"/>
                  </a:lnTo>
                  <a:lnTo>
                    <a:pt x="0" y="296462"/>
                  </a:lnTo>
                  <a:lnTo>
                    <a:pt x="1460" y="360737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0" name="object 460"/>
            <p:cNvSpPr/>
            <p:nvPr/>
          </p:nvSpPr>
          <p:spPr>
            <a:xfrm>
              <a:off x="701192" y="4151875"/>
              <a:ext cx="433070" cy="278765"/>
            </a:xfrm>
            <a:custGeom>
              <a:avLst/>
              <a:gdLst/>
              <a:ahLst/>
              <a:cxnLst/>
              <a:rect l="l" t="t" r="r" b="b"/>
              <a:pathLst>
                <a:path w="433069" h="278764">
                  <a:moveTo>
                    <a:pt x="0" y="267162"/>
                  </a:moveTo>
                  <a:lnTo>
                    <a:pt x="0" y="278520"/>
                  </a:lnTo>
                </a:path>
                <a:path w="433069" h="278764">
                  <a:moveTo>
                    <a:pt x="3467" y="254858"/>
                  </a:moveTo>
                  <a:lnTo>
                    <a:pt x="3467" y="268202"/>
                  </a:lnTo>
                </a:path>
                <a:path w="433069" h="278764">
                  <a:moveTo>
                    <a:pt x="6972" y="242419"/>
                  </a:moveTo>
                  <a:lnTo>
                    <a:pt x="6972" y="253447"/>
                  </a:lnTo>
                </a:path>
                <a:path w="433069" h="278764">
                  <a:moveTo>
                    <a:pt x="10439" y="231107"/>
                  </a:moveTo>
                  <a:lnTo>
                    <a:pt x="10439" y="241762"/>
                  </a:lnTo>
                </a:path>
                <a:path w="433069" h="278764">
                  <a:moveTo>
                    <a:pt x="13944" y="220606"/>
                  </a:moveTo>
                  <a:lnTo>
                    <a:pt x="13944" y="231385"/>
                  </a:lnTo>
                </a:path>
                <a:path w="433069" h="278764">
                  <a:moveTo>
                    <a:pt x="17424" y="210182"/>
                  </a:moveTo>
                  <a:lnTo>
                    <a:pt x="17424" y="221083"/>
                  </a:lnTo>
                </a:path>
                <a:path w="433069" h="278764">
                  <a:moveTo>
                    <a:pt x="20916" y="199719"/>
                  </a:moveTo>
                  <a:lnTo>
                    <a:pt x="20916" y="211812"/>
                  </a:lnTo>
                </a:path>
                <a:path w="433069" h="278764">
                  <a:moveTo>
                    <a:pt x="24409" y="190398"/>
                  </a:moveTo>
                  <a:lnTo>
                    <a:pt x="24409" y="204125"/>
                  </a:lnTo>
                </a:path>
                <a:path w="433069" h="278764">
                  <a:moveTo>
                    <a:pt x="27889" y="182150"/>
                  </a:moveTo>
                  <a:lnTo>
                    <a:pt x="27889" y="196466"/>
                  </a:lnTo>
                </a:path>
                <a:path w="433069" h="278764">
                  <a:moveTo>
                    <a:pt x="31368" y="173902"/>
                  </a:moveTo>
                  <a:lnTo>
                    <a:pt x="31368" y="188807"/>
                  </a:lnTo>
                </a:path>
                <a:path w="433069" h="278764">
                  <a:moveTo>
                    <a:pt x="34861" y="165624"/>
                  </a:moveTo>
                  <a:lnTo>
                    <a:pt x="34861" y="181120"/>
                  </a:lnTo>
                </a:path>
                <a:path w="433069" h="278764">
                  <a:moveTo>
                    <a:pt x="38353" y="157347"/>
                  </a:moveTo>
                  <a:lnTo>
                    <a:pt x="38353" y="174819"/>
                  </a:lnTo>
                </a:path>
                <a:path w="433069" h="278764">
                  <a:moveTo>
                    <a:pt x="41833" y="150370"/>
                  </a:moveTo>
                  <a:lnTo>
                    <a:pt x="41833" y="169039"/>
                  </a:lnTo>
                </a:path>
                <a:path w="433069" h="278764">
                  <a:moveTo>
                    <a:pt x="45313" y="144128"/>
                  </a:moveTo>
                  <a:lnTo>
                    <a:pt x="45313" y="163259"/>
                  </a:lnTo>
                </a:path>
                <a:path w="433069" h="278764">
                  <a:moveTo>
                    <a:pt x="48818" y="137841"/>
                  </a:moveTo>
                  <a:lnTo>
                    <a:pt x="48818" y="157436"/>
                  </a:lnTo>
                </a:path>
                <a:path w="433069" h="278764">
                  <a:moveTo>
                    <a:pt x="52298" y="131600"/>
                  </a:moveTo>
                  <a:lnTo>
                    <a:pt x="52298" y="151655"/>
                  </a:lnTo>
                </a:path>
                <a:path w="433069" h="278764">
                  <a:moveTo>
                    <a:pt x="55791" y="125336"/>
                  </a:moveTo>
                  <a:lnTo>
                    <a:pt x="55791" y="145854"/>
                  </a:lnTo>
                </a:path>
                <a:path w="433069" h="278764">
                  <a:moveTo>
                    <a:pt x="59270" y="119094"/>
                  </a:moveTo>
                  <a:lnTo>
                    <a:pt x="59270" y="140808"/>
                  </a:lnTo>
                </a:path>
                <a:path w="433069" h="278764">
                  <a:moveTo>
                    <a:pt x="62776" y="113768"/>
                  </a:moveTo>
                  <a:lnTo>
                    <a:pt x="62776" y="136445"/>
                  </a:lnTo>
                </a:path>
                <a:path w="433069" h="278764">
                  <a:moveTo>
                    <a:pt x="66255" y="109211"/>
                  </a:moveTo>
                  <a:lnTo>
                    <a:pt x="66255" y="132113"/>
                  </a:lnTo>
                </a:path>
                <a:path w="433069" h="278764">
                  <a:moveTo>
                    <a:pt x="69748" y="104637"/>
                  </a:moveTo>
                  <a:lnTo>
                    <a:pt x="69748" y="127765"/>
                  </a:lnTo>
                </a:path>
                <a:path w="433069" h="278764">
                  <a:moveTo>
                    <a:pt x="73228" y="100081"/>
                  </a:moveTo>
                  <a:lnTo>
                    <a:pt x="73228" y="123434"/>
                  </a:lnTo>
                </a:path>
                <a:path w="433069" h="278764">
                  <a:moveTo>
                    <a:pt x="76720" y="95507"/>
                  </a:moveTo>
                  <a:lnTo>
                    <a:pt x="76720" y="119086"/>
                  </a:lnTo>
                </a:path>
                <a:path w="433069" h="278764">
                  <a:moveTo>
                    <a:pt x="80200" y="90950"/>
                  </a:moveTo>
                  <a:lnTo>
                    <a:pt x="80200" y="114754"/>
                  </a:lnTo>
                </a:path>
                <a:path w="433069" h="278764">
                  <a:moveTo>
                    <a:pt x="83705" y="86360"/>
                  </a:moveTo>
                  <a:lnTo>
                    <a:pt x="83705" y="110391"/>
                  </a:lnTo>
                </a:path>
                <a:path w="433069" h="278764">
                  <a:moveTo>
                    <a:pt x="87172" y="81939"/>
                  </a:moveTo>
                  <a:lnTo>
                    <a:pt x="87172" y="106726"/>
                  </a:lnTo>
                </a:path>
                <a:path w="433069" h="278764">
                  <a:moveTo>
                    <a:pt x="90678" y="78633"/>
                  </a:moveTo>
                  <a:lnTo>
                    <a:pt x="90678" y="103544"/>
                  </a:lnTo>
                </a:path>
                <a:path w="433069" h="278764">
                  <a:moveTo>
                    <a:pt x="94170" y="75423"/>
                  </a:moveTo>
                  <a:lnTo>
                    <a:pt x="94170" y="100373"/>
                  </a:lnTo>
                </a:path>
                <a:path w="433069" h="278764">
                  <a:moveTo>
                    <a:pt x="97650" y="72224"/>
                  </a:moveTo>
                  <a:lnTo>
                    <a:pt x="97650" y="97214"/>
                  </a:lnTo>
                </a:path>
                <a:path w="433069" h="278764">
                  <a:moveTo>
                    <a:pt x="101130" y="69025"/>
                  </a:moveTo>
                  <a:lnTo>
                    <a:pt x="101130" y="94055"/>
                  </a:lnTo>
                </a:path>
                <a:path w="433069" h="278764">
                  <a:moveTo>
                    <a:pt x="104622" y="65814"/>
                  </a:moveTo>
                  <a:lnTo>
                    <a:pt x="104622" y="90884"/>
                  </a:lnTo>
                </a:path>
                <a:path w="433069" h="278764">
                  <a:moveTo>
                    <a:pt x="108115" y="62603"/>
                  </a:moveTo>
                  <a:lnTo>
                    <a:pt x="108115" y="87714"/>
                  </a:lnTo>
                </a:path>
                <a:path w="433069" h="278764">
                  <a:moveTo>
                    <a:pt x="111607" y="59393"/>
                  </a:moveTo>
                  <a:lnTo>
                    <a:pt x="111607" y="84543"/>
                  </a:lnTo>
                </a:path>
                <a:path w="433069" h="278764">
                  <a:moveTo>
                    <a:pt x="115087" y="56194"/>
                  </a:moveTo>
                  <a:lnTo>
                    <a:pt x="115087" y="81384"/>
                  </a:lnTo>
                </a:path>
                <a:path w="433069" h="278764">
                  <a:moveTo>
                    <a:pt x="118579" y="52983"/>
                  </a:moveTo>
                  <a:lnTo>
                    <a:pt x="118579" y="78214"/>
                  </a:lnTo>
                </a:path>
                <a:path w="433069" h="278764">
                  <a:moveTo>
                    <a:pt x="122059" y="50575"/>
                  </a:moveTo>
                  <a:lnTo>
                    <a:pt x="122059" y="75758"/>
                  </a:lnTo>
                </a:path>
                <a:path w="433069" h="278764">
                  <a:moveTo>
                    <a:pt x="125564" y="48440"/>
                  </a:moveTo>
                  <a:lnTo>
                    <a:pt x="125564" y="73563"/>
                  </a:lnTo>
                </a:path>
                <a:path w="433069" h="278764">
                  <a:moveTo>
                    <a:pt x="129031" y="46328"/>
                  </a:moveTo>
                  <a:lnTo>
                    <a:pt x="129031" y="71392"/>
                  </a:lnTo>
                </a:path>
                <a:path w="433069" h="278764">
                  <a:moveTo>
                    <a:pt x="132524" y="44201"/>
                  </a:moveTo>
                  <a:lnTo>
                    <a:pt x="132524" y="69205"/>
                  </a:lnTo>
                </a:path>
                <a:path w="433069" h="278764">
                  <a:moveTo>
                    <a:pt x="136004" y="42081"/>
                  </a:moveTo>
                  <a:lnTo>
                    <a:pt x="136004" y="67026"/>
                  </a:lnTo>
                </a:path>
                <a:path w="433069" h="278764">
                  <a:moveTo>
                    <a:pt x="139509" y="39946"/>
                  </a:moveTo>
                  <a:lnTo>
                    <a:pt x="139509" y="64831"/>
                  </a:lnTo>
                </a:path>
                <a:path w="433069" h="278764">
                  <a:moveTo>
                    <a:pt x="142976" y="37834"/>
                  </a:moveTo>
                  <a:lnTo>
                    <a:pt x="142976" y="62660"/>
                  </a:lnTo>
                </a:path>
                <a:path w="433069" h="278764">
                  <a:moveTo>
                    <a:pt x="146469" y="35706"/>
                  </a:moveTo>
                  <a:lnTo>
                    <a:pt x="146469" y="60473"/>
                  </a:lnTo>
                </a:path>
                <a:path w="433069" h="278764">
                  <a:moveTo>
                    <a:pt x="149974" y="33571"/>
                  </a:moveTo>
                  <a:lnTo>
                    <a:pt x="149974" y="58278"/>
                  </a:lnTo>
                </a:path>
                <a:path w="433069" h="278764">
                  <a:moveTo>
                    <a:pt x="153454" y="31451"/>
                  </a:moveTo>
                  <a:lnTo>
                    <a:pt x="153454" y="56098"/>
                  </a:lnTo>
                </a:path>
                <a:path w="433069" h="278764">
                  <a:moveTo>
                    <a:pt x="156946" y="29324"/>
                  </a:moveTo>
                  <a:lnTo>
                    <a:pt x="156946" y="53911"/>
                  </a:lnTo>
                </a:path>
                <a:path w="433069" h="278764">
                  <a:moveTo>
                    <a:pt x="160426" y="27534"/>
                  </a:moveTo>
                  <a:lnTo>
                    <a:pt x="160426" y="51732"/>
                  </a:lnTo>
                </a:path>
                <a:path w="433069" h="278764">
                  <a:moveTo>
                    <a:pt x="163918" y="26267"/>
                  </a:moveTo>
                  <a:lnTo>
                    <a:pt x="163918" y="50239"/>
                  </a:lnTo>
                </a:path>
                <a:path w="433069" h="278764">
                  <a:moveTo>
                    <a:pt x="167398" y="25004"/>
                  </a:moveTo>
                  <a:lnTo>
                    <a:pt x="167398" y="48897"/>
                  </a:lnTo>
                </a:path>
                <a:path w="433069" h="278764">
                  <a:moveTo>
                    <a:pt x="170891" y="23737"/>
                  </a:moveTo>
                  <a:lnTo>
                    <a:pt x="170891" y="47551"/>
                  </a:lnTo>
                </a:path>
                <a:path w="433069" h="278764">
                  <a:moveTo>
                    <a:pt x="174383" y="22470"/>
                  </a:moveTo>
                  <a:lnTo>
                    <a:pt x="174383" y="46204"/>
                  </a:lnTo>
                </a:path>
                <a:path w="433069" h="278764">
                  <a:moveTo>
                    <a:pt x="177876" y="21203"/>
                  </a:moveTo>
                  <a:lnTo>
                    <a:pt x="177876" y="44857"/>
                  </a:lnTo>
                </a:path>
                <a:path w="433069" h="278764">
                  <a:moveTo>
                    <a:pt x="181356" y="19940"/>
                  </a:moveTo>
                  <a:lnTo>
                    <a:pt x="181356" y="43515"/>
                  </a:lnTo>
                </a:path>
                <a:path w="433069" h="278764">
                  <a:moveTo>
                    <a:pt x="184848" y="18673"/>
                  </a:moveTo>
                  <a:lnTo>
                    <a:pt x="184848" y="42168"/>
                  </a:lnTo>
                </a:path>
                <a:path w="433069" h="278764">
                  <a:moveTo>
                    <a:pt x="188340" y="17405"/>
                  </a:moveTo>
                  <a:lnTo>
                    <a:pt x="188340" y="40821"/>
                  </a:lnTo>
                </a:path>
                <a:path w="433069" h="278764">
                  <a:moveTo>
                    <a:pt x="191820" y="16143"/>
                  </a:moveTo>
                  <a:lnTo>
                    <a:pt x="191820" y="39479"/>
                  </a:lnTo>
                </a:path>
                <a:path w="433069" h="278764">
                  <a:moveTo>
                    <a:pt x="195313" y="14876"/>
                  </a:moveTo>
                  <a:lnTo>
                    <a:pt x="195313" y="38132"/>
                  </a:lnTo>
                </a:path>
                <a:path w="433069" h="278764">
                  <a:moveTo>
                    <a:pt x="198805" y="13608"/>
                  </a:moveTo>
                  <a:lnTo>
                    <a:pt x="198805" y="36785"/>
                  </a:lnTo>
                </a:path>
                <a:path w="433069" h="278764">
                  <a:moveTo>
                    <a:pt x="202285" y="12346"/>
                  </a:moveTo>
                  <a:lnTo>
                    <a:pt x="202285" y="35443"/>
                  </a:lnTo>
                </a:path>
                <a:path w="433069" h="278764">
                  <a:moveTo>
                    <a:pt x="205778" y="11079"/>
                  </a:moveTo>
                  <a:lnTo>
                    <a:pt x="205778" y="34096"/>
                  </a:lnTo>
                </a:path>
                <a:path w="433069" h="278764">
                  <a:moveTo>
                    <a:pt x="209270" y="10293"/>
                  </a:moveTo>
                  <a:lnTo>
                    <a:pt x="209270" y="32749"/>
                  </a:lnTo>
                </a:path>
                <a:path w="433069" h="278764">
                  <a:moveTo>
                    <a:pt x="212763" y="9714"/>
                  </a:moveTo>
                  <a:lnTo>
                    <a:pt x="212763" y="31932"/>
                  </a:lnTo>
                </a:path>
                <a:path w="433069" h="278764">
                  <a:moveTo>
                    <a:pt x="216230" y="9138"/>
                  </a:moveTo>
                  <a:lnTo>
                    <a:pt x="216230" y="31319"/>
                  </a:lnTo>
                </a:path>
                <a:path w="433069" h="278764">
                  <a:moveTo>
                    <a:pt x="219722" y="8558"/>
                  </a:moveTo>
                  <a:lnTo>
                    <a:pt x="219722" y="30702"/>
                  </a:lnTo>
                </a:path>
                <a:path w="433069" h="278764">
                  <a:moveTo>
                    <a:pt x="223227" y="7976"/>
                  </a:moveTo>
                  <a:lnTo>
                    <a:pt x="223227" y="30083"/>
                  </a:lnTo>
                </a:path>
                <a:path w="433069" h="278764">
                  <a:moveTo>
                    <a:pt x="226707" y="7399"/>
                  </a:moveTo>
                  <a:lnTo>
                    <a:pt x="226707" y="29468"/>
                  </a:lnTo>
                </a:path>
                <a:path w="433069" h="278764">
                  <a:moveTo>
                    <a:pt x="230187" y="6821"/>
                  </a:moveTo>
                  <a:lnTo>
                    <a:pt x="230187" y="28853"/>
                  </a:lnTo>
                </a:path>
                <a:path w="433069" h="278764">
                  <a:moveTo>
                    <a:pt x="233679" y="6241"/>
                  </a:moveTo>
                  <a:lnTo>
                    <a:pt x="233679" y="28236"/>
                  </a:lnTo>
                </a:path>
                <a:path w="433069" h="278764">
                  <a:moveTo>
                    <a:pt x="237172" y="5662"/>
                  </a:moveTo>
                  <a:lnTo>
                    <a:pt x="237172" y="27619"/>
                  </a:lnTo>
                </a:path>
                <a:path w="433069" h="278764">
                  <a:moveTo>
                    <a:pt x="240652" y="5084"/>
                  </a:moveTo>
                  <a:lnTo>
                    <a:pt x="240652" y="27004"/>
                  </a:lnTo>
                </a:path>
                <a:path w="433069" h="278764">
                  <a:moveTo>
                    <a:pt x="244144" y="4504"/>
                  </a:moveTo>
                  <a:lnTo>
                    <a:pt x="244144" y="26386"/>
                  </a:lnTo>
                </a:path>
                <a:path w="433069" h="278764">
                  <a:moveTo>
                    <a:pt x="247637" y="3924"/>
                  </a:moveTo>
                  <a:lnTo>
                    <a:pt x="247637" y="25769"/>
                  </a:lnTo>
                </a:path>
                <a:path w="433069" h="278764">
                  <a:moveTo>
                    <a:pt x="251117" y="3347"/>
                  </a:moveTo>
                  <a:lnTo>
                    <a:pt x="251117" y="25154"/>
                  </a:lnTo>
                </a:path>
                <a:path w="433069" h="278764">
                  <a:moveTo>
                    <a:pt x="254609" y="2767"/>
                  </a:moveTo>
                  <a:lnTo>
                    <a:pt x="254609" y="24537"/>
                  </a:lnTo>
                </a:path>
                <a:path w="433069" h="278764">
                  <a:moveTo>
                    <a:pt x="258089" y="2189"/>
                  </a:moveTo>
                  <a:lnTo>
                    <a:pt x="258089" y="23922"/>
                  </a:lnTo>
                </a:path>
                <a:path w="433069" h="278764">
                  <a:moveTo>
                    <a:pt x="261581" y="1610"/>
                  </a:moveTo>
                  <a:lnTo>
                    <a:pt x="261581" y="23305"/>
                  </a:lnTo>
                </a:path>
                <a:path w="433069" h="278764">
                  <a:moveTo>
                    <a:pt x="265074" y="1156"/>
                  </a:moveTo>
                  <a:lnTo>
                    <a:pt x="265074" y="22688"/>
                  </a:lnTo>
                </a:path>
                <a:path w="433069" h="278764">
                  <a:moveTo>
                    <a:pt x="268579" y="902"/>
                  </a:moveTo>
                  <a:lnTo>
                    <a:pt x="268579" y="22218"/>
                  </a:lnTo>
                </a:path>
                <a:path w="433069" h="278764">
                  <a:moveTo>
                    <a:pt x="272046" y="659"/>
                  </a:moveTo>
                  <a:lnTo>
                    <a:pt x="272046" y="22205"/>
                  </a:lnTo>
                </a:path>
                <a:path w="433069" h="278764">
                  <a:moveTo>
                    <a:pt x="275539" y="471"/>
                  </a:moveTo>
                  <a:lnTo>
                    <a:pt x="275539" y="22192"/>
                  </a:lnTo>
                </a:path>
                <a:path w="433069" h="278764">
                  <a:moveTo>
                    <a:pt x="279019" y="290"/>
                  </a:moveTo>
                  <a:lnTo>
                    <a:pt x="279019" y="22180"/>
                  </a:lnTo>
                </a:path>
                <a:path w="433069" h="278764">
                  <a:moveTo>
                    <a:pt x="282524" y="161"/>
                  </a:moveTo>
                  <a:lnTo>
                    <a:pt x="282524" y="22167"/>
                  </a:lnTo>
                </a:path>
                <a:path w="433069" h="278764">
                  <a:moveTo>
                    <a:pt x="285991" y="52"/>
                  </a:moveTo>
                  <a:lnTo>
                    <a:pt x="285991" y="22154"/>
                  </a:lnTo>
                </a:path>
                <a:path w="433069" h="278764">
                  <a:moveTo>
                    <a:pt x="289483" y="0"/>
                  </a:moveTo>
                  <a:lnTo>
                    <a:pt x="289483" y="22141"/>
                  </a:lnTo>
                </a:path>
                <a:path w="433069" h="278764">
                  <a:moveTo>
                    <a:pt x="292988" y="0"/>
                  </a:moveTo>
                  <a:lnTo>
                    <a:pt x="292988" y="22129"/>
                  </a:lnTo>
                </a:path>
                <a:path w="433069" h="278764">
                  <a:moveTo>
                    <a:pt x="296468" y="0"/>
                  </a:moveTo>
                  <a:lnTo>
                    <a:pt x="296468" y="22116"/>
                  </a:lnTo>
                </a:path>
                <a:path w="433069" h="278764">
                  <a:moveTo>
                    <a:pt x="299948" y="267"/>
                  </a:moveTo>
                  <a:lnTo>
                    <a:pt x="299948" y="22103"/>
                  </a:lnTo>
                </a:path>
                <a:path w="433069" h="278764">
                  <a:moveTo>
                    <a:pt x="303441" y="527"/>
                  </a:moveTo>
                  <a:lnTo>
                    <a:pt x="303441" y="22091"/>
                  </a:lnTo>
                </a:path>
                <a:path w="433069" h="278764">
                  <a:moveTo>
                    <a:pt x="306933" y="788"/>
                  </a:moveTo>
                  <a:lnTo>
                    <a:pt x="306933" y="22078"/>
                  </a:lnTo>
                </a:path>
                <a:path w="433069" h="278764">
                  <a:moveTo>
                    <a:pt x="310413" y="1047"/>
                  </a:moveTo>
                  <a:lnTo>
                    <a:pt x="310413" y="22065"/>
                  </a:lnTo>
                </a:path>
                <a:path w="433069" h="278764">
                  <a:moveTo>
                    <a:pt x="313893" y="1306"/>
                  </a:moveTo>
                  <a:lnTo>
                    <a:pt x="313893" y="22052"/>
                  </a:lnTo>
                </a:path>
                <a:path w="433069" h="278764">
                  <a:moveTo>
                    <a:pt x="317385" y="1567"/>
                  </a:moveTo>
                  <a:lnTo>
                    <a:pt x="317385" y="22040"/>
                  </a:lnTo>
                </a:path>
                <a:path w="433069" h="278764">
                  <a:moveTo>
                    <a:pt x="320878" y="1827"/>
                  </a:moveTo>
                  <a:lnTo>
                    <a:pt x="320878" y="22027"/>
                  </a:lnTo>
                </a:path>
                <a:path w="433069" h="278764">
                  <a:moveTo>
                    <a:pt x="324383" y="2088"/>
                  </a:moveTo>
                  <a:lnTo>
                    <a:pt x="324383" y="22014"/>
                  </a:lnTo>
                </a:path>
                <a:path w="433069" h="278764">
                  <a:moveTo>
                    <a:pt x="327850" y="2346"/>
                  </a:moveTo>
                  <a:lnTo>
                    <a:pt x="327850" y="22001"/>
                  </a:lnTo>
                </a:path>
                <a:path w="433069" h="278764">
                  <a:moveTo>
                    <a:pt x="331355" y="2608"/>
                  </a:moveTo>
                  <a:lnTo>
                    <a:pt x="331355" y="21989"/>
                  </a:lnTo>
                </a:path>
                <a:path w="433069" h="278764">
                  <a:moveTo>
                    <a:pt x="334822" y="2866"/>
                  </a:moveTo>
                  <a:lnTo>
                    <a:pt x="334822" y="21976"/>
                  </a:lnTo>
                </a:path>
                <a:path w="433069" h="278764">
                  <a:moveTo>
                    <a:pt x="338328" y="3127"/>
                  </a:moveTo>
                  <a:lnTo>
                    <a:pt x="338328" y="21963"/>
                  </a:lnTo>
                </a:path>
                <a:path w="433069" h="278764">
                  <a:moveTo>
                    <a:pt x="341795" y="3574"/>
                  </a:moveTo>
                  <a:lnTo>
                    <a:pt x="341795" y="21951"/>
                  </a:lnTo>
                </a:path>
                <a:path w="433069" h="278764">
                  <a:moveTo>
                    <a:pt x="345300" y="4423"/>
                  </a:moveTo>
                  <a:lnTo>
                    <a:pt x="345300" y="21938"/>
                  </a:lnTo>
                </a:path>
                <a:path w="433069" h="278764">
                  <a:moveTo>
                    <a:pt x="348792" y="5269"/>
                  </a:moveTo>
                  <a:lnTo>
                    <a:pt x="348792" y="21925"/>
                  </a:lnTo>
                </a:path>
                <a:path w="433069" h="278764">
                  <a:moveTo>
                    <a:pt x="352285" y="6114"/>
                  </a:moveTo>
                  <a:lnTo>
                    <a:pt x="352285" y="21912"/>
                  </a:lnTo>
                </a:path>
                <a:path w="433069" h="278764">
                  <a:moveTo>
                    <a:pt x="355752" y="6954"/>
                  </a:moveTo>
                  <a:lnTo>
                    <a:pt x="355752" y="21900"/>
                  </a:lnTo>
                </a:path>
                <a:path w="433069" h="278764">
                  <a:moveTo>
                    <a:pt x="359244" y="7800"/>
                  </a:moveTo>
                  <a:lnTo>
                    <a:pt x="359244" y="21887"/>
                  </a:lnTo>
                </a:path>
                <a:path w="433069" h="278764">
                  <a:moveTo>
                    <a:pt x="362737" y="8645"/>
                  </a:moveTo>
                  <a:lnTo>
                    <a:pt x="362737" y="21874"/>
                  </a:lnTo>
                </a:path>
                <a:path w="433069" h="278764">
                  <a:moveTo>
                    <a:pt x="366229" y="9491"/>
                  </a:moveTo>
                  <a:lnTo>
                    <a:pt x="366229" y="21861"/>
                  </a:lnTo>
                </a:path>
                <a:path w="433069" h="278764">
                  <a:moveTo>
                    <a:pt x="369709" y="10334"/>
                  </a:moveTo>
                  <a:lnTo>
                    <a:pt x="369709" y="21849"/>
                  </a:lnTo>
                </a:path>
                <a:path w="433069" h="278764">
                  <a:moveTo>
                    <a:pt x="373189" y="11176"/>
                  </a:moveTo>
                  <a:lnTo>
                    <a:pt x="373189" y="21836"/>
                  </a:lnTo>
                </a:path>
                <a:path w="433069" h="278764">
                  <a:moveTo>
                    <a:pt x="376694" y="12025"/>
                  </a:moveTo>
                  <a:lnTo>
                    <a:pt x="376694" y="21823"/>
                  </a:lnTo>
                </a:path>
                <a:path w="433069" h="278764">
                  <a:moveTo>
                    <a:pt x="380174" y="13271"/>
                  </a:moveTo>
                  <a:lnTo>
                    <a:pt x="380174" y="21811"/>
                  </a:lnTo>
                </a:path>
                <a:path w="433069" h="278764">
                  <a:moveTo>
                    <a:pt x="383666" y="14749"/>
                  </a:moveTo>
                  <a:lnTo>
                    <a:pt x="383666" y="21798"/>
                  </a:lnTo>
                </a:path>
                <a:path w="433069" h="278764">
                  <a:moveTo>
                    <a:pt x="387134" y="16216"/>
                  </a:moveTo>
                  <a:lnTo>
                    <a:pt x="387134" y="21785"/>
                  </a:lnTo>
                </a:path>
                <a:path w="433069" h="278764">
                  <a:moveTo>
                    <a:pt x="390639" y="17699"/>
                  </a:moveTo>
                  <a:lnTo>
                    <a:pt x="390639" y="21772"/>
                  </a:lnTo>
                </a:path>
                <a:path w="433069" h="278764">
                  <a:moveTo>
                    <a:pt x="394131" y="19176"/>
                  </a:moveTo>
                  <a:lnTo>
                    <a:pt x="394131" y="21760"/>
                  </a:lnTo>
                </a:path>
                <a:path w="433069" h="278764">
                  <a:moveTo>
                    <a:pt x="397624" y="20654"/>
                  </a:moveTo>
                  <a:lnTo>
                    <a:pt x="397624" y="21747"/>
                  </a:lnTo>
                </a:path>
                <a:path w="433069" h="278764">
                  <a:moveTo>
                    <a:pt x="327850" y="21738"/>
                  </a:moveTo>
                  <a:lnTo>
                    <a:pt x="327850" y="22191"/>
                  </a:lnTo>
                </a:path>
                <a:path w="433069" h="278764">
                  <a:moveTo>
                    <a:pt x="331355" y="21738"/>
                  </a:moveTo>
                  <a:lnTo>
                    <a:pt x="331355" y="22784"/>
                  </a:lnTo>
                </a:path>
                <a:path w="433069" h="278764">
                  <a:moveTo>
                    <a:pt x="334822" y="21738"/>
                  </a:moveTo>
                  <a:lnTo>
                    <a:pt x="334822" y="23372"/>
                  </a:lnTo>
                </a:path>
                <a:path w="433069" h="278764">
                  <a:moveTo>
                    <a:pt x="338328" y="21738"/>
                  </a:moveTo>
                  <a:lnTo>
                    <a:pt x="338328" y="23965"/>
                  </a:lnTo>
                </a:path>
                <a:path w="433069" h="278764">
                  <a:moveTo>
                    <a:pt x="341795" y="21738"/>
                  </a:moveTo>
                  <a:lnTo>
                    <a:pt x="341795" y="24552"/>
                  </a:lnTo>
                </a:path>
                <a:path w="433069" h="278764">
                  <a:moveTo>
                    <a:pt x="345300" y="21738"/>
                  </a:moveTo>
                  <a:lnTo>
                    <a:pt x="345300" y="25146"/>
                  </a:lnTo>
                </a:path>
                <a:path w="433069" h="278764">
                  <a:moveTo>
                    <a:pt x="348792" y="21738"/>
                  </a:moveTo>
                  <a:lnTo>
                    <a:pt x="348792" y="25738"/>
                  </a:lnTo>
                </a:path>
                <a:path w="433069" h="278764">
                  <a:moveTo>
                    <a:pt x="352285" y="21738"/>
                  </a:moveTo>
                  <a:lnTo>
                    <a:pt x="352285" y="26329"/>
                  </a:lnTo>
                </a:path>
                <a:path w="433069" h="278764">
                  <a:moveTo>
                    <a:pt x="355752" y="21738"/>
                  </a:moveTo>
                  <a:lnTo>
                    <a:pt x="355752" y="26916"/>
                  </a:lnTo>
                </a:path>
                <a:path w="433069" h="278764">
                  <a:moveTo>
                    <a:pt x="359244" y="21738"/>
                  </a:moveTo>
                  <a:lnTo>
                    <a:pt x="359244" y="27508"/>
                  </a:lnTo>
                </a:path>
                <a:path w="433069" h="278764">
                  <a:moveTo>
                    <a:pt x="362737" y="21738"/>
                  </a:moveTo>
                  <a:lnTo>
                    <a:pt x="362737" y="28099"/>
                  </a:lnTo>
                </a:path>
                <a:path w="433069" h="278764">
                  <a:moveTo>
                    <a:pt x="366229" y="21738"/>
                  </a:moveTo>
                  <a:lnTo>
                    <a:pt x="366229" y="28691"/>
                  </a:lnTo>
                </a:path>
                <a:path w="433069" h="278764">
                  <a:moveTo>
                    <a:pt x="369709" y="21738"/>
                  </a:moveTo>
                  <a:lnTo>
                    <a:pt x="369709" y="29280"/>
                  </a:lnTo>
                </a:path>
                <a:path w="433069" h="278764">
                  <a:moveTo>
                    <a:pt x="373189" y="21738"/>
                  </a:moveTo>
                  <a:lnTo>
                    <a:pt x="373189" y="30392"/>
                  </a:lnTo>
                </a:path>
                <a:path w="433069" h="278764">
                  <a:moveTo>
                    <a:pt x="376694" y="21738"/>
                  </a:moveTo>
                  <a:lnTo>
                    <a:pt x="376694" y="31708"/>
                  </a:lnTo>
                </a:path>
                <a:path w="433069" h="278764">
                  <a:moveTo>
                    <a:pt x="380174" y="21738"/>
                  </a:moveTo>
                  <a:lnTo>
                    <a:pt x="380174" y="33015"/>
                  </a:lnTo>
                </a:path>
                <a:path w="433069" h="278764">
                  <a:moveTo>
                    <a:pt x="383666" y="21738"/>
                  </a:moveTo>
                  <a:lnTo>
                    <a:pt x="383666" y="34326"/>
                  </a:lnTo>
                </a:path>
                <a:path w="433069" h="278764">
                  <a:moveTo>
                    <a:pt x="387134" y="21738"/>
                  </a:moveTo>
                  <a:lnTo>
                    <a:pt x="387134" y="35628"/>
                  </a:lnTo>
                </a:path>
                <a:path w="433069" h="278764">
                  <a:moveTo>
                    <a:pt x="390639" y="21738"/>
                  </a:moveTo>
                  <a:lnTo>
                    <a:pt x="390639" y="36945"/>
                  </a:lnTo>
                </a:path>
                <a:path w="433069" h="278764">
                  <a:moveTo>
                    <a:pt x="394131" y="21738"/>
                  </a:moveTo>
                  <a:lnTo>
                    <a:pt x="394131" y="38256"/>
                  </a:lnTo>
                </a:path>
                <a:path w="433069" h="278764">
                  <a:moveTo>
                    <a:pt x="397624" y="21738"/>
                  </a:moveTo>
                  <a:lnTo>
                    <a:pt x="397624" y="39568"/>
                  </a:lnTo>
                </a:path>
                <a:path w="433069" h="278764">
                  <a:moveTo>
                    <a:pt x="401104" y="22126"/>
                  </a:moveTo>
                  <a:lnTo>
                    <a:pt x="401104" y="40874"/>
                  </a:lnTo>
                </a:path>
                <a:path w="433069" h="278764">
                  <a:moveTo>
                    <a:pt x="404583" y="23598"/>
                  </a:moveTo>
                  <a:lnTo>
                    <a:pt x="404583" y="42181"/>
                  </a:lnTo>
                </a:path>
                <a:path w="433069" h="278764">
                  <a:moveTo>
                    <a:pt x="408076" y="25076"/>
                  </a:moveTo>
                  <a:lnTo>
                    <a:pt x="408076" y="43745"/>
                  </a:lnTo>
                </a:path>
                <a:path w="433069" h="278764">
                  <a:moveTo>
                    <a:pt x="411568" y="27057"/>
                  </a:moveTo>
                  <a:lnTo>
                    <a:pt x="411568" y="45773"/>
                  </a:lnTo>
                </a:path>
                <a:path w="433069" h="278764">
                  <a:moveTo>
                    <a:pt x="415048" y="29128"/>
                  </a:moveTo>
                  <a:lnTo>
                    <a:pt x="415048" y="47794"/>
                  </a:lnTo>
                </a:path>
                <a:path w="433069" h="278764">
                  <a:moveTo>
                    <a:pt x="418541" y="31206"/>
                  </a:moveTo>
                  <a:lnTo>
                    <a:pt x="418541" y="49822"/>
                  </a:lnTo>
                </a:path>
                <a:path w="433069" h="278764">
                  <a:moveTo>
                    <a:pt x="422021" y="33277"/>
                  </a:moveTo>
                  <a:lnTo>
                    <a:pt x="422021" y="51843"/>
                  </a:lnTo>
                </a:path>
                <a:path w="433069" h="278764">
                  <a:moveTo>
                    <a:pt x="425526" y="35363"/>
                  </a:moveTo>
                  <a:lnTo>
                    <a:pt x="425526" y="53879"/>
                  </a:lnTo>
                </a:path>
                <a:path w="433069" h="278764">
                  <a:moveTo>
                    <a:pt x="428993" y="37426"/>
                  </a:moveTo>
                  <a:lnTo>
                    <a:pt x="428993" y="55892"/>
                  </a:lnTo>
                </a:path>
                <a:path w="433069" h="278764">
                  <a:moveTo>
                    <a:pt x="432498" y="39512"/>
                  </a:moveTo>
                  <a:lnTo>
                    <a:pt x="432498" y="57928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1" name="object 461"/>
            <p:cNvSpPr/>
            <p:nvPr/>
          </p:nvSpPr>
          <p:spPr>
            <a:xfrm>
              <a:off x="340650" y="4435734"/>
              <a:ext cx="316230" cy="48260"/>
            </a:xfrm>
            <a:custGeom>
              <a:avLst/>
              <a:gdLst/>
              <a:ahLst/>
              <a:cxnLst/>
              <a:rect l="l" t="t" r="r" b="b"/>
              <a:pathLst>
                <a:path w="316230" h="48260">
                  <a:moveTo>
                    <a:pt x="315849" y="0"/>
                  </a:moveTo>
                  <a:lnTo>
                    <a:pt x="227700" y="1995"/>
                  </a:lnTo>
                  <a:lnTo>
                    <a:pt x="157855" y="6927"/>
                  </a:lnTo>
                  <a:lnTo>
                    <a:pt x="105399" y="13236"/>
                  </a:lnTo>
                  <a:lnTo>
                    <a:pt x="48996" y="23749"/>
                  </a:lnTo>
                  <a:lnTo>
                    <a:pt x="26631" y="29845"/>
                  </a:lnTo>
                  <a:lnTo>
                    <a:pt x="0" y="48069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2" name="object 462"/>
            <p:cNvSpPr/>
            <p:nvPr/>
          </p:nvSpPr>
          <p:spPr>
            <a:xfrm>
              <a:off x="337576" y="4138883"/>
              <a:ext cx="856615" cy="367030"/>
            </a:xfrm>
            <a:custGeom>
              <a:avLst/>
              <a:gdLst/>
              <a:ahLst/>
              <a:cxnLst/>
              <a:rect l="l" t="t" r="r" b="b"/>
              <a:pathLst>
                <a:path w="856615" h="367029">
                  <a:moveTo>
                    <a:pt x="319633" y="352856"/>
                  </a:moveTo>
                  <a:lnTo>
                    <a:pt x="322059" y="358990"/>
                  </a:lnTo>
                  <a:lnTo>
                    <a:pt x="329057" y="361226"/>
                  </a:lnTo>
                  <a:lnTo>
                    <a:pt x="336405" y="363063"/>
                  </a:lnTo>
                  <a:lnTo>
                    <a:pt x="345563" y="364877"/>
                  </a:lnTo>
                  <a:lnTo>
                    <a:pt x="353374" y="366262"/>
                  </a:lnTo>
                  <a:lnTo>
                    <a:pt x="356679" y="366814"/>
                  </a:lnTo>
                  <a:lnTo>
                    <a:pt x="362953" y="338556"/>
                  </a:lnTo>
                  <a:lnTo>
                    <a:pt x="375396" y="338764"/>
                  </a:lnTo>
                  <a:lnTo>
                    <a:pt x="387788" y="339050"/>
                  </a:lnTo>
                  <a:lnTo>
                    <a:pt x="400350" y="339419"/>
                  </a:lnTo>
                  <a:lnTo>
                    <a:pt x="413308" y="339877"/>
                  </a:lnTo>
                  <a:lnTo>
                    <a:pt x="483700" y="340878"/>
                  </a:lnTo>
                  <a:lnTo>
                    <a:pt x="547520" y="338401"/>
                  </a:lnTo>
                  <a:lnTo>
                    <a:pt x="604955" y="332504"/>
                  </a:lnTo>
                  <a:lnTo>
                    <a:pt x="656193" y="323245"/>
                  </a:lnTo>
                  <a:lnTo>
                    <a:pt x="701419" y="310683"/>
                  </a:lnTo>
                  <a:lnTo>
                    <a:pt x="740821" y="294876"/>
                  </a:lnTo>
                  <a:lnTo>
                    <a:pt x="774585" y="275882"/>
                  </a:lnTo>
                  <a:lnTo>
                    <a:pt x="806178" y="251341"/>
                  </a:lnTo>
                  <a:lnTo>
                    <a:pt x="846585" y="198317"/>
                  </a:lnTo>
                  <a:lnTo>
                    <a:pt x="856221" y="170129"/>
                  </a:lnTo>
                  <a:lnTo>
                    <a:pt x="856551" y="123012"/>
                  </a:lnTo>
                  <a:lnTo>
                    <a:pt x="856272" y="122110"/>
                  </a:lnTo>
                  <a:lnTo>
                    <a:pt x="816685" y="54444"/>
                  </a:lnTo>
                  <a:lnTo>
                    <a:pt x="773264" y="26326"/>
                  </a:lnTo>
                  <a:lnTo>
                    <a:pt x="718286" y="6915"/>
                  </a:lnTo>
                  <a:lnTo>
                    <a:pt x="654900" y="0"/>
                  </a:lnTo>
                  <a:lnTo>
                    <a:pt x="592602" y="6015"/>
                  </a:lnTo>
                  <a:lnTo>
                    <a:pt x="539468" y="21607"/>
                  </a:lnTo>
                  <a:lnTo>
                    <a:pt x="494779" y="44900"/>
                  </a:lnTo>
                  <a:lnTo>
                    <a:pt x="457817" y="74017"/>
                  </a:lnTo>
                  <a:lnTo>
                    <a:pt x="427863" y="107081"/>
                  </a:lnTo>
                  <a:lnTo>
                    <a:pt x="404196" y="142217"/>
                  </a:lnTo>
                  <a:lnTo>
                    <a:pt x="386098" y="177548"/>
                  </a:lnTo>
                  <a:lnTo>
                    <a:pt x="363732" y="241291"/>
                  </a:lnTo>
                  <a:lnTo>
                    <a:pt x="358025" y="265950"/>
                  </a:lnTo>
                  <a:lnTo>
                    <a:pt x="335165" y="270065"/>
                  </a:lnTo>
                  <a:lnTo>
                    <a:pt x="326898" y="271906"/>
                  </a:lnTo>
                  <a:lnTo>
                    <a:pt x="324142" y="280174"/>
                  </a:lnTo>
                  <a:lnTo>
                    <a:pt x="323176" y="283082"/>
                  </a:lnTo>
                  <a:lnTo>
                    <a:pt x="321564" y="287553"/>
                  </a:lnTo>
                  <a:lnTo>
                    <a:pt x="320395" y="291376"/>
                  </a:lnTo>
                  <a:lnTo>
                    <a:pt x="282792" y="292116"/>
                  </a:lnTo>
                  <a:lnTo>
                    <a:pt x="234846" y="294456"/>
                  </a:lnTo>
                  <a:lnTo>
                    <a:pt x="180967" y="298575"/>
                  </a:lnTo>
                  <a:lnTo>
                    <a:pt x="125562" y="304653"/>
                  </a:lnTo>
                  <a:lnTo>
                    <a:pt x="73041" y="312870"/>
                  </a:lnTo>
                  <a:lnTo>
                    <a:pt x="27812" y="323405"/>
                  </a:lnTo>
                  <a:lnTo>
                    <a:pt x="0" y="346011"/>
                  </a:lnTo>
                  <a:lnTo>
                    <a:pt x="12" y="346608"/>
                  </a:lnTo>
                  <a:lnTo>
                    <a:pt x="25" y="347116"/>
                  </a:lnTo>
                  <a:lnTo>
                    <a:pt x="1104" y="348360"/>
                  </a:lnTo>
                  <a:lnTo>
                    <a:pt x="27812" y="362940"/>
                  </a:lnTo>
                  <a:lnTo>
                    <a:pt x="103243" y="345705"/>
                  </a:lnTo>
                  <a:lnTo>
                    <a:pt x="158624" y="337407"/>
                  </a:lnTo>
                  <a:lnTo>
                    <a:pt x="221171" y="335747"/>
                  </a:lnTo>
                  <a:lnTo>
                    <a:pt x="318096" y="338429"/>
                  </a:lnTo>
                  <a:lnTo>
                    <a:pt x="319633" y="352856"/>
                  </a:lnTo>
                  <a:close/>
                </a:path>
                <a:path w="856615" h="367029">
                  <a:moveTo>
                    <a:pt x="320395" y="291376"/>
                  </a:moveTo>
                  <a:lnTo>
                    <a:pt x="318300" y="298361"/>
                  </a:lnTo>
                  <a:lnTo>
                    <a:pt x="317309" y="304863"/>
                  </a:lnTo>
                  <a:lnTo>
                    <a:pt x="316509" y="308990"/>
                  </a:lnTo>
                  <a:lnTo>
                    <a:pt x="316509" y="317715"/>
                  </a:lnTo>
                  <a:lnTo>
                    <a:pt x="316509" y="322287"/>
                  </a:lnTo>
                  <a:lnTo>
                    <a:pt x="317296" y="331508"/>
                  </a:lnTo>
                  <a:lnTo>
                    <a:pt x="318096" y="338429"/>
                  </a:lnTo>
                </a:path>
                <a:path w="856615" h="367029">
                  <a:moveTo>
                    <a:pt x="358025" y="265950"/>
                  </a:moveTo>
                  <a:lnTo>
                    <a:pt x="363334" y="264807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3" name="object 463"/>
            <p:cNvSpPr/>
            <p:nvPr/>
          </p:nvSpPr>
          <p:spPr>
            <a:xfrm>
              <a:off x="698262" y="4262195"/>
              <a:ext cx="495934" cy="176530"/>
            </a:xfrm>
            <a:custGeom>
              <a:avLst/>
              <a:gdLst/>
              <a:ahLst/>
              <a:cxnLst/>
              <a:rect l="l" t="t" r="r" b="b"/>
              <a:pathLst>
                <a:path w="495934" h="176529">
                  <a:moveTo>
                    <a:pt x="6997" y="170040"/>
                  </a:moveTo>
                  <a:lnTo>
                    <a:pt x="889" y="170040"/>
                  </a:lnTo>
                  <a:lnTo>
                    <a:pt x="0" y="174320"/>
                  </a:lnTo>
                  <a:lnTo>
                    <a:pt x="2667" y="174129"/>
                  </a:lnTo>
                  <a:lnTo>
                    <a:pt x="8585" y="174256"/>
                  </a:lnTo>
                  <a:lnTo>
                    <a:pt x="14655" y="174231"/>
                  </a:lnTo>
                  <a:lnTo>
                    <a:pt x="20789" y="174561"/>
                  </a:lnTo>
                  <a:lnTo>
                    <a:pt x="72197" y="176436"/>
                  </a:lnTo>
                  <a:lnTo>
                    <a:pt x="125505" y="176071"/>
                  </a:lnTo>
                  <a:lnTo>
                    <a:pt x="179497" y="173243"/>
                  </a:lnTo>
                  <a:lnTo>
                    <a:pt x="232959" y="167726"/>
                  </a:lnTo>
                  <a:lnTo>
                    <a:pt x="284679" y="159298"/>
                  </a:lnTo>
                  <a:lnTo>
                    <a:pt x="333441" y="147735"/>
                  </a:lnTo>
                  <a:lnTo>
                    <a:pt x="378032" y="132814"/>
                  </a:lnTo>
                  <a:lnTo>
                    <a:pt x="417237" y="114310"/>
                  </a:lnTo>
                  <a:lnTo>
                    <a:pt x="449843" y="92001"/>
                  </a:lnTo>
                  <a:lnTo>
                    <a:pt x="490399" y="35069"/>
                  </a:lnTo>
                  <a:lnTo>
                    <a:pt x="495922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4" name="object 464"/>
            <p:cNvSpPr/>
            <p:nvPr/>
          </p:nvSpPr>
          <p:spPr>
            <a:xfrm>
              <a:off x="698256" y="4435745"/>
              <a:ext cx="2540" cy="41910"/>
            </a:xfrm>
            <a:custGeom>
              <a:avLst/>
              <a:gdLst/>
              <a:ahLst/>
              <a:cxnLst/>
              <a:rect l="l" t="t" r="r" b="b"/>
              <a:pathLst>
                <a:path w="2540" h="41910">
                  <a:moveTo>
                    <a:pt x="0" y="0"/>
                  </a:moveTo>
                  <a:lnTo>
                    <a:pt x="0" y="41694"/>
                  </a:lnTo>
                  <a:lnTo>
                    <a:pt x="2286" y="41694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5" name="object 465"/>
            <p:cNvPicPr/>
            <p:nvPr/>
          </p:nvPicPr>
          <p:blipFill>
            <a:blip r:embed="rId56" cstate="print"/>
            <a:stretch>
              <a:fillRect/>
            </a:stretch>
          </p:blipFill>
          <p:spPr>
            <a:xfrm>
              <a:off x="498062" y="4340770"/>
              <a:ext cx="126415" cy="68021"/>
            </a:xfrm>
            <a:prstGeom prst="rect">
              <a:avLst/>
            </a:prstGeom>
          </p:spPr>
        </p:pic>
        <p:sp>
          <p:nvSpPr>
            <p:cNvPr id="466" name="object 466"/>
            <p:cNvSpPr/>
            <p:nvPr/>
          </p:nvSpPr>
          <p:spPr>
            <a:xfrm>
              <a:off x="1413344" y="3611029"/>
              <a:ext cx="85725" cy="1372870"/>
            </a:xfrm>
            <a:custGeom>
              <a:avLst/>
              <a:gdLst/>
              <a:ahLst/>
              <a:cxnLst/>
              <a:rect l="l" t="t" r="r" b="b"/>
              <a:pathLst>
                <a:path w="85725" h="1372870">
                  <a:moveTo>
                    <a:pt x="85725" y="0"/>
                  </a:moveTo>
                  <a:lnTo>
                    <a:pt x="83019" y="0"/>
                  </a:lnTo>
                  <a:lnTo>
                    <a:pt x="83019" y="2540"/>
                  </a:lnTo>
                  <a:lnTo>
                    <a:pt x="83019" y="1370330"/>
                  </a:lnTo>
                  <a:lnTo>
                    <a:pt x="2705" y="1370330"/>
                  </a:lnTo>
                  <a:lnTo>
                    <a:pt x="2705" y="2540"/>
                  </a:lnTo>
                  <a:lnTo>
                    <a:pt x="83019" y="2540"/>
                  </a:lnTo>
                  <a:lnTo>
                    <a:pt x="83019" y="0"/>
                  </a:lnTo>
                  <a:lnTo>
                    <a:pt x="0" y="0"/>
                  </a:lnTo>
                  <a:lnTo>
                    <a:pt x="0" y="2540"/>
                  </a:lnTo>
                  <a:lnTo>
                    <a:pt x="0" y="1370330"/>
                  </a:lnTo>
                  <a:lnTo>
                    <a:pt x="0" y="1371600"/>
                  </a:lnTo>
                  <a:lnTo>
                    <a:pt x="0" y="1372870"/>
                  </a:lnTo>
                  <a:lnTo>
                    <a:pt x="85725" y="1372870"/>
                  </a:lnTo>
                  <a:lnTo>
                    <a:pt x="85725" y="1371600"/>
                  </a:lnTo>
                  <a:lnTo>
                    <a:pt x="85725" y="1370330"/>
                  </a:lnTo>
                  <a:lnTo>
                    <a:pt x="85725" y="2540"/>
                  </a:lnTo>
                  <a:lnTo>
                    <a:pt x="85725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7" name="object 467"/>
            <p:cNvSpPr/>
            <p:nvPr/>
          </p:nvSpPr>
          <p:spPr>
            <a:xfrm>
              <a:off x="1660458" y="4211719"/>
              <a:ext cx="6350" cy="111760"/>
            </a:xfrm>
            <a:custGeom>
              <a:avLst/>
              <a:gdLst/>
              <a:ahLst/>
              <a:cxnLst/>
              <a:rect l="l" t="t" r="r" b="b"/>
              <a:pathLst>
                <a:path w="6350" h="111760">
                  <a:moveTo>
                    <a:pt x="6172" y="0"/>
                  </a:moveTo>
                  <a:lnTo>
                    <a:pt x="0" y="0"/>
                  </a:lnTo>
                  <a:lnTo>
                    <a:pt x="482" y="111226"/>
                  </a:lnTo>
                  <a:lnTo>
                    <a:pt x="863" y="111226"/>
                  </a:lnTo>
                  <a:lnTo>
                    <a:pt x="6172" y="0"/>
                  </a:lnTo>
                  <a:close/>
                </a:path>
              </a:pathLst>
            </a:custGeom>
            <a:solidFill>
              <a:srgbClr val="6B6C6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8" name="object 468"/>
            <p:cNvSpPr/>
            <p:nvPr/>
          </p:nvSpPr>
          <p:spPr>
            <a:xfrm>
              <a:off x="1647988" y="4211703"/>
              <a:ext cx="8890" cy="210185"/>
            </a:xfrm>
            <a:custGeom>
              <a:avLst/>
              <a:gdLst/>
              <a:ahLst/>
              <a:cxnLst/>
              <a:rect l="l" t="t" r="r" b="b"/>
              <a:pathLst>
                <a:path w="8889" h="210185">
                  <a:moveTo>
                    <a:pt x="6718" y="0"/>
                  </a:moveTo>
                  <a:lnTo>
                    <a:pt x="1943" y="0"/>
                  </a:lnTo>
                  <a:lnTo>
                    <a:pt x="0" y="2082"/>
                  </a:lnTo>
                  <a:lnTo>
                    <a:pt x="0" y="207949"/>
                  </a:lnTo>
                  <a:lnTo>
                    <a:pt x="1943" y="210032"/>
                  </a:lnTo>
                  <a:lnTo>
                    <a:pt x="6718" y="210032"/>
                  </a:lnTo>
                  <a:lnTo>
                    <a:pt x="8686" y="207949"/>
                  </a:lnTo>
                  <a:lnTo>
                    <a:pt x="8686" y="4610"/>
                  </a:lnTo>
                  <a:lnTo>
                    <a:pt x="8686" y="2082"/>
                  </a:lnTo>
                  <a:lnTo>
                    <a:pt x="6718" y="0"/>
                  </a:lnTo>
                  <a:close/>
                </a:path>
              </a:pathLst>
            </a:custGeom>
            <a:solidFill>
              <a:srgbClr val="9597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9" name="object 469"/>
            <p:cNvSpPr/>
            <p:nvPr/>
          </p:nvSpPr>
          <p:spPr>
            <a:xfrm>
              <a:off x="1462125" y="3629977"/>
              <a:ext cx="320675" cy="1165225"/>
            </a:xfrm>
            <a:custGeom>
              <a:avLst/>
              <a:gdLst/>
              <a:ahLst/>
              <a:cxnLst/>
              <a:rect l="l" t="t" r="r" b="b"/>
              <a:pathLst>
                <a:path w="320675" h="1165225">
                  <a:moveTo>
                    <a:pt x="119113" y="229362"/>
                  </a:moveTo>
                  <a:lnTo>
                    <a:pt x="116344" y="229362"/>
                  </a:lnTo>
                  <a:lnTo>
                    <a:pt x="115658" y="229362"/>
                  </a:lnTo>
                  <a:lnTo>
                    <a:pt x="99072" y="253250"/>
                  </a:lnTo>
                  <a:lnTo>
                    <a:pt x="99237" y="253250"/>
                  </a:lnTo>
                  <a:lnTo>
                    <a:pt x="102323" y="253250"/>
                  </a:lnTo>
                  <a:lnTo>
                    <a:pt x="117856" y="230873"/>
                  </a:lnTo>
                  <a:lnTo>
                    <a:pt x="117957" y="230720"/>
                  </a:lnTo>
                  <a:lnTo>
                    <a:pt x="117614" y="230416"/>
                  </a:lnTo>
                  <a:lnTo>
                    <a:pt x="118059" y="230720"/>
                  </a:lnTo>
                  <a:lnTo>
                    <a:pt x="118249" y="230416"/>
                  </a:lnTo>
                  <a:lnTo>
                    <a:pt x="118668" y="229908"/>
                  </a:lnTo>
                  <a:lnTo>
                    <a:pt x="119113" y="229362"/>
                  </a:lnTo>
                  <a:close/>
                </a:path>
                <a:path w="320675" h="1165225">
                  <a:moveTo>
                    <a:pt x="119964" y="154178"/>
                  </a:moveTo>
                  <a:lnTo>
                    <a:pt x="118033" y="152781"/>
                  </a:lnTo>
                  <a:lnTo>
                    <a:pt x="116471" y="151688"/>
                  </a:lnTo>
                  <a:lnTo>
                    <a:pt x="114973" y="150647"/>
                  </a:lnTo>
                  <a:lnTo>
                    <a:pt x="114147" y="151688"/>
                  </a:lnTo>
                  <a:lnTo>
                    <a:pt x="114871" y="150647"/>
                  </a:lnTo>
                  <a:lnTo>
                    <a:pt x="99834" y="138963"/>
                  </a:lnTo>
                  <a:lnTo>
                    <a:pt x="98348" y="137807"/>
                  </a:lnTo>
                  <a:lnTo>
                    <a:pt x="97066" y="137121"/>
                  </a:lnTo>
                  <a:lnTo>
                    <a:pt x="95592" y="137121"/>
                  </a:lnTo>
                  <a:lnTo>
                    <a:pt x="93294" y="138036"/>
                  </a:lnTo>
                  <a:lnTo>
                    <a:pt x="92583" y="138760"/>
                  </a:lnTo>
                  <a:lnTo>
                    <a:pt x="92303" y="140017"/>
                  </a:lnTo>
                  <a:lnTo>
                    <a:pt x="92379" y="253250"/>
                  </a:lnTo>
                  <a:lnTo>
                    <a:pt x="92532" y="254076"/>
                  </a:lnTo>
                  <a:lnTo>
                    <a:pt x="93459" y="256247"/>
                  </a:lnTo>
                  <a:lnTo>
                    <a:pt x="94424" y="257898"/>
                  </a:lnTo>
                  <a:lnTo>
                    <a:pt x="98120" y="257898"/>
                  </a:lnTo>
                  <a:lnTo>
                    <a:pt x="99555" y="256882"/>
                  </a:lnTo>
                  <a:lnTo>
                    <a:pt x="100863" y="255270"/>
                  </a:lnTo>
                  <a:lnTo>
                    <a:pt x="101130" y="254952"/>
                  </a:lnTo>
                  <a:lnTo>
                    <a:pt x="101752" y="254076"/>
                  </a:lnTo>
                  <a:lnTo>
                    <a:pt x="100304" y="254076"/>
                  </a:lnTo>
                  <a:lnTo>
                    <a:pt x="98374" y="254076"/>
                  </a:lnTo>
                  <a:lnTo>
                    <a:pt x="97663" y="254952"/>
                  </a:lnTo>
                  <a:lnTo>
                    <a:pt x="96685" y="255270"/>
                  </a:lnTo>
                  <a:lnTo>
                    <a:pt x="96507" y="255270"/>
                  </a:lnTo>
                  <a:lnTo>
                    <a:pt x="95478" y="254076"/>
                  </a:lnTo>
                  <a:lnTo>
                    <a:pt x="95199" y="253250"/>
                  </a:lnTo>
                  <a:lnTo>
                    <a:pt x="95097" y="252933"/>
                  </a:lnTo>
                  <a:lnTo>
                    <a:pt x="95021" y="252615"/>
                  </a:lnTo>
                  <a:lnTo>
                    <a:pt x="95008" y="252437"/>
                  </a:lnTo>
                  <a:lnTo>
                    <a:pt x="93662" y="252615"/>
                  </a:lnTo>
                  <a:lnTo>
                    <a:pt x="94996" y="252437"/>
                  </a:lnTo>
                  <a:lnTo>
                    <a:pt x="95008" y="141046"/>
                  </a:lnTo>
                  <a:lnTo>
                    <a:pt x="95173" y="140169"/>
                  </a:lnTo>
                  <a:lnTo>
                    <a:pt x="95211" y="140017"/>
                  </a:lnTo>
                  <a:lnTo>
                    <a:pt x="96659" y="140017"/>
                  </a:lnTo>
                  <a:lnTo>
                    <a:pt x="96989" y="140144"/>
                  </a:lnTo>
                  <a:lnTo>
                    <a:pt x="113322" y="152781"/>
                  </a:lnTo>
                  <a:lnTo>
                    <a:pt x="117284" y="223774"/>
                  </a:lnTo>
                  <a:lnTo>
                    <a:pt x="116840" y="226250"/>
                  </a:lnTo>
                  <a:lnTo>
                    <a:pt x="116459" y="227609"/>
                  </a:lnTo>
                  <a:lnTo>
                    <a:pt x="116179" y="228333"/>
                  </a:lnTo>
                  <a:lnTo>
                    <a:pt x="116001" y="229006"/>
                  </a:lnTo>
                  <a:lnTo>
                    <a:pt x="119405" y="229006"/>
                  </a:lnTo>
                  <a:lnTo>
                    <a:pt x="119964" y="228333"/>
                  </a:lnTo>
                  <a:lnTo>
                    <a:pt x="119964" y="154178"/>
                  </a:lnTo>
                  <a:close/>
                </a:path>
                <a:path w="320675" h="1165225">
                  <a:moveTo>
                    <a:pt x="122021" y="621512"/>
                  </a:moveTo>
                  <a:lnTo>
                    <a:pt x="121627" y="615505"/>
                  </a:lnTo>
                  <a:lnTo>
                    <a:pt x="121551" y="614375"/>
                  </a:lnTo>
                  <a:lnTo>
                    <a:pt x="119316" y="612254"/>
                  </a:lnTo>
                  <a:lnTo>
                    <a:pt x="119316" y="621512"/>
                  </a:lnTo>
                  <a:lnTo>
                    <a:pt x="119316" y="713409"/>
                  </a:lnTo>
                  <a:lnTo>
                    <a:pt x="118872" y="714324"/>
                  </a:lnTo>
                  <a:lnTo>
                    <a:pt x="118529" y="714705"/>
                  </a:lnTo>
                  <a:lnTo>
                    <a:pt x="117373" y="715200"/>
                  </a:lnTo>
                  <a:lnTo>
                    <a:pt x="116751" y="715200"/>
                  </a:lnTo>
                  <a:lnTo>
                    <a:pt x="116357" y="715022"/>
                  </a:lnTo>
                  <a:lnTo>
                    <a:pt x="116357" y="715200"/>
                  </a:lnTo>
                  <a:lnTo>
                    <a:pt x="115849" y="716280"/>
                  </a:lnTo>
                  <a:lnTo>
                    <a:pt x="116230" y="715403"/>
                  </a:lnTo>
                  <a:lnTo>
                    <a:pt x="116306" y="715200"/>
                  </a:lnTo>
                  <a:lnTo>
                    <a:pt x="116357" y="715022"/>
                  </a:lnTo>
                  <a:lnTo>
                    <a:pt x="106108" y="710298"/>
                  </a:lnTo>
                  <a:lnTo>
                    <a:pt x="103403" y="709041"/>
                  </a:lnTo>
                  <a:lnTo>
                    <a:pt x="100723" y="707809"/>
                  </a:lnTo>
                  <a:lnTo>
                    <a:pt x="96901" y="706208"/>
                  </a:lnTo>
                  <a:lnTo>
                    <a:pt x="96456" y="703719"/>
                  </a:lnTo>
                  <a:lnTo>
                    <a:pt x="96494" y="699046"/>
                  </a:lnTo>
                  <a:lnTo>
                    <a:pt x="96494" y="698792"/>
                  </a:lnTo>
                  <a:lnTo>
                    <a:pt x="96545" y="597890"/>
                  </a:lnTo>
                  <a:lnTo>
                    <a:pt x="96862" y="597446"/>
                  </a:lnTo>
                  <a:lnTo>
                    <a:pt x="97066" y="597242"/>
                  </a:lnTo>
                  <a:lnTo>
                    <a:pt x="98894" y="597242"/>
                  </a:lnTo>
                  <a:lnTo>
                    <a:pt x="100177" y="595884"/>
                  </a:lnTo>
                  <a:lnTo>
                    <a:pt x="100114" y="596061"/>
                  </a:lnTo>
                  <a:lnTo>
                    <a:pt x="98894" y="597242"/>
                  </a:lnTo>
                  <a:lnTo>
                    <a:pt x="99656" y="597242"/>
                  </a:lnTo>
                  <a:lnTo>
                    <a:pt x="113880" y="610819"/>
                  </a:lnTo>
                  <a:lnTo>
                    <a:pt x="118872" y="615505"/>
                  </a:lnTo>
                  <a:lnTo>
                    <a:pt x="119316" y="621512"/>
                  </a:lnTo>
                  <a:lnTo>
                    <a:pt x="119316" y="612254"/>
                  </a:lnTo>
                  <a:lnTo>
                    <a:pt x="102120" y="595884"/>
                  </a:lnTo>
                  <a:lnTo>
                    <a:pt x="100888" y="594715"/>
                  </a:lnTo>
                  <a:lnTo>
                    <a:pt x="99568" y="594182"/>
                  </a:lnTo>
                  <a:lnTo>
                    <a:pt x="98234" y="594182"/>
                  </a:lnTo>
                  <a:lnTo>
                    <a:pt x="95275" y="595223"/>
                  </a:lnTo>
                  <a:lnTo>
                    <a:pt x="94335" y="596061"/>
                  </a:lnTo>
                  <a:lnTo>
                    <a:pt x="93891" y="597242"/>
                  </a:lnTo>
                  <a:lnTo>
                    <a:pt x="93789" y="699046"/>
                  </a:lnTo>
                  <a:lnTo>
                    <a:pt x="93713" y="699363"/>
                  </a:lnTo>
                  <a:lnTo>
                    <a:pt x="93624" y="699744"/>
                  </a:lnTo>
                  <a:lnTo>
                    <a:pt x="93573" y="703719"/>
                  </a:lnTo>
                  <a:lnTo>
                    <a:pt x="94475" y="707809"/>
                  </a:lnTo>
                  <a:lnTo>
                    <a:pt x="94564" y="708240"/>
                  </a:lnTo>
                  <a:lnTo>
                    <a:pt x="99593" y="710272"/>
                  </a:lnTo>
                  <a:lnTo>
                    <a:pt x="100177" y="709041"/>
                  </a:lnTo>
                  <a:lnTo>
                    <a:pt x="99669" y="710298"/>
                  </a:lnTo>
                  <a:lnTo>
                    <a:pt x="112636" y="716280"/>
                  </a:lnTo>
                  <a:lnTo>
                    <a:pt x="116255" y="717905"/>
                  </a:lnTo>
                  <a:lnTo>
                    <a:pt x="118313" y="717905"/>
                  </a:lnTo>
                  <a:lnTo>
                    <a:pt x="119608" y="717613"/>
                  </a:lnTo>
                  <a:lnTo>
                    <a:pt x="120777" y="716280"/>
                  </a:lnTo>
                  <a:lnTo>
                    <a:pt x="121526" y="715403"/>
                  </a:lnTo>
                  <a:lnTo>
                    <a:pt x="122021" y="713778"/>
                  </a:lnTo>
                  <a:lnTo>
                    <a:pt x="122021" y="621512"/>
                  </a:lnTo>
                  <a:close/>
                </a:path>
                <a:path w="320675" h="1165225">
                  <a:moveTo>
                    <a:pt x="213842" y="799261"/>
                  </a:moveTo>
                  <a:lnTo>
                    <a:pt x="213817" y="573481"/>
                  </a:lnTo>
                  <a:lnTo>
                    <a:pt x="213817" y="573341"/>
                  </a:lnTo>
                  <a:lnTo>
                    <a:pt x="211251" y="570763"/>
                  </a:lnTo>
                  <a:lnTo>
                    <a:pt x="211137" y="574852"/>
                  </a:lnTo>
                  <a:lnTo>
                    <a:pt x="211137" y="797775"/>
                  </a:lnTo>
                  <a:lnTo>
                    <a:pt x="209626" y="799261"/>
                  </a:lnTo>
                  <a:lnTo>
                    <a:pt x="168821" y="799261"/>
                  </a:lnTo>
                  <a:lnTo>
                    <a:pt x="167322" y="797775"/>
                  </a:lnTo>
                  <a:lnTo>
                    <a:pt x="167322" y="574852"/>
                  </a:lnTo>
                  <a:lnTo>
                    <a:pt x="168706" y="573481"/>
                  </a:lnTo>
                  <a:lnTo>
                    <a:pt x="209740" y="573481"/>
                  </a:lnTo>
                  <a:lnTo>
                    <a:pt x="211137" y="574852"/>
                  </a:lnTo>
                  <a:lnTo>
                    <a:pt x="211137" y="570763"/>
                  </a:lnTo>
                  <a:lnTo>
                    <a:pt x="167208" y="570763"/>
                  </a:lnTo>
                  <a:lnTo>
                    <a:pt x="164617" y="573341"/>
                  </a:lnTo>
                  <a:lnTo>
                    <a:pt x="164617" y="799261"/>
                  </a:lnTo>
                  <a:lnTo>
                    <a:pt x="167208" y="801839"/>
                  </a:lnTo>
                  <a:lnTo>
                    <a:pt x="211251" y="801839"/>
                  </a:lnTo>
                  <a:lnTo>
                    <a:pt x="213842" y="799261"/>
                  </a:lnTo>
                  <a:close/>
                </a:path>
                <a:path w="320675" h="1165225">
                  <a:moveTo>
                    <a:pt x="320065" y="109042"/>
                  </a:moveTo>
                  <a:lnTo>
                    <a:pt x="314655" y="109042"/>
                  </a:lnTo>
                  <a:lnTo>
                    <a:pt x="314655" y="114427"/>
                  </a:lnTo>
                  <a:lnTo>
                    <a:pt x="314655" y="1159306"/>
                  </a:lnTo>
                  <a:lnTo>
                    <a:pt x="302869" y="1159306"/>
                  </a:lnTo>
                  <a:lnTo>
                    <a:pt x="302869" y="114427"/>
                  </a:lnTo>
                  <a:lnTo>
                    <a:pt x="314655" y="114427"/>
                  </a:lnTo>
                  <a:lnTo>
                    <a:pt x="314655" y="109042"/>
                  </a:lnTo>
                  <a:lnTo>
                    <a:pt x="300177" y="109042"/>
                  </a:lnTo>
                  <a:lnTo>
                    <a:pt x="300177" y="114427"/>
                  </a:lnTo>
                  <a:lnTo>
                    <a:pt x="300177" y="1159306"/>
                  </a:lnTo>
                  <a:lnTo>
                    <a:pt x="289420" y="1159306"/>
                  </a:lnTo>
                  <a:lnTo>
                    <a:pt x="141122" y="1084160"/>
                  </a:lnTo>
                  <a:lnTo>
                    <a:pt x="136410" y="1081773"/>
                  </a:lnTo>
                  <a:lnTo>
                    <a:pt x="135128" y="1084160"/>
                  </a:lnTo>
                  <a:lnTo>
                    <a:pt x="136347" y="1081773"/>
                  </a:lnTo>
                  <a:lnTo>
                    <a:pt x="134391" y="1080668"/>
                  </a:lnTo>
                  <a:lnTo>
                    <a:pt x="133540" y="1079398"/>
                  </a:lnTo>
                  <a:lnTo>
                    <a:pt x="133197" y="1078649"/>
                  </a:lnTo>
                  <a:lnTo>
                    <a:pt x="133083" y="1078407"/>
                  </a:lnTo>
                  <a:lnTo>
                    <a:pt x="132715" y="1077175"/>
                  </a:lnTo>
                  <a:lnTo>
                    <a:pt x="132689" y="874153"/>
                  </a:lnTo>
                  <a:lnTo>
                    <a:pt x="131330" y="873023"/>
                  </a:lnTo>
                  <a:lnTo>
                    <a:pt x="131330" y="150279"/>
                  </a:lnTo>
                  <a:lnTo>
                    <a:pt x="128625" y="148424"/>
                  </a:lnTo>
                  <a:lnTo>
                    <a:pt x="128625" y="151701"/>
                  </a:lnTo>
                  <a:lnTo>
                    <a:pt x="128625" y="244030"/>
                  </a:lnTo>
                  <a:lnTo>
                    <a:pt x="128625" y="247751"/>
                  </a:lnTo>
                  <a:lnTo>
                    <a:pt x="128625" y="592632"/>
                  </a:lnTo>
                  <a:lnTo>
                    <a:pt x="97739" y="561594"/>
                  </a:lnTo>
                  <a:lnTo>
                    <a:pt x="73113" y="503948"/>
                  </a:lnTo>
                  <a:lnTo>
                    <a:pt x="71742" y="489229"/>
                  </a:lnTo>
                  <a:lnTo>
                    <a:pt x="71589" y="489381"/>
                  </a:lnTo>
                  <a:lnTo>
                    <a:pt x="71704" y="489089"/>
                  </a:lnTo>
                  <a:lnTo>
                    <a:pt x="71755" y="403161"/>
                  </a:lnTo>
                  <a:lnTo>
                    <a:pt x="74295" y="366407"/>
                  </a:lnTo>
                  <a:lnTo>
                    <a:pt x="90487" y="307390"/>
                  </a:lnTo>
                  <a:lnTo>
                    <a:pt x="112229" y="267843"/>
                  </a:lnTo>
                  <a:lnTo>
                    <a:pt x="128625" y="247751"/>
                  </a:lnTo>
                  <a:lnTo>
                    <a:pt x="128625" y="244030"/>
                  </a:lnTo>
                  <a:lnTo>
                    <a:pt x="119634" y="253695"/>
                  </a:lnTo>
                  <a:lnTo>
                    <a:pt x="98996" y="283857"/>
                  </a:lnTo>
                  <a:lnTo>
                    <a:pt x="78397" y="333756"/>
                  </a:lnTo>
                  <a:lnTo>
                    <a:pt x="69037" y="403161"/>
                  </a:lnTo>
                  <a:lnTo>
                    <a:pt x="69049" y="489089"/>
                  </a:lnTo>
                  <a:lnTo>
                    <a:pt x="69164" y="489394"/>
                  </a:lnTo>
                  <a:lnTo>
                    <a:pt x="69151" y="490397"/>
                  </a:lnTo>
                  <a:lnTo>
                    <a:pt x="77558" y="530428"/>
                  </a:lnTo>
                  <a:lnTo>
                    <a:pt x="128625" y="596417"/>
                  </a:lnTo>
                  <a:lnTo>
                    <a:pt x="128625" y="870750"/>
                  </a:lnTo>
                  <a:lnTo>
                    <a:pt x="66205" y="818337"/>
                  </a:lnTo>
                  <a:lnTo>
                    <a:pt x="63614" y="816165"/>
                  </a:lnTo>
                  <a:lnTo>
                    <a:pt x="63423" y="816013"/>
                  </a:lnTo>
                  <a:lnTo>
                    <a:pt x="65125" y="813930"/>
                  </a:lnTo>
                  <a:lnTo>
                    <a:pt x="56299" y="804430"/>
                  </a:lnTo>
                  <a:lnTo>
                    <a:pt x="51435" y="794956"/>
                  </a:lnTo>
                  <a:lnTo>
                    <a:pt x="49479" y="787247"/>
                  </a:lnTo>
                  <a:lnTo>
                    <a:pt x="49377" y="786853"/>
                  </a:lnTo>
                  <a:lnTo>
                    <a:pt x="48945" y="781431"/>
                  </a:lnTo>
                  <a:lnTo>
                    <a:pt x="48945" y="779843"/>
                  </a:lnTo>
                  <a:lnTo>
                    <a:pt x="48996" y="239903"/>
                  </a:lnTo>
                  <a:lnTo>
                    <a:pt x="54165" y="188722"/>
                  </a:lnTo>
                  <a:lnTo>
                    <a:pt x="65532" y="150342"/>
                  </a:lnTo>
                  <a:lnTo>
                    <a:pt x="81241" y="119037"/>
                  </a:lnTo>
                  <a:lnTo>
                    <a:pt x="128625" y="151701"/>
                  </a:lnTo>
                  <a:lnTo>
                    <a:pt x="128625" y="148424"/>
                  </a:lnTo>
                  <a:lnTo>
                    <a:pt x="41859" y="88595"/>
                  </a:lnTo>
                  <a:lnTo>
                    <a:pt x="43421" y="88595"/>
                  </a:lnTo>
                  <a:lnTo>
                    <a:pt x="42710" y="88036"/>
                  </a:lnTo>
                  <a:lnTo>
                    <a:pt x="36537" y="83197"/>
                  </a:lnTo>
                  <a:lnTo>
                    <a:pt x="33477" y="80797"/>
                  </a:lnTo>
                  <a:lnTo>
                    <a:pt x="33477" y="6108"/>
                  </a:lnTo>
                  <a:lnTo>
                    <a:pt x="128790" y="46634"/>
                  </a:lnTo>
                  <a:lnTo>
                    <a:pt x="126238" y="46634"/>
                  </a:lnTo>
                  <a:lnTo>
                    <a:pt x="126238" y="138430"/>
                  </a:lnTo>
                  <a:lnTo>
                    <a:pt x="128930" y="138430"/>
                  </a:lnTo>
                  <a:lnTo>
                    <a:pt x="128930" y="46697"/>
                  </a:lnTo>
                  <a:lnTo>
                    <a:pt x="288213" y="114427"/>
                  </a:lnTo>
                  <a:lnTo>
                    <a:pt x="300177" y="114427"/>
                  </a:lnTo>
                  <a:lnTo>
                    <a:pt x="300177" y="109042"/>
                  </a:lnTo>
                  <a:lnTo>
                    <a:pt x="289344" y="109042"/>
                  </a:lnTo>
                  <a:lnTo>
                    <a:pt x="41490" y="3632"/>
                  </a:lnTo>
                  <a:lnTo>
                    <a:pt x="39789" y="2908"/>
                  </a:lnTo>
                  <a:lnTo>
                    <a:pt x="34290" y="571"/>
                  </a:lnTo>
                  <a:lnTo>
                    <a:pt x="33489" y="1828"/>
                  </a:lnTo>
                  <a:lnTo>
                    <a:pt x="33489" y="4394"/>
                  </a:lnTo>
                  <a:lnTo>
                    <a:pt x="33261" y="4622"/>
                  </a:lnTo>
                  <a:lnTo>
                    <a:pt x="33426" y="4394"/>
                  </a:lnTo>
                  <a:lnTo>
                    <a:pt x="33489" y="1828"/>
                  </a:lnTo>
                  <a:lnTo>
                    <a:pt x="33134" y="2387"/>
                  </a:lnTo>
                  <a:lnTo>
                    <a:pt x="32994" y="2628"/>
                  </a:lnTo>
                  <a:lnTo>
                    <a:pt x="32994" y="4991"/>
                  </a:lnTo>
                  <a:lnTo>
                    <a:pt x="31940" y="3632"/>
                  </a:lnTo>
                  <a:lnTo>
                    <a:pt x="31940" y="4394"/>
                  </a:lnTo>
                  <a:lnTo>
                    <a:pt x="31940" y="4622"/>
                  </a:lnTo>
                  <a:lnTo>
                    <a:pt x="31546" y="5080"/>
                  </a:lnTo>
                  <a:lnTo>
                    <a:pt x="31940" y="4394"/>
                  </a:lnTo>
                  <a:lnTo>
                    <a:pt x="31940" y="3632"/>
                  </a:lnTo>
                  <a:lnTo>
                    <a:pt x="32207" y="3962"/>
                  </a:lnTo>
                  <a:lnTo>
                    <a:pt x="32994" y="4991"/>
                  </a:lnTo>
                  <a:lnTo>
                    <a:pt x="32994" y="2628"/>
                  </a:lnTo>
                  <a:lnTo>
                    <a:pt x="32829" y="2908"/>
                  </a:lnTo>
                  <a:lnTo>
                    <a:pt x="33058" y="2387"/>
                  </a:lnTo>
                  <a:lnTo>
                    <a:pt x="34201" y="571"/>
                  </a:lnTo>
                  <a:lnTo>
                    <a:pt x="33362" y="0"/>
                  </a:lnTo>
                  <a:lnTo>
                    <a:pt x="30835" y="0"/>
                  </a:lnTo>
                  <a:lnTo>
                    <a:pt x="29070" y="571"/>
                  </a:lnTo>
                  <a:lnTo>
                    <a:pt x="29603" y="571"/>
                  </a:lnTo>
                  <a:lnTo>
                    <a:pt x="28257" y="2387"/>
                  </a:lnTo>
                  <a:lnTo>
                    <a:pt x="28181" y="2908"/>
                  </a:lnTo>
                  <a:lnTo>
                    <a:pt x="28079" y="83197"/>
                  </a:lnTo>
                  <a:lnTo>
                    <a:pt x="0" y="83197"/>
                  </a:lnTo>
                  <a:lnTo>
                    <a:pt x="0" y="173342"/>
                  </a:lnTo>
                  <a:lnTo>
                    <a:pt x="838" y="174167"/>
                  </a:lnTo>
                  <a:lnTo>
                    <a:pt x="2540" y="175755"/>
                  </a:lnTo>
                  <a:lnTo>
                    <a:pt x="5118" y="178282"/>
                  </a:lnTo>
                  <a:lnTo>
                    <a:pt x="28943" y="206705"/>
                  </a:lnTo>
                  <a:lnTo>
                    <a:pt x="28943" y="206908"/>
                  </a:lnTo>
                  <a:lnTo>
                    <a:pt x="30594" y="206705"/>
                  </a:lnTo>
                  <a:lnTo>
                    <a:pt x="28943" y="206908"/>
                  </a:lnTo>
                  <a:lnTo>
                    <a:pt x="28956" y="207035"/>
                  </a:lnTo>
                  <a:lnTo>
                    <a:pt x="29057" y="208572"/>
                  </a:lnTo>
                  <a:lnTo>
                    <a:pt x="29184" y="213855"/>
                  </a:lnTo>
                  <a:lnTo>
                    <a:pt x="29273" y="219925"/>
                  </a:lnTo>
                  <a:lnTo>
                    <a:pt x="29362" y="228561"/>
                  </a:lnTo>
                  <a:lnTo>
                    <a:pt x="29476" y="598449"/>
                  </a:lnTo>
                  <a:lnTo>
                    <a:pt x="29514" y="604977"/>
                  </a:lnTo>
                  <a:lnTo>
                    <a:pt x="28968" y="614895"/>
                  </a:lnTo>
                  <a:lnTo>
                    <a:pt x="25806" y="620687"/>
                  </a:lnTo>
                  <a:lnTo>
                    <a:pt x="25654" y="620953"/>
                  </a:lnTo>
                  <a:lnTo>
                    <a:pt x="26187" y="620953"/>
                  </a:lnTo>
                  <a:lnTo>
                    <a:pt x="31737" y="620953"/>
                  </a:lnTo>
                  <a:lnTo>
                    <a:pt x="34556" y="615632"/>
                  </a:lnTo>
                  <a:lnTo>
                    <a:pt x="34836" y="604977"/>
                  </a:lnTo>
                  <a:lnTo>
                    <a:pt x="34772" y="228561"/>
                  </a:lnTo>
                  <a:lnTo>
                    <a:pt x="34683" y="219925"/>
                  </a:lnTo>
                  <a:lnTo>
                    <a:pt x="34582" y="213855"/>
                  </a:lnTo>
                  <a:lnTo>
                    <a:pt x="34467" y="207289"/>
                  </a:lnTo>
                  <a:lnTo>
                    <a:pt x="34429" y="207035"/>
                  </a:lnTo>
                  <a:lnTo>
                    <a:pt x="34366" y="206552"/>
                  </a:lnTo>
                  <a:lnTo>
                    <a:pt x="6616" y="172199"/>
                  </a:lnTo>
                  <a:lnTo>
                    <a:pt x="5397" y="171018"/>
                  </a:lnTo>
                  <a:lnTo>
                    <a:pt x="5397" y="170205"/>
                  </a:lnTo>
                  <a:lnTo>
                    <a:pt x="5397" y="88595"/>
                  </a:lnTo>
                  <a:lnTo>
                    <a:pt x="9448" y="88595"/>
                  </a:lnTo>
                  <a:lnTo>
                    <a:pt x="9448" y="165328"/>
                  </a:lnTo>
                  <a:lnTo>
                    <a:pt x="12141" y="165328"/>
                  </a:lnTo>
                  <a:lnTo>
                    <a:pt x="12141" y="88595"/>
                  </a:lnTo>
                  <a:lnTo>
                    <a:pt x="37122" y="88595"/>
                  </a:lnTo>
                  <a:lnTo>
                    <a:pt x="79082" y="117551"/>
                  </a:lnTo>
                  <a:lnTo>
                    <a:pt x="74523" y="124917"/>
                  </a:lnTo>
                  <a:lnTo>
                    <a:pt x="63017" y="149352"/>
                  </a:lnTo>
                  <a:lnTo>
                    <a:pt x="51511" y="188175"/>
                  </a:lnTo>
                  <a:lnTo>
                    <a:pt x="46291" y="239903"/>
                  </a:lnTo>
                  <a:lnTo>
                    <a:pt x="46291" y="779703"/>
                  </a:lnTo>
                  <a:lnTo>
                    <a:pt x="46240" y="781431"/>
                  </a:lnTo>
                  <a:lnTo>
                    <a:pt x="63385" y="815987"/>
                  </a:lnTo>
                  <a:lnTo>
                    <a:pt x="61112" y="814070"/>
                  </a:lnTo>
                  <a:lnTo>
                    <a:pt x="46075" y="803910"/>
                  </a:lnTo>
                  <a:lnTo>
                    <a:pt x="37223" y="799719"/>
                  </a:lnTo>
                  <a:lnTo>
                    <a:pt x="34861" y="798601"/>
                  </a:lnTo>
                  <a:lnTo>
                    <a:pt x="35026" y="798601"/>
                  </a:lnTo>
                  <a:lnTo>
                    <a:pt x="26860" y="796302"/>
                  </a:lnTo>
                  <a:lnTo>
                    <a:pt x="23279" y="795921"/>
                  </a:lnTo>
                  <a:lnTo>
                    <a:pt x="22847" y="795921"/>
                  </a:lnTo>
                  <a:lnTo>
                    <a:pt x="22618" y="795921"/>
                  </a:lnTo>
                  <a:lnTo>
                    <a:pt x="12141" y="795921"/>
                  </a:lnTo>
                  <a:lnTo>
                    <a:pt x="12141" y="675081"/>
                  </a:lnTo>
                  <a:lnTo>
                    <a:pt x="9448" y="675081"/>
                  </a:lnTo>
                  <a:lnTo>
                    <a:pt x="9448" y="795921"/>
                  </a:lnTo>
                  <a:lnTo>
                    <a:pt x="5397" y="795921"/>
                  </a:lnTo>
                  <a:lnTo>
                    <a:pt x="5397" y="659574"/>
                  </a:lnTo>
                  <a:lnTo>
                    <a:pt x="30327" y="623608"/>
                  </a:lnTo>
                  <a:lnTo>
                    <a:pt x="31076" y="622211"/>
                  </a:lnTo>
                  <a:lnTo>
                    <a:pt x="28016" y="622211"/>
                  </a:lnTo>
                  <a:lnTo>
                    <a:pt x="24752" y="622211"/>
                  </a:lnTo>
                  <a:lnTo>
                    <a:pt x="0" y="657898"/>
                  </a:lnTo>
                  <a:lnTo>
                    <a:pt x="0" y="801293"/>
                  </a:lnTo>
                  <a:lnTo>
                    <a:pt x="22974" y="801293"/>
                  </a:lnTo>
                  <a:lnTo>
                    <a:pt x="22948" y="799719"/>
                  </a:lnTo>
                  <a:lnTo>
                    <a:pt x="23012" y="801293"/>
                  </a:lnTo>
                  <a:lnTo>
                    <a:pt x="57619" y="818235"/>
                  </a:lnTo>
                  <a:lnTo>
                    <a:pt x="57785" y="818337"/>
                  </a:lnTo>
                  <a:lnTo>
                    <a:pt x="127266" y="876655"/>
                  </a:lnTo>
                  <a:lnTo>
                    <a:pt x="127304" y="1078649"/>
                  </a:lnTo>
                  <a:lnTo>
                    <a:pt x="128168" y="1080668"/>
                  </a:lnTo>
                  <a:lnTo>
                    <a:pt x="128981" y="1082522"/>
                  </a:lnTo>
                  <a:lnTo>
                    <a:pt x="130733" y="1084884"/>
                  </a:lnTo>
                  <a:lnTo>
                    <a:pt x="133858" y="1086523"/>
                  </a:lnTo>
                  <a:lnTo>
                    <a:pt x="288137" y="1164717"/>
                  </a:lnTo>
                  <a:lnTo>
                    <a:pt x="320065" y="1164717"/>
                  </a:lnTo>
                  <a:lnTo>
                    <a:pt x="320065" y="1159306"/>
                  </a:lnTo>
                  <a:lnTo>
                    <a:pt x="320065" y="109042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0" name="object 470"/>
            <p:cNvSpPr/>
            <p:nvPr/>
          </p:nvSpPr>
          <p:spPr>
            <a:xfrm>
              <a:off x="1402791" y="3795306"/>
              <a:ext cx="163195" cy="41910"/>
            </a:xfrm>
            <a:custGeom>
              <a:avLst/>
              <a:gdLst/>
              <a:ahLst/>
              <a:cxnLst/>
              <a:rect l="l" t="t" r="r" b="b"/>
              <a:pathLst>
                <a:path w="163194" h="41910">
                  <a:moveTo>
                    <a:pt x="162674" y="0"/>
                  </a:moveTo>
                  <a:lnTo>
                    <a:pt x="0" y="0"/>
                  </a:lnTo>
                  <a:lnTo>
                    <a:pt x="0" y="41719"/>
                  </a:lnTo>
                  <a:lnTo>
                    <a:pt x="162674" y="41719"/>
                  </a:lnTo>
                  <a:lnTo>
                    <a:pt x="16267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1" name="object 471"/>
            <p:cNvSpPr/>
            <p:nvPr/>
          </p:nvSpPr>
          <p:spPr>
            <a:xfrm>
              <a:off x="1400060" y="3792588"/>
              <a:ext cx="168275" cy="46990"/>
            </a:xfrm>
            <a:custGeom>
              <a:avLst/>
              <a:gdLst/>
              <a:ahLst/>
              <a:cxnLst/>
              <a:rect l="l" t="t" r="r" b="b"/>
              <a:pathLst>
                <a:path w="168275" h="46989">
                  <a:moveTo>
                    <a:pt x="168084" y="0"/>
                  </a:moveTo>
                  <a:lnTo>
                    <a:pt x="162687" y="0"/>
                  </a:lnTo>
                  <a:lnTo>
                    <a:pt x="162687" y="5080"/>
                  </a:lnTo>
                  <a:lnTo>
                    <a:pt x="162687" y="41910"/>
                  </a:lnTo>
                  <a:lnTo>
                    <a:pt x="5410" y="41910"/>
                  </a:lnTo>
                  <a:lnTo>
                    <a:pt x="5410" y="5080"/>
                  </a:lnTo>
                  <a:lnTo>
                    <a:pt x="162687" y="5080"/>
                  </a:lnTo>
                  <a:lnTo>
                    <a:pt x="162687" y="0"/>
                  </a:lnTo>
                  <a:lnTo>
                    <a:pt x="0" y="0"/>
                  </a:lnTo>
                  <a:lnTo>
                    <a:pt x="0" y="5080"/>
                  </a:lnTo>
                  <a:lnTo>
                    <a:pt x="0" y="41910"/>
                  </a:lnTo>
                  <a:lnTo>
                    <a:pt x="0" y="44450"/>
                  </a:lnTo>
                  <a:lnTo>
                    <a:pt x="0" y="46990"/>
                  </a:lnTo>
                  <a:lnTo>
                    <a:pt x="168084" y="46990"/>
                  </a:lnTo>
                  <a:lnTo>
                    <a:pt x="168084" y="44450"/>
                  </a:lnTo>
                  <a:lnTo>
                    <a:pt x="168084" y="41910"/>
                  </a:lnTo>
                  <a:lnTo>
                    <a:pt x="168084" y="41732"/>
                  </a:lnTo>
                  <a:lnTo>
                    <a:pt x="168084" y="5080"/>
                  </a:lnTo>
                  <a:lnTo>
                    <a:pt x="168084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2" name="object 472"/>
            <p:cNvSpPr/>
            <p:nvPr/>
          </p:nvSpPr>
          <p:spPr>
            <a:xfrm>
              <a:off x="1402791" y="4263352"/>
              <a:ext cx="163195" cy="41910"/>
            </a:xfrm>
            <a:custGeom>
              <a:avLst/>
              <a:gdLst/>
              <a:ahLst/>
              <a:cxnLst/>
              <a:rect l="l" t="t" r="r" b="b"/>
              <a:pathLst>
                <a:path w="163194" h="41910">
                  <a:moveTo>
                    <a:pt x="162674" y="0"/>
                  </a:moveTo>
                  <a:lnTo>
                    <a:pt x="0" y="0"/>
                  </a:lnTo>
                  <a:lnTo>
                    <a:pt x="0" y="41706"/>
                  </a:lnTo>
                  <a:lnTo>
                    <a:pt x="162674" y="41706"/>
                  </a:lnTo>
                  <a:lnTo>
                    <a:pt x="16267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3" name="object 473"/>
            <p:cNvSpPr/>
            <p:nvPr/>
          </p:nvSpPr>
          <p:spPr>
            <a:xfrm>
              <a:off x="1400060" y="4260608"/>
              <a:ext cx="168275" cy="46990"/>
            </a:xfrm>
            <a:custGeom>
              <a:avLst/>
              <a:gdLst/>
              <a:ahLst/>
              <a:cxnLst/>
              <a:rect l="l" t="t" r="r" b="b"/>
              <a:pathLst>
                <a:path w="168275" h="46989">
                  <a:moveTo>
                    <a:pt x="168084" y="0"/>
                  </a:moveTo>
                  <a:lnTo>
                    <a:pt x="162687" y="0"/>
                  </a:lnTo>
                  <a:lnTo>
                    <a:pt x="162687" y="5080"/>
                  </a:lnTo>
                  <a:lnTo>
                    <a:pt x="162687" y="41910"/>
                  </a:lnTo>
                  <a:lnTo>
                    <a:pt x="5410" y="41910"/>
                  </a:lnTo>
                  <a:lnTo>
                    <a:pt x="5410" y="5080"/>
                  </a:lnTo>
                  <a:lnTo>
                    <a:pt x="162687" y="5080"/>
                  </a:lnTo>
                  <a:lnTo>
                    <a:pt x="162687" y="0"/>
                  </a:lnTo>
                  <a:lnTo>
                    <a:pt x="0" y="0"/>
                  </a:lnTo>
                  <a:lnTo>
                    <a:pt x="0" y="5080"/>
                  </a:lnTo>
                  <a:lnTo>
                    <a:pt x="0" y="41910"/>
                  </a:lnTo>
                  <a:lnTo>
                    <a:pt x="0" y="44450"/>
                  </a:lnTo>
                  <a:lnTo>
                    <a:pt x="0" y="46990"/>
                  </a:lnTo>
                  <a:lnTo>
                    <a:pt x="168084" y="46990"/>
                  </a:lnTo>
                  <a:lnTo>
                    <a:pt x="168084" y="44450"/>
                  </a:lnTo>
                  <a:lnTo>
                    <a:pt x="168084" y="41910"/>
                  </a:lnTo>
                  <a:lnTo>
                    <a:pt x="168084" y="41757"/>
                  </a:lnTo>
                  <a:lnTo>
                    <a:pt x="168084" y="5080"/>
                  </a:lnTo>
                  <a:lnTo>
                    <a:pt x="168084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4" name="object 474"/>
            <p:cNvPicPr/>
            <p:nvPr/>
          </p:nvPicPr>
          <p:blipFill>
            <a:blip r:embed="rId57" cstate="print"/>
            <a:stretch>
              <a:fillRect/>
            </a:stretch>
          </p:blipFill>
          <p:spPr>
            <a:xfrm>
              <a:off x="1762302" y="4543615"/>
              <a:ext cx="2705" cy="50812"/>
            </a:xfrm>
            <a:prstGeom prst="rect">
              <a:avLst/>
            </a:prstGeom>
          </p:spPr>
        </p:pic>
        <p:sp>
          <p:nvSpPr>
            <p:cNvPr id="475" name="object 475"/>
            <p:cNvSpPr/>
            <p:nvPr/>
          </p:nvSpPr>
          <p:spPr>
            <a:xfrm>
              <a:off x="1191714" y="4280321"/>
              <a:ext cx="158750" cy="0"/>
            </a:xfrm>
            <a:custGeom>
              <a:avLst/>
              <a:gdLst/>
              <a:ahLst/>
              <a:cxnLst/>
              <a:rect l="l" t="t" r="r" b="b"/>
              <a:pathLst>
                <a:path w="158750">
                  <a:moveTo>
                    <a:pt x="158559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6" name="object 476"/>
            <p:cNvSpPr/>
            <p:nvPr/>
          </p:nvSpPr>
          <p:spPr>
            <a:xfrm>
              <a:off x="1191709" y="4280320"/>
              <a:ext cx="158750" cy="0"/>
            </a:xfrm>
            <a:custGeom>
              <a:avLst/>
              <a:gdLst/>
              <a:ahLst/>
              <a:cxnLst/>
              <a:rect l="l" t="t" r="r" b="b"/>
              <a:pathLst>
                <a:path w="158750">
                  <a:moveTo>
                    <a:pt x="158559" y="0"/>
                  </a:moveTo>
                  <a:lnTo>
                    <a:pt x="0" y="0"/>
                  </a:lnTo>
                  <a:lnTo>
                    <a:pt x="158559" y="0"/>
                  </a:lnTo>
                </a:path>
              </a:pathLst>
            </a:custGeom>
            <a:ln w="4216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7" name="object 477"/>
            <p:cNvSpPr/>
            <p:nvPr/>
          </p:nvSpPr>
          <p:spPr>
            <a:xfrm>
              <a:off x="1350265" y="4151232"/>
              <a:ext cx="258445" cy="258445"/>
            </a:xfrm>
            <a:custGeom>
              <a:avLst/>
              <a:gdLst/>
              <a:ahLst/>
              <a:cxnLst/>
              <a:rect l="l" t="t" r="r" b="b"/>
              <a:pathLst>
                <a:path w="258444" h="258445">
                  <a:moveTo>
                    <a:pt x="129070" y="258178"/>
                  </a:moveTo>
                  <a:lnTo>
                    <a:pt x="179318" y="248033"/>
                  </a:lnTo>
                  <a:lnTo>
                    <a:pt x="220348" y="220368"/>
                  </a:lnTo>
                  <a:lnTo>
                    <a:pt x="248009" y="179338"/>
                  </a:lnTo>
                  <a:lnTo>
                    <a:pt x="258152" y="129095"/>
                  </a:lnTo>
                  <a:lnTo>
                    <a:pt x="248009" y="78850"/>
                  </a:lnTo>
                  <a:lnTo>
                    <a:pt x="220348" y="37815"/>
                  </a:lnTo>
                  <a:lnTo>
                    <a:pt x="179318" y="10146"/>
                  </a:lnTo>
                  <a:lnTo>
                    <a:pt x="129070" y="0"/>
                  </a:lnTo>
                  <a:lnTo>
                    <a:pt x="78829" y="10146"/>
                  </a:lnTo>
                  <a:lnTo>
                    <a:pt x="37803" y="37815"/>
                  </a:lnTo>
                  <a:lnTo>
                    <a:pt x="10142" y="78850"/>
                  </a:lnTo>
                  <a:lnTo>
                    <a:pt x="0" y="129095"/>
                  </a:lnTo>
                  <a:lnTo>
                    <a:pt x="10142" y="179338"/>
                  </a:lnTo>
                  <a:lnTo>
                    <a:pt x="37803" y="220368"/>
                  </a:lnTo>
                  <a:lnTo>
                    <a:pt x="78829" y="248033"/>
                  </a:lnTo>
                  <a:lnTo>
                    <a:pt x="129070" y="258178"/>
                  </a:lnTo>
                  <a:close/>
                </a:path>
              </a:pathLst>
            </a:custGeom>
            <a:ln w="4216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8" name="object 478"/>
            <p:cNvSpPr/>
            <p:nvPr/>
          </p:nvSpPr>
          <p:spPr>
            <a:xfrm>
              <a:off x="1334604" y="4397641"/>
              <a:ext cx="499109" cy="184785"/>
            </a:xfrm>
            <a:custGeom>
              <a:avLst/>
              <a:gdLst/>
              <a:ahLst/>
              <a:cxnLst/>
              <a:rect l="l" t="t" r="r" b="b"/>
              <a:pathLst>
                <a:path w="499110" h="184785">
                  <a:moveTo>
                    <a:pt x="36957" y="165722"/>
                  </a:moveTo>
                  <a:lnTo>
                    <a:pt x="0" y="165722"/>
                  </a:lnTo>
                  <a:lnTo>
                    <a:pt x="7810" y="184200"/>
                  </a:lnTo>
                  <a:lnTo>
                    <a:pt x="36957" y="165722"/>
                  </a:lnTo>
                  <a:close/>
                </a:path>
                <a:path w="499110" h="184785">
                  <a:moveTo>
                    <a:pt x="498513" y="0"/>
                  </a:moveTo>
                  <a:lnTo>
                    <a:pt x="461556" y="0"/>
                  </a:lnTo>
                  <a:lnTo>
                    <a:pt x="469366" y="18478"/>
                  </a:lnTo>
                  <a:lnTo>
                    <a:pt x="498513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9" name="object 479"/>
            <p:cNvSpPr/>
            <p:nvPr/>
          </p:nvSpPr>
          <p:spPr>
            <a:xfrm>
              <a:off x="1352177" y="4407354"/>
              <a:ext cx="716915" cy="245110"/>
            </a:xfrm>
            <a:custGeom>
              <a:avLst/>
              <a:gdLst/>
              <a:ahLst/>
              <a:cxnLst/>
              <a:rect l="l" t="t" r="r" b="b"/>
              <a:pathLst>
                <a:path w="716914" h="245110">
                  <a:moveTo>
                    <a:pt x="461657" y="0"/>
                  </a:moveTo>
                  <a:lnTo>
                    <a:pt x="688723" y="170392"/>
                  </a:lnTo>
                  <a:lnTo>
                    <a:pt x="716322" y="244568"/>
                  </a:lnTo>
                  <a:lnTo>
                    <a:pt x="501175" y="238170"/>
                  </a:lnTo>
                  <a:lnTo>
                    <a:pt x="0" y="166839"/>
                  </a:lnTo>
                </a:path>
              </a:pathLst>
            </a:custGeom>
            <a:ln w="3175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0" name="object 480"/>
            <p:cNvSpPr/>
            <p:nvPr/>
          </p:nvSpPr>
          <p:spPr>
            <a:xfrm>
              <a:off x="2096183" y="3589420"/>
              <a:ext cx="0" cy="626745"/>
            </a:xfrm>
            <a:custGeom>
              <a:avLst/>
              <a:gdLst/>
              <a:ahLst/>
              <a:cxnLst/>
              <a:rect l="l" t="t" r="r" b="b"/>
              <a:pathLst>
                <a:path h="626745">
                  <a:moveTo>
                    <a:pt x="0" y="0"/>
                  </a:moveTo>
                  <a:lnTo>
                    <a:pt x="0" y="626287"/>
                  </a:lnTo>
                </a:path>
              </a:pathLst>
            </a:custGeom>
            <a:ln w="3175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1" name="object 481"/>
          <p:cNvSpPr txBox="1"/>
          <p:nvPr/>
        </p:nvSpPr>
        <p:spPr>
          <a:xfrm>
            <a:off x="2041259" y="4212907"/>
            <a:ext cx="101600" cy="12001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6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o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482" name="object 482"/>
          <p:cNvSpPr/>
          <p:nvPr/>
        </p:nvSpPr>
        <p:spPr>
          <a:xfrm>
            <a:off x="2096183" y="4343692"/>
            <a:ext cx="0" cy="626745"/>
          </a:xfrm>
          <a:custGeom>
            <a:avLst/>
            <a:gdLst/>
            <a:ahLst/>
            <a:cxnLst/>
            <a:rect l="l" t="t" r="r" b="b"/>
            <a:pathLst>
              <a:path h="626745">
                <a:moveTo>
                  <a:pt x="0" y="0"/>
                </a:moveTo>
                <a:lnTo>
                  <a:pt x="0" y="626300"/>
                </a:lnTo>
              </a:path>
            </a:pathLst>
          </a:custGeom>
          <a:ln w="3175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" name="object 48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650"/>
              </a:lnSpc>
            </a:pPr>
            <a:r>
              <a:rPr spc="-25" dirty="0"/>
              <a:t>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300" y="921630"/>
            <a:ext cx="3373754" cy="2923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360420" algn="l"/>
              </a:tabLst>
            </a:pPr>
            <a:endParaRPr sz="700" dirty="0">
              <a:latin typeface="Tahoma"/>
              <a:cs typeface="Tahoma"/>
            </a:endParaRPr>
          </a:p>
          <a:p>
            <a:pPr marL="192405" indent="-179705">
              <a:lnSpc>
                <a:spcPct val="100000"/>
              </a:lnSpc>
              <a:spcBef>
                <a:spcPts val="535"/>
              </a:spcBef>
              <a:buChar char="■"/>
              <a:tabLst>
                <a:tab pos="192405" algn="l"/>
              </a:tabLst>
            </a:pPr>
            <a:r>
              <a:rPr sz="700" spc="10" dirty="0">
                <a:solidFill>
                  <a:srgbClr val="231F20"/>
                </a:solidFill>
                <a:latin typeface="Tahoma"/>
                <a:cs typeface="Tahoma"/>
              </a:rPr>
              <a:t>Montaje</a:t>
            </a:r>
            <a:r>
              <a:rPr sz="700" spc="-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700" spc="10" dirty="0">
                <a:solidFill>
                  <a:srgbClr val="231F20"/>
                </a:solidFill>
                <a:latin typeface="Tahoma"/>
                <a:cs typeface="Tahoma"/>
              </a:rPr>
              <a:t>el</a:t>
            </a:r>
            <a:r>
              <a:rPr sz="700" spc="-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700" spc="10" dirty="0">
                <a:solidFill>
                  <a:srgbClr val="231F20"/>
                </a:solidFill>
                <a:latin typeface="Tahoma"/>
                <a:cs typeface="Tahoma"/>
              </a:rPr>
              <a:t>Dispositivo</a:t>
            </a:r>
            <a:r>
              <a:rPr sz="70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700" spc="10" dirty="0">
                <a:solidFill>
                  <a:srgbClr val="231F20"/>
                </a:solidFill>
                <a:latin typeface="Tahoma"/>
                <a:cs typeface="Tahoma"/>
              </a:rPr>
              <a:t>en</a:t>
            </a:r>
            <a:r>
              <a:rPr sz="700" spc="-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700" spc="10" dirty="0">
                <a:solidFill>
                  <a:srgbClr val="231F20"/>
                </a:solidFill>
                <a:latin typeface="Tahoma"/>
                <a:cs typeface="Tahoma"/>
              </a:rPr>
              <a:t>el</a:t>
            </a:r>
            <a:r>
              <a:rPr sz="700" spc="-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700" dirty="0">
                <a:solidFill>
                  <a:srgbClr val="231F20"/>
                </a:solidFill>
                <a:latin typeface="Tahoma"/>
                <a:cs typeface="Tahoma"/>
              </a:rPr>
              <a:t>Muro (para</a:t>
            </a:r>
            <a:r>
              <a:rPr sz="700" spc="-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700" spc="10" dirty="0">
                <a:solidFill>
                  <a:srgbClr val="231F20"/>
                </a:solidFill>
                <a:latin typeface="Tahoma"/>
                <a:cs typeface="Tahoma"/>
              </a:rPr>
              <a:t>el</a:t>
            </a:r>
            <a:r>
              <a:rPr sz="700" spc="-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700" spc="10" dirty="0">
                <a:solidFill>
                  <a:srgbClr val="231F20"/>
                </a:solidFill>
                <a:latin typeface="Tahoma"/>
                <a:cs typeface="Tahoma"/>
              </a:rPr>
              <a:t>producto</a:t>
            </a:r>
            <a:r>
              <a:rPr sz="70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700" spc="10" dirty="0">
                <a:solidFill>
                  <a:srgbClr val="231F20"/>
                </a:solidFill>
                <a:latin typeface="Tahoma"/>
                <a:cs typeface="Tahoma"/>
              </a:rPr>
              <a:t>con</a:t>
            </a:r>
            <a:r>
              <a:rPr sz="700" spc="21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700" spc="10" dirty="0">
                <a:solidFill>
                  <a:srgbClr val="231F20"/>
                </a:solidFill>
                <a:latin typeface="Tahoma"/>
                <a:cs typeface="Tahoma"/>
              </a:rPr>
              <a:t>montaje</a:t>
            </a:r>
            <a:r>
              <a:rPr sz="70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700" spc="-10" dirty="0">
                <a:solidFill>
                  <a:srgbClr val="231F20"/>
                </a:solidFill>
                <a:latin typeface="Tahoma"/>
                <a:cs typeface="Tahoma"/>
              </a:rPr>
              <a:t>corchetes)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5300" y="1478149"/>
            <a:ext cx="1858300" cy="5624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0900"/>
              </a:lnSpc>
              <a:spcBef>
                <a:spcPts val="100"/>
              </a:spcBef>
            </a:pPr>
            <a:r>
              <a:rPr lang="es-MX" sz="700" dirty="0"/>
              <a:t>Monte el soporte de montaje en la posición adecuada del muro. Empuje y deslice el dispositivo para asegurarlo en su lugar. Luego, conecte las antenas al dispositivo.</a:t>
            </a:r>
            <a:endParaRPr sz="700" dirty="0">
              <a:latin typeface="Microsoft Sans Serif"/>
              <a:cs typeface="Microsoft Sans Serif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546591" y="1246903"/>
            <a:ext cx="500380" cy="1087755"/>
            <a:chOff x="2546591" y="484903"/>
            <a:chExt cx="500380" cy="1087755"/>
          </a:xfrm>
        </p:grpSpPr>
        <p:sp>
          <p:nvSpPr>
            <p:cNvPr id="5" name="object 5"/>
            <p:cNvSpPr/>
            <p:nvPr/>
          </p:nvSpPr>
          <p:spPr>
            <a:xfrm>
              <a:off x="2546591" y="933704"/>
              <a:ext cx="127635" cy="451484"/>
            </a:xfrm>
            <a:custGeom>
              <a:avLst/>
              <a:gdLst/>
              <a:ahLst/>
              <a:cxnLst/>
              <a:rect l="l" t="t" r="r" b="b"/>
              <a:pathLst>
                <a:path w="127635" h="451484">
                  <a:moveTo>
                    <a:pt x="127228" y="0"/>
                  </a:moveTo>
                  <a:lnTo>
                    <a:pt x="0" y="0"/>
                  </a:lnTo>
                  <a:lnTo>
                    <a:pt x="0" y="451205"/>
                  </a:lnTo>
                  <a:lnTo>
                    <a:pt x="127228" y="451205"/>
                  </a:lnTo>
                  <a:lnTo>
                    <a:pt x="127228" y="0"/>
                  </a:lnTo>
                  <a:close/>
                </a:path>
              </a:pathLst>
            </a:custGeom>
            <a:solidFill>
              <a:srgbClr val="F1F2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94889" y="1272908"/>
              <a:ext cx="78930" cy="23507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94889" y="1022185"/>
              <a:ext cx="78930" cy="2350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73819" y="1010399"/>
              <a:ext cx="57213" cy="360045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967315" y="860613"/>
              <a:ext cx="19050" cy="29209"/>
            </a:xfrm>
            <a:custGeom>
              <a:avLst/>
              <a:gdLst/>
              <a:ahLst/>
              <a:cxnLst/>
              <a:rect l="l" t="t" r="r" b="b"/>
              <a:pathLst>
                <a:path w="19050" h="29209">
                  <a:moveTo>
                    <a:pt x="18757" y="0"/>
                  </a:moveTo>
                  <a:lnTo>
                    <a:pt x="0" y="0"/>
                  </a:lnTo>
                  <a:lnTo>
                    <a:pt x="0" y="28917"/>
                  </a:lnTo>
                  <a:lnTo>
                    <a:pt x="18757" y="28917"/>
                  </a:lnTo>
                  <a:lnTo>
                    <a:pt x="18757" y="27939"/>
                  </a:lnTo>
                  <a:lnTo>
                    <a:pt x="16802" y="27939"/>
                  </a:lnTo>
                  <a:lnTo>
                    <a:pt x="16802" y="26962"/>
                  </a:lnTo>
                  <a:lnTo>
                    <a:pt x="1943" y="26962"/>
                  </a:lnTo>
                  <a:lnTo>
                    <a:pt x="1943" y="1955"/>
                  </a:lnTo>
                  <a:lnTo>
                    <a:pt x="18757" y="1955"/>
                  </a:lnTo>
                  <a:lnTo>
                    <a:pt x="18757" y="0"/>
                  </a:lnTo>
                  <a:close/>
                </a:path>
                <a:path w="19050" h="29209">
                  <a:moveTo>
                    <a:pt x="18757" y="1955"/>
                  </a:moveTo>
                  <a:lnTo>
                    <a:pt x="16802" y="1955"/>
                  </a:lnTo>
                  <a:lnTo>
                    <a:pt x="16802" y="27939"/>
                  </a:lnTo>
                  <a:lnTo>
                    <a:pt x="17780" y="27939"/>
                  </a:lnTo>
                  <a:lnTo>
                    <a:pt x="17780" y="26962"/>
                  </a:lnTo>
                  <a:lnTo>
                    <a:pt x="18757" y="26962"/>
                  </a:lnTo>
                  <a:lnTo>
                    <a:pt x="18757" y="1955"/>
                  </a:lnTo>
                  <a:close/>
                </a:path>
                <a:path w="19050" h="29209">
                  <a:moveTo>
                    <a:pt x="18757" y="26962"/>
                  </a:moveTo>
                  <a:lnTo>
                    <a:pt x="17780" y="26962"/>
                  </a:lnTo>
                  <a:lnTo>
                    <a:pt x="17780" y="27939"/>
                  </a:lnTo>
                  <a:lnTo>
                    <a:pt x="18757" y="27939"/>
                  </a:lnTo>
                  <a:lnTo>
                    <a:pt x="18757" y="26962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962033" y="873861"/>
              <a:ext cx="29845" cy="8255"/>
            </a:xfrm>
            <a:custGeom>
              <a:avLst/>
              <a:gdLst/>
              <a:ahLst/>
              <a:cxnLst/>
              <a:rect l="l" t="t" r="r" b="b"/>
              <a:pathLst>
                <a:path w="29844" h="8255">
                  <a:moveTo>
                    <a:pt x="29387" y="0"/>
                  </a:moveTo>
                  <a:lnTo>
                    <a:pt x="0" y="0"/>
                  </a:lnTo>
                  <a:lnTo>
                    <a:pt x="0" y="7950"/>
                  </a:lnTo>
                  <a:lnTo>
                    <a:pt x="29387" y="7950"/>
                  </a:lnTo>
                  <a:lnTo>
                    <a:pt x="293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952940" y="872896"/>
              <a:ext cx="47625" cy="27940"/>
            </a:xfrm>
            <a:custGeom>
              <a:avLst/>
              <a:gdLst/>
              <a:ahLst/>
              <a:cxnLst/>
              <a:rect l="l" t="t" r="r" b="b"/>
              <a:pathLst>
                <a:path w="47625" h="27940">
                  <a:moveTo>
                    <a:pt x="47498" y="27825"/>
                  </a:moveTo>
                  <a:lnTo>
                    <a:pt x="47320" y="27063"/>
                  </a:lnTo>
                  <a:lnTo>
                    <a:pt x="47231" y="26631"/>
                  </a:lnTo>
                  <a:lnTo>
                    <a:pt x="47066" y="25869"/>
                  </a:lnTo>
                  <a:lnTo>
                    <a:pt x="45046" y="16738"/>
                  </a:lnTo>
                  <a:lnTo>
                    <a:pt x="45046" y="25869"/>
                  </a:lnTo>
                  <a:lnTo>
                    <a:pt x="2425" y="25869"/>
                  </a:lnTo>
                  <a:lnTo>
                    <a:pt x="4673" y="15697"/>
                  </a:lnTo>
                  <a:lnTo>
                    <a:pt x="7607" y="15697"/>
                  </a:lnTo>
                  <a:lnTo>
                    <a:pt x="39954" y="15697"/>
                  </a:lnTo>
                  <a:lnTo>
                    <a:pt x="42811" y="15697"/>
                  </a:lnTo>
                  <a:lnTo>
                    <a:pt x="45046" y="25869"/>
                  </a:lnTo>
                  <a:lnTo>
                    <a:pt x="45046" y="16738"/>
                  </a:lnTo>
                  <a:lnTo>
                    <a:pt x="44818" y="15697"/>
                  </a:lnTo>
                  <a:lnTo>
                    <a:pt x="44386" y="13754"/>
                  </a:lnTo>
                  <a:lnTo>
                    <a:pt x="39128" y="13754"/>
                  </a:lnTo>
                  <a:lnTo>
                    <a:pt x="38519" y="12306"/>
                  </a:lnTo>
                  <a:lnTo>
                    <a:pt x="38265" y="11709"/>
                  </a:lnTo>
                  <a:lnTo>
                    <a:pt x="38100" y="11328"/>
                  </a:lnTo>
                  <a:lnTo>
                    <a:pt x="41897" y="11328"/>
                  </a:lnTo>
                  <a:lnTo>
                    <a:pt x="41897" y="9575"/>
                  </a:lnTo>
                  <a:lnTo>
                    <a:pt x="39471" y="9575"/>
                  </a:lnTo>
                  <a:lnTo>
                    <a:pt x="39471" y="8928"/>
                  </a:lnTo>
                  <a:lnTo>
                    <a:pt x="39471" y="1955"/>
                  </a:lnTo>
                  <a:lnTo>
                    <a:pt x="39471" y="0"/>
                  </a:lnTo>
                  <a:lnTo>
                    <a:pt x="37515" y="0"/>
                  </a:lnTo>
                  <a:lnTo>
                    <a:pt x="37515" y="1955"/>
                  </a:lnTo>
                  <a:lnTo>
                    <a:pt x="37515" y="7962"/>
                  </a:lnTo>
                  <a:lnTo>
                    <a:pt x="37007" y="7962"/>
                  </a:lnTo>
                  <a:lnTo>
                    <a:pt x="37007" y="13741"/>
                  </a:lnTo>
                  <a:lnTo>
                    <a:pt x="10553" y="13741"/>
                  </a:lnTo>
                  <a:lnTo>
                    <a:pt x="11163" y="12306"/>
                  </a:lnTo>
                  <a:lnTo>
                    <a:pt x="36398" y="12306"/>
                  </a:lnTo>
                  <a:lnTo>
                    <a:pt x="37007" y="13741"/>
                  </a:lnTo>
                  <a:lnTo>
                    <a:pt x="37007" y="7962"/>
                  </a:lnTo>
                  <a:lnTo>
                    <a:pt x="10071" y="7962"/>
                  </a:lnTo>
                  <a:lnTo>
                    <a:pt x="10071" y="1955"/>
                  </a:lnTo>
                  <a:lnTo>
                    <a:pt x="37515" y="1955"/>
                  </a:lnTo>
                  <a:lnTo>
                    <a:pt x="37515" y="0"/>
                  </a:lnTo>
                  <a:lnTo>
                    <a:pt x="8115" y="0"/>
                  </a:lnTo>
                  <a:lnTo>
                    <a:pt x="8115" y="9575"/>
                  </a:lnTo>
                  <a:lnTo>
                    <a:pt x="4114" y="9575"/>
                  </a:lnTo>
                  <a:lnTo>
                    <a:pt x="4114" y="11328"/>
                  </a:lnTo>
                  <a:lnTo>
                    <a:pt x="9461" y="11328"/>
                  </a:lnTo>
                  <a:lnTo>
                    <a:pt x="8420" y="13754"/>
                  </a:lnTo>
                  <a:lnTo>
                    <a:pt x="3111" y="13754"/>
                  </a:lnTo>
                  <a:lnTo>
                    <a:pt x="0" y="27825"/>
                  </a:lnTo>
                  <a:lnTo>
                    <a:pt x="47498" y="27825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939206" y="888553"/>
              <a:ext cx="95885" cy="682625"/>
            </a:xfrm>
            <a:custGeom>
              <a:avLst/>
              <a:gdLst/>
              <a:ahLst/>
              <a:cxnLst/>
              <a:rect l="l" t="t" r="r" b="b"/>
              <a:pathLst>
                <a:path w="95885" h="682625">
                  <a:moveTo>
                    <a:pt x="95580" y="0"/>
                  </a:moveTo>
                  <a:lnTo>
                    <a:pt x="4864" y="9905"/>
                  </a:lnTo>
                  <a:lnTo>
                    <a:pt x="0" y="14884"/>
                  </a:lnTo>
                  <a:lnTo>
                    <a:pt x="0" y="670407"/>
                  </a:lnTo>
                  <a:lnTo>
                    <a:pt x="4965" y="675017"/>
                  </a:lnTo>
                  <a:lnTo>
                    <a:pt x="95580" y="682497"/>
                  </a:lnTo>
                  <a:lnTo>
                    <a:pt x="955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909024" y="887463"/>
              <a:ext cx="127000" cy="685165"/>
            </a:xfrm>
            <a:custGeom>
              <a:avLst/>
              <a:gdLst/>
              <a:ahLst/>
              <a:cxnLst/>
              <a:rect l="l" t="t" r="r" b="b"/>
              <a:pathLst>
                <a:path w="127000" h="685165">
                  <a:moveTo>
                    <a:pt x="126733" y="0"/>
                  </a:moveTo>
                  <a:lnTo>
                    <a:pt x="124790" y="215"/>
                  </a:lnTo>
                  <a:lnTo>
                    <a:pt x="124790" y="2171"/>
                  </a:lnTo>
                  <a:lnTo>
                    <a:pt x="124790" y="682523"/>
                  </a:lnTo>
                  <a:lnTo>
                    <a:pt x="35560" y="675157"/>
                  </a:lnTo>
                  <a:lnTo>
                    <a:pt x="31153" y="671093"/>
                  </a:lnTo>
                  <a:lnTo>
                    <a:pt x="31153" y="294703"/>
                  </a:lnTo>
                  <a:lnTo>
                    <a:pt x="31153" y="293725"/>
                  </a:lnTo>
                  <a:lnTo>
                    <a:pt x="31153" y="16370"/>
                  </a:lnTo>
                  <a:lnTo>
                    <a:pt x="35496" y="11925"/>
                  </a:lnTo>
                  <a:lnTo>
                    <a:pt x="124790" y="2171"/>
                  </a:lnTo>
                  <a:lnTo>
                    <a:pt x="124790" y="215"/>
                  </a:lnTo>
                  <a:lnTo>
                    <a:pt x="34594" y="10058"/>
                  </a:lnTo>
                  <a:lnTo>
                    <a:pt x="29197" y="15570"/>
                  </a:lnTo>
                  <a:lnTo>
                    <a:pt x="29197" y="50355"/>
                  </a:lnTo>
                  <a:lnTo>
                    <a:pt x="29197" y="52298"/>
                  </a:lnTo>
                  <a:lnTo>
                    <a:pt x="29197" y="292747"/>
                  </a:lnTo>
                  <a:lnTo>
                    <a:pt x="9156" y="292747"/>
                  </a:lnTo>
                  <a:lnTo>
                    <a:pt x="9156" y="230022"/>
                  </a:lnTo>
                  <a:lnTo>
                    <a:pt x="11277" y="229997"/>
                  </a:lnTo>
                  <a:lnTo>
                    <a:pt x="11277" y="230289"/>
                  </a:lnTo>
                  <a:lnTo>
                    <a:pt x="19494" y="230289"/>
                  </a:lnTo>
                  <a:lnTo>
                    <a:pt x="19494" y="229997"/>
                  </a:lnTo>
                  <a:lnTo>
                    <a:pt x="29197" y="229997"/>
                  </a:lnTo>
                  <a:lnTo>
                    <a:pt x="29197" y="228041"/>
                  </a:lnTo>
                  <a:lnTo>
                    <a:pt x="19494" y="228041"/>
                  </a:lnTo>
                  <a:lnTo>
                    <a:pt x="18516" y="228041"/>
                  </a:lnTo>
                  <a:lnTo>
                    <a:pt x="18516" y="227749"/>
                  </a:lnTo>
                  <a:lnTo>
                    <a:pt x="19494" y="227749"/>
                  </a:lnTo>
                  <a:lnTo>
                    <a:pt x="19494" y="194792"/>
                  </a:lnTo>
                  <a:lnTo>
                    <a:pt x="20764" y="196773"/>
                  </a:lnTo>
                  <a:lnTo>
                    <a:pt x="29197" y="200710"/>
                  </a:lnTo>
                  <a:lnTo>
                    <a:pt x="29197" y="198564"/>
                  </a:lnTo>
                  <a:lnTo>
                    <a:pt x="22275" y="195326"/>
                  </a:lnTo>
                  <a:lnTo>
                    <a:pt x="20104" y="191922"/>
                  </a:lnTo>
                  <a:lnTo>
                    <a:pt x="20104" y="152158"/>
                  </a:lnTo>
                  <a:lnTo>
                    <a:pt x="22047" y="148894"/>
                  </a:lnTo>
                  <a:lnTo>
                    <a:pt x="29197" y="145059"/>
                  </a:lnTo>
                  <a:lnTo>
                    <a:pt x="29197" y="142836"/>
                  </a:lnTo>
                  <a:lnTo>
                    <a:pt x="20497" y="147523"/>
                  </a:lnTo>
                  <a:lnTo>
                    <a:pt x="19494" y="149199"/>
                  </a:lnTo>
                  <a:lnTo>
                    <a:pt x="19494" y="114071"/>
                  </a:lnTo>
                  <a:lnTo>
                    <a:pt x="29197" y="114071"/>
                  </a:lnTo>
                  <a:lnTo>
                    <a:pt x="29197" y="112102"/>
                  </a:lnTo>
                  <a:lnTo>
                    <a:pt x="17538" y="112102"/>
                  </a:lnTo>
                  <a:lnTo>
                    <a:pt x="17538" y="114071"/>
                  </a:lnTo>
                  <a:lnTo>
                    <a:pt x="17538" y="227749"/>
                  </a:lnTo>
                  <a:lnTo>
                    <a:pt x="13233" y="227749"/>
                  </a:lnTo>
                  <a:lnTo>
                    <a:pt x="13233" y="114071"/>
                  </a:lnTo>
                  <a:lnTo>
                    <a:pt x="17538" y="114071"/>
                  </a:lnTo>
                  <a:lnTo>
                    <a:pt x="17538" y="112102"/>
                  </a:lnTo>
                  <a:lnTo>
                    <a:pt x="9131" y="112102"/>
                  </a:lnTo>
                  <a:lnTo>
                    <a:pt x="9131" y="52298"/>
                  </a:lnTo>
                  <a:lnTo>
                    <a:pt x="29197" y="52298"/>
                  </a:lnTo>
                  <a:lnTo>
                    <a:pt x="29197" y="50355"/>
                  </a:lnTo>
                  <a:lnTo>
                    <a:pt x="9131" y="50355"/>
                  </a:lnTo>
                  <a:lnTo>
                    <a:pt x="7175" y="50355"/>
                  </a:lnTo>
                  <a:lnTo>
                    <a:pt x="7175" y="52298"/>
                  </a:lnTo>
                  <a:lnTo>
                    <a:pt x="7175" y="112102"/>
                  </a:lnTo>
                  <a:lnTo>
                    <a:pt x="1968" y="112102"/>
                  </a:lnTo>
                  <a:lnTo>
                    <a:pt x="1968" y="52298"/>
                  </a:lnTo>
                  <a:lnTo>
                    <a:pt x="7175" y="52298"/>
                  </a:lnTo>
                  <a:lnTo>
                    <a:pt x="7175" y="50355"/>
                  </a:lnTo>
                  <a:lnTo>
                    <a:pt x="25" y="50355"/>
                  </a:lnTo>
                  <a:lnTo>
                    <a:pt x="25" y="114058"/>
                  </a:lnTo>
                  <a:lnTo>
                    <a:pt x="9131" y="114058"/>
                  </a:lnTo>
                  <a:lnTo>
                    <a:pt x="11277" y="114058"/>
                  </a:lnTo>
                  <a:lnTo>
                    <a:pt x="11277" y="227749"/>
                  </a:lnTo>
                  <a:lnTo>
                    <a:pt x="11277" y="228041"/>
                  </a:lnTo>
                  <a:lnTo>
                    <a:pt x="9156" y="228041"/>
                  </a:lnTo>
                  <a:lnTo>
                    <a:pt x="7150" y="228028"/>
                  </a:lnTo>
                  <a:lnTo>
                    <a:pt x="7150" y="230022"/>
                  </a:lnTo>
                  <a:lnTo>
                    <a:pt x="7150" y="292722"/>
                  </a:lnTo>
                  <a:lnTo>
                    <a:pt x="1993" y="292722"/>
                  </a:lnTo>
                  <a:lnTo>
                    <a:pt x="1993" y="230022"/>
                  </a:lnTo>
                  <a:lnTo>
                    <a:pt x="7150" y="230022"/>
                  </a:lnTo>
                  <a:lnTo>
                    <a:pt x="7150" y="228028"/>
                  </a:lnTo>
                  <a:lnTo>
                    <a:pt x="0" y="228028"/>
                  </a:lnTo>
                  <a:lnTo>
                    <a:pt x="0" y="294728"/>
                  </a:lnTo>
                  <a:lnTo>
                    <a:pt x="9156" y="294728"/>
                  </a:lnTo>
                  <a:lnTo>
                    <a:pt x="29197" y="294703"/>
                  </a:lnTo>
                  <a:lnTo>
                    <a:pt x="29197" y="671931"/>
                  </a:lnTo>
                  <a:lnTo>
                    <a:pt x="34721" y="677049"/>
                  </a:lnTo>
                  <a:lnTo>
                    <a:pt x="126733" y="684644"/>
                  </a:lnTo>
                  <a:lnTo>
                    <a:pt x="126733" y="682523"/>
                  </a:lnTo>
                  <a:lnTo>
                    <a:pt x="126733" y="2171"/>
                  </a:lnTo>
                  <a:lnTo>
                    <a:pt x="126733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707515" y="1054128"/>
              <a:ext cx="15875" cy="71120"/>
            </a:xfrm>
            <a:custGeom>
              <a:avLst/>
              <a:gdLst/>
              <a:ahLst/>
              <a:cxnLst/>
              <a:rect l="l" t="t" r="r" b="b"/>
              <a:pathLst>
                <a:path w="15875" h="71119">
                  <a:moveTo>
                    <a:pt x="8915" y="0"/>
                  </a:moveTo>
                  <a:lnTo>
                    <a:pt x="0" y="0"/>
                  </a:lnTo>
                  <a:lnTo>
                    <a:pt x="0" y="70726"/>
                  </a:lnTo>
                  <a:lnTo>
                    <a:pt x="15252" y="70726"/>
                  </a:lnTo>
                  <a:lnTo>
                    <a:pt x="15252" y="30264"/>
                  </a:lnTo>
                  <a:lnTo>
                    <a:pt x="8915" y="30264"/>
                  </a:lnTo>
                  <a:lnTo>
                    <a:pt x="89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706537" y="1053150"/>
              <a:ext cx="17780" cy="73025"/>
            </a:xfrm>
            <a:custGeom>
              <a:avLst/>
              <a:gdLst/>
              <a:ahLst/>
              <a:cxnLst/>
              <a:rect l="l" t="t" r="r" b="b"/>
              <a:pathLst>
                <a:path w="17780" h="73025">
                  <a:moveTo>
                    <a:pt x="10871" y="0"/>
                  </a:moveTo>
                  <a:lnTo>
                    <a:pt x="0" y="0"/>
                  </a:lnTo>
                  <a:lnTo>
                    <a:pt x="0" y="72682"/>
                  </a:lnTo>
                  <a:lnTo>
                    <a:pt x="17195" y="72682"/>
                  </a:lnTo>
                  <a:lnTo>
                    <a:pt x="17195" y="70726"/>
                  </a:lnTo>
                  <a:lnTo>
                    <a:pt x="1955" y="70726"/>
                  </a:lnTo>
                  <a:lnTo>
                    <a:pt x="1955" y="1943"/>
                  </a:lnTo>
                  <a:lnTo>
                    <a:pt x="10871" y="1943"/>
                  </a:lnTo>
                  <a:lnTo>
                    <a:pt x="10871" y="0"/>
                  </a:lnTo>
                  <a:close/>
                </a:path>
                <a:path w="17780" h="73025">
                  <a:moveTo>
                    <a:pt x="10871" y="30264"/>
                  </a:moveTo>
                  <a:lnTo>
                    <a:pt x="9893" y="30264"/>
                  </a:lnTo>
                  <a:lnTo>
                    <a:pt x="9893" y="32219"/>
                  </a:lnTo>
                  <a:lnTo>
                    <a:pt x="15252" y="32219"/>
                  </a:lnTo>
                  <a:lnTo>
                    <a:pt x="15252" y="70726"/>
                  </a:lnTo>
                  <a:lnTo>
                    <a:pt x="17195" y="70726"/>
                  </a:lnTo>
                  <a:lnTo>
                    <a:pt x="17195" y="31241"/>
                  </a:lnTo>
                  <a:lnTo>
                    <a:pt x="10871" y="31241"/>
                  </a:lnTo>
                  <a:lnTo>
                    <a:pt x="10871" y="30264"/>
                  </a:lnTo>
                  <a:close/>
                </a:path>
                <a:path w="17780" h="73025">
                  <a:moveTo>
                    <a:pt x="10871" y="1943"/>
                  </a:moveTo>
                  <a:lnTo>
                    <a:pt x="8915" y="1943"/>
                  </a:lnTo>
                  <a:lnTo>
                    <a:pt x="8915" y="32219"/>
                  </a:lnTo>
                  <a:lnTo>
                    <a:pt x="9893" y="32219"/>
                  </a:lnTo>
                  <a:lnTo>
                    <a:pt x="9893" y="30264"/>
                  </a:lnTo>
                  <a:lnTo>
                    <a:pt x="10871" y="30264"/>
                  </a:lnTo>
                  <a:lnTo>
                    <a:pt x="10871" y="1943"/>
                  </a:lnTo>
                  <a:close/>
                </a:path>
                <a:path w="17780" h="73025">
                  <a:moveTo>
                    <a:pt x="17195" y="30264"/>
                  </a:moveTo>
                  <a:lnTo>
                    <a:pt x="10871" y="30264"/>
                  </a:lnTo>
                  <a:lnTo>
                    <a:pt x="10871" y="31241"/>
                  </a:lnTo>
                  <a:lnTo>
                    <a:pt x="17195" y="31241"/>
                  </a:lnTo>
                  <a:lnTo>
                    <a:pt x="17195" y="30264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673821" y="1236492"/>
              <a:ext cx="46990" cy="71120"/>
            </a:xfrm>
            <a:custGeom>
              <a:avLst/>
              <a:gdLst/>
              <a:ahLst/>
              <a:cxnLst/>
              <a:rect l="l" t="t" r="r" b="b"/>
              <a:pathLst>
                <a:path w="46989" h="71119">
                  <a:moveTo>
                    <a:pt x="33693" y="0"/>
                  </a:moveTo>
                  <a:lnTo>
                    <a:pt x="0" y="0"/>
                  </a:lnTo>
                  <a:lnTo>
                    <a:pt x="0" y="70650"/>
                  </a:lnTo>
                  <a:lnTo>
                    <a:pt x="33693" y="70650"/>
                  </a:lnTo>
                  <a:lnTo>
                    <a:pt x="33693" y="63830"/>
                  </a:lnTo>
                  <a:lnTo>
                    <a:pt x="46393" y="63830"/>
                  </a:lnTo>
                  <a:lnTo>
                    <a:pt x="46393" y="19164"/>
                  </a:lnTo>
                  <a:lnTo>
                    <a:pt x="33693" y="19164"/>
                  </a:lnTo>
                  <a:lnTo>
                    <a:pt x="336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672843" y="1235514"/>
              <a:ext cx="48895" cy="73025"/>
            </a:xfrm>
            <a:custGeom>
              <a:avLst/>
              <a:gdLst/>
              <a:ahLst/>
              <a:cxnLst/>
              <a:rect l="l" t="t" r="r" b="b"/>
              <a:pathLst>
                <a:path w="48894" h="73025">
                  <a:moveTo>
                    <a:pt x="35648" y="0"/>
                  </a:moveTo>
                  <a:lnTo>
                    <a:pt x="0" y="0"/>
                  </a:lnTo>
                  <a:lnTo>
                    <a:pt x="0" y="72593"/>
                  </a:lnTo>
                  <a:lnTo>
                    <a:pt x="35648" y="72593"/>
                  </a:lnTo>
                  <a:lnTo>
                    <a:pt x="35648" y="70650"/>
                  </a:lnTo>
                  <a:lnTo>
                    <a:pt x="1943" y="70650"/>
                  </a:lnTo>
                  <a:lnTo>
                    <a:pt x="1943" y="1955"/>
                  </a:lnTo>
                  <a:lnTo>
                    <a:pt x="35648" y="1955"/>
                  </a:lnTo>
                  <a:lnTo>
                    <a:pt x="35648" y="0"/>
                  </a:lnTo>
                  <a:close/>
                </a:path>
                <a:path w="48894" h="73025">
                  <a:moveTo>
                    <a:pt x="35648" y="19164"/>
                  </a:moveTo>
                  <a:lnTo>
                    <a:pt x="34670" y="19164"/>
                  </a:lnTo>
                  <a:lnTo>
                    <a:pt x="34670" y="21120"/>
                  </a:lnTo>
                  <a:lnTo>
                    <a:pt x="46393" y="21120"/>
                  </a:lnTo>
                  <a:lnTo>
                    <a:pt x="46393" y="63830"/>
                  </a:lnTo>
                  <a:lnTo>
                    <a:pt x="33693" y="63830"/>
                  </a:lnTo>
                  <a:lnTo>
                    <a:pt x="33693" y="70650"/>
                  </a:lnTo>
                  <a:lnTo>
                    <a:pt x="35648" y="70650"/>
                  </a:lnTo>
                  <a:lnTo>
                    <a:pt x="35648" y="65773"/>
                  </a:lnTo>
                  <a:lnTo>
                    <a:pt x="48348" y="65773"/>
                  </a:lnTo>
                  <a:lnTo>
                    <a:pt x="48348" y="20142"/>
                  </a:lnTo>
                  <a:lnTo>
                    <a:pt x="35648" y="20142"/>
                  </a:lnTo>
                  <a:lnTo>
                    <a:pt x="35648" y="19164"/>
                  </a:lnTo>
                  <a:close/>
                </a:path>
                <a:path w="48894" h="73025">
                  <a:moveTo>
                    <a:pt x="35648" y="1955"/>
                  </a:moveTo>
                  <a:lnTo>
                    <a:pt x="33693" y="1955"/>
                  </a:lnTo>
                  <a:lnTo>
                    <a:pt x="33693" y="21120"/>
                  </a:lnTo>
                  <a:lnTo>
                    <a:pt x="34670" y="21120"/>
                  </a:lnTo>
                  <a:lnTo>
                    <a:pt x="34670" y="19164"/>
                  </a:lnTo>
                  <a:lnTo>
                    <a:pt x="35648" y="19164"/>
                  </a:lnTo>
                  <a:lnTo>
                    <a:pt x="35648" y="1955"/>
                  </a:lnTo>
                  <a:close/>
                </a:path>
                <a:path w="48894" h="73025">
                  <a:moveTo>
                    <a:pt x="48348" y="19164"/>
                  </a:moveTo>
                  <a:lnTo>
                    <a:pt x="35648" y="19164"/>
                  </a:lnTo>
                  <a:lnTo>
                    <a:pt x="35648" y="20142"/>
                  </a:lnTo>
                  <a:lnTo>
                    <a:pt x="48348" y="20142"/>
                  </a:lnTo>
                  <a:lnTo>
                    <a:pt x="48348" y="19164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673819" y="1150747"/>
              <a:ext cx="34290" cy="86360"/>
            </a:xfrm>
            <a:custGeom>
              <a:avLst/>
              <a:gdLst/>
              <a:ahLst/>
              <a:cxnLst/>
              <a:rect l="l" t="t" r="r" b="b"/>
              <a:pathLst>
                <a:path w="34289" h="86359">
                  <a:moveTo>
                    <a:pt x="33693" y="0"/>
                  </a:moveTo>
                  <a:lnTo>
                    <a:pt x="0" y="0"/>
                  </a:lnTo>
                  <a:lnTo>
                    <a:pt x="0" y="85750"/>
                  </a:lnTo>
                  <a:lnTo>
                    <a:pt x="33693" y="85750"/>
                  </a:lnTo>
                  <a:lnTo>
                    <a:pt x="336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672839" y="1149770"/>
              <a:ext cx="36195" cy="88265"/>
            </a:xfrm>
            <a:custGeom>
              <a:avLst/>
              <a:gdLst/>
              <a:ahLst/>
              <a:cxnLst/>
              <a:rect l="l" t="t" r="r" b="b"/>
              <a:pathLst>
                <a:path w="36194" h="88265">
                  <a:moveTo>
                    <a:pt x="35648" y="0"/>
                  </a:moveTo>
                  <a:lnTo>
                    <a:pt x="0" y="0"/>
                  </a:lnTo>
                  <a:lnTo>
                    <a:pt x="0" y="87693"/>
                  </a:lnTo>
                  <a:lnTo>
                    <a:pt x="35648" y="87693"/>
                  </a:lnTo>
                  <a:lnTo>
                    <a:pt x="35648" y="85750"/>
                  </a:lnTo>
                  <a:lnTo>
                    <a:pt x="1955" y="85750"/>
                  </a:lnTo>
                  <a:lnTo>
                    <a:pt x="1955" y="1955"/>
                  </a:lnTo>
                  <a:lnTo>
                    <a:pt x="977" y="1955"/>
                  </a:lnTo>
                  <a:lnTo>
                    <a:pt x="977" y="977"/>
                  </a:lnTo>
                  <a:lnTo>
                    <a:pt x="35648" y="977"/>
                  </a:lnTo>
                  <a:lnTo>
                    <a:pt x="35648" y="0"/>
                  </a:lnTo>
                  <a:close/>
                </a:path>
                <a:path w="36194" h="88265">
                  <a:moveTo>
                    <a:pt x="35648" y="977"/>
                  </a:moveTo>
                  <a:lnTo>
                    <a:pt x="1955" y="977"/>
                  </a:lnTo>
                  <a:lnTo>
                    <a:pt x="1955" y="1955"/>
                  </a:lnTo>
                  <a:lnTo>
                    <a:pt x="33705" y="1955"/>
                  </a:lnTo>
                  <a:lnTo>
                    <a:pt x="33705" y="85750"/>
                  </a:lnTo>
                  <a:lnTo>
                    <a:pt x="35648" y="85750"/>
                  </a:lnTo>
                  <a:lnTo>
                    <a:pt x="35648" y="977"/>
                  </a:lnTo>
                  <a:close/>
                </a:path>
                <a:path w="36194" h="88265">
                  <a:moveTo>
                    <a:pt x="1955" y="977"/>
                  </a:moveTo>
                  <a:lnTo>
                    <a:pt x="977" y="977"/>
                  </a:lnTo>
                  <a:lnTo>
                    <a:pt x="977" y="1955"/>
                  </a:lnTo>
                  <a:lnTo>
                    <a:pt x="1955" y="1955"/>
                  </a:lnTo>
                  <a:lnTo>
                    <a:pt x="1955" y="977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673821" y="1010412"/>
              <a:ext cx="57785" cy="360045"/>
            </a:xfrm>
            <a:custGeom>
              <a:avLst/>
              <a:gdLst/>
              <a:ahLst/>
              <a:cxnLst/>
              <a:rect l="l" t="t" r="r" b="b"/>
              <a:pathLst>
                <a:path w="57785" h="360044">
                  <a:moveTo>
                    <a:pt x="0" y="0"/>
                  </a:moveTo>
                  <a:lnTo>
                    <a:pt x="0" y="140335"/>
                  </a:lnTo>
                  <a:lnTo>
                    <a:pt x="25107" y="140335"/>
                  </a:lnTo>
                  <a:lnTo>
                    <a:pt x="25107" y="221907"/>
                  </a:lnTo>
                  <a:lnTo>
                    <a:pt x="40030" y="265887"/>
                  </a:lnTo>
                  <a:lnTo>
                    <a:pt x="40030" y="360032"/>
                  </a:lnTo>
                  <a:lnTo>
                    <a:pt x="57200" y="360032"/>
                  </a:lnTo>
                  <a:lnTo>
                    <a:pt x="57200" y="265887"/>
                  </a:lnTo>
                  <a:lnTo>
                    <a:pt x="33693" y="194805"/>
                  </a:lnTo>
                  <a:lnTo>
                    <a:pt x="33693" y="12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672843" y="1009396"/>
              <a:ext cx="59690" cy="362585"/>
            </a:xfrm>
            <a:custGeom>
              <a:avLst/>
              <a:gdLst/>
              <a:ahLst/>
              <a:cxnLst/>
              <a:rect l="l" t="t" r="r" b="b"/>
              <a:pathLst>
                <a:path w="59689" h="362584">
                  <a:moveTo>
                    <a:pt x="0" y="0"/>
                  </a:moveTo>
                  <a:lnTo>
                    <a:pt x="0" y="142328"/>
                  </a:lnTo>
                  <a:lnTo>
                    <a:pt x="25107" y="142328"/>
                  </a:lnTo>
                  <a:lnTo>
                    <a:pt x="25107" y="223088"/>
                  </a:lnTo>
                  <a:lnTo>
                    <a:pt x="39922" y="266750"/>
                  </a:lnTo>
                  <a:lnTo>
                    <a:pt x="40030" y="362026"/>
                  </a:lnTo>
                  <a:lnTo>
                    <a:pt x="59156" y="362026"/>
                  </a:lnTo>
                  <a:lnTo>
                    <a:pt x="59156" y="360083"/>
                  </a:lnTo>
                  <a:lnTo>
                    <a:pt x="41973" y="360083"/>
                  </a:lnTo>
                  <a:lnTo>
                    <a:pt x="41973" y="266750"/>
                  </a:lnTo>
                  <a:lnTo>
                    <a:pt x="27171" y="223088"/>
                  </a:lnTo>
                  <a:lnTo>
                    <a:pt x="27063" y="140373"/>
                  </a:lnTo>
                  <a:lnTo>
                    <a:pt x="1943" y="140373"/>
                  </a:lnTo>
                  <a:lnTo>
                    <a:pt x="1943" y="2019"/>
                  </a:lnTo>
                  <a:lnTo>
                    <a:pt x="35648" y="2019"/>
                  </a:lnTo>
                  <a:lnTo>
                    <a:pt x="35648" y="1320"/>
                  </a:lnTo>
                  <a:lnTo>
                    <a:pt x="0" y="0"/>
                  </a:lnTo>
                  <a:close/>
                </a:path>
                <a:path w="59689" h="362584">
                  <a:moveTo>
                    <a:pt x="35598" y="195516"/>
                  </a:moveTo>
                  <a:lnTo>
                    <a:pt x="33743" y="196126"/>
                  </a:lnTo>
                  <a:lnTo>
                    <a:pt x="57100" y="266750"/>
                  </a:lnTo>
                  <a:lnTo>
                    <a:pt x="57200" y="360083"/>
                  </a:lnTo>
                  <a:lnTo>
                    <a:pt x="59156" y="360083"/>
                  </a:lnTo>
                  <a:lnTo>
                    <a:pt x="59156" y="266750"/>
                  </a:lnTo>
                  <a:lnTo>
                    <a:pt x="35799" y="196126"/>
                  </a:lnTo>
                  <a:lnTo>
                    <a:pt x="35698" y="195821"/>
                  </a:lnTo>
                  <a:lnTo>
                    <a:pt x="35598" y="195516"/>
                  </a:lnTo>
                  <a:close/>
                </a:path>
                <a:path w="59689" h="362584">
                  <a:moveTo>
                    <a:pt x="35648" y="2019"/>
                  </a:moveTo>
                  <a:lnTo>
                    <a:pt x="1943" y="2019"/>
                  </a:lnTo>
                  <a:lnTo>
                    <a:pt x="33693" y="3200"/>
                  </a:lnTo>
                  <a:lnTo>
                    <a:pt x="33743" y="196126"/>
                  </a:lnTo>
                  <a:lnTo>
                    <a:pt x="35598" y="195516"/>
                  </a:lnTo>
                  <a:lnTo>
                    <a:pt x="35648" y="2019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22143" y="933425"/>
              <a:ext cx="170827" cy="106959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959001" y="484903"/>
              <a:ext cx="34009" cy="368809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008731" y="779996"/>
              <a:ext cx="38176" cy="70954"/>
            </a:xfrm>
            <a:prstGeom prst="rect">
              <a:avLst/>
            </a:prstGeom>
          </p:spPr>
        </p:pic>
      </p:grpSp>
      <p:sp>
        <p:nvSpPr>
          <p:cNvPr id="25" name="object 25"/>
          <p:cNvSpPr txBox="1"/>
          <p:nvPr/>
        </p:nvSpPr>
        <p:spPr>
          <a:xfrm>
            <a:off x="275300" y="2552757"/>
            <a:ext cx="258381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2.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Instalar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el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impermeable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sello.</a:t>
            </a:r>
            <a:r>
              <a:rPr sz="90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(Para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cierto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dispositivos)</a:t>
            </a:r>
            <a:endParaRPr sz="900" dirty="0">
              <a:latin typeface="Microsoft Sans Serif"/>
              <a:cs typeface="Microsoft Sans Serif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6200" y="3093473"/>
            <a:ext cx="2158075" cy="1338827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r>
              <a:rPr lang="es-MX" sz="700" b="1" dirty="0"/>
              <a:t>Antes de la instalación, adapte el cable Ethernet a través de la cubierta en espiral, el soporte y la junta tórica. Luego, siga los pasos mostrados en la imagen:</a:t>
            </a:r>
            <a:endParaRPr lang="es-MX" sz="700" dirty="0"/>
          </a:p>
          <a:p>
            <a:pPr>
              <a:buFont typeface="+mj-lt"/>
              <a:buAutoNum type="arabicPeriod"/>
            </a:pPr>
            <a:r>
              <a:rPr lang="es-MX" sz="700" dirty="0"/>
              <a:t>Conecte el cable Ethernet al puerto del dispositivo.</a:t>
            </a:r>
          </a:p>
          <a:p>
            <a:pPr>
              <a:buFont typeface="+mj-lt"/>
              <a:buAutoNum type="arabicPeriod"/>
            </a:pPr>
            <a:r>
              <a:rPr lang="es-MX" sz="700" dirty="0"/>
              <a:t>Coloque la junta tórica en la cabeza del soporte y atornille el soporte al cuerpo del dispositivo.</a:t>
            </a:r>
          </a:p>
          <a:p>
            <a:pPr>
              <a:buFont typeface="+mj-lt"/>
              <a:buAutoNum type="arabicPeriod"/>
            </a:pPr>
            <a:r>
              <a:rPr lang="es-MX" sz="700" dirty="0"/>
              <a:t>Pase el cable Ethernet a través de la abertura del sello, con el lado más grueso orientado hacia el soporte.</a:t>
            </a:r>
          </a:p>
          <a:p>
            <a:pPr>
              <a:buFont typeface="+mj-lt"/>
              <a:buAutoNum type="arabicPeriod"/>
            </a:pPr>
            <a:r>
              <a:rPr lang="es-MX" sz="700" dirty="0"/>
              <a:t>Conecte el sello al soporte.</a:t>
            </a:r>
          </a:p>
          <a:p>
            <a:pPr>
              <a:buFont typeface="+mj-lt"/>
              <a:buAutoNum type="arabicPeriod"/>
            </a:pPr>
            <a:r>
              <a:rPr lang="es-MX" sz="700" dirty="0"/>
              <a:t>Atornille la cubierta en espiral al soporte.</a:t>
            </a:r>
          </a:p>
        </p:txBody>
      </p:sp>
      <p:grpSp>
        <p:nvGrpSpPr>
          <p:cNvPr id="27" name="object 27"/>
          <p:cNvGrpSpPr/>
          <p:nvPr/>
        </p:nvGrpSpPr>
        <p:grpSpPr>
          <a:xfrm>
            <a:off x="2282399" y="2906644"/>
            <a:ext cx="967105" cy="967105"/>
            <a:chOff x="2282399" y="2144644"/>
            <a:chExt cx="967105" cy="967105"/>
          </a:xfrm>
        </p:grpSpPr>
        <p:sp>
          <p:nvSpPr>
            <p:cNvPr id="28" name="object 28"/>
            <p:cNvSpPr/>
            <p:nvPr/>
          </p:nvSpPr>
          <p:spPr>
            <a:xfrm>
              <a:off x="2282399" y="2144644"/>
              <a:ext cx="967105" cy="967105"/>
            </a:xfrm>
            <a:custGeom>
              <a:avLst/>
              <a:gdLst/>
              <a:ahLst/>
              <a:cxnLst/>
              <a:rect l="l" t="t" r="r" b="b"/>
              <a:pathLst>
                <a:path w="967105" h="967105">
                  <a:moveTo>
                    <a:pt x="483285" y="0"/>
                  </a:moveTo>
                  <a:lnTo>
                    <a:pt x="436741" y="2212"/>
                  </a:lnTo>
                  <a:lnTo>
                    <a:pt x="391449" y="8714"/>
                  </a:lnTo>
                  <a:lnTo>
                    <a:pt x="347610" y="19303"/>
                  </a:lnTo>
                  <a:lnTo>
                    <a:pt x="305429" y="33776"/>
                  </a:lnTo>
                  <a:lnTo>
                    <a:pt x="265108" y="51932"/>
                  </a:lnTo>
                  <a:lnTo>
                    <a:pt x="226848" y="73566"/>
                  </a:lnTo>
                  <a:lnTo>
                    <a:pt x="190853" y="98478"/>
                  </a:lnTo>
                  <a:lnTo>
                    <a:pt x="157325" y="126465"/>
                  </a:lnTo>
                  <a:lnTo>
                    <a:pt x="126466" y="157323"/>
                  </a:lnTo>
                  <a:lnTo>
                    <a:pt x="98479" y="190850"/>
                  </a:lnTo>
                  <a:lnTo>
                    <a:pt x="73567" y="226845"/>
                  </a:lnTo>
                  <a:lnTo>
                    <a:pt x="51932" y="265103"/>
                  </a:lnTo>
                  <a:lnTo>
                    <a:pt x="33776" y="305424"/>
                  </a:lnTo>
                  <a:lnTo>
                    <a:pt x="19303" y="347603"/>
                  </a:lnTo>
                  <a:lnTo>
                    <a:pt x="8714" y="391440"/>
                  </a:lnTo>
                  <a:lnTo>
                    <a:pt x="2212" y="436730"/>
                  </a:lnTo>
                  <a:lnTo>
                    <a:pt x="0" y="483273"/>
                  </a:lnTo>
                  <a:lnTo>
                    <a:pt x="2212" y="529815"/>
                  </a:lnTo>
                  <a:lnTo>
                    <a:pt x="8714" y="575106"/>
                  </a:lnTo>
                  <a:lnTo>
                    <a:pt x="19303" y="618943"/>
                  </a:lnTo>
                  <a:lnTo>
                    <a:pt x="33776" y="661123"/>
                  </a:lnTo>
                  <a:lnTo>
                    <a:pt x="51932" y="701445"/>
                  </a:lnTo>
                  <a:lnTo>
                    <a:pt x="73567" y="739704"/>
                  </a:lnTo>
                  <a:lnTo>
                    <a:pt x="98479" y="775700"/>
                  </a:lnTo>
                  <a:lnTo>
                    <a:pt x="126466" y="809228"/>
                  </a:lnTo>
                  <a:lnTo>
                    <a:pt x="157325" y="840088"/>
                  </a:lnTo>
                  <a:lnTo>
                    <a:pt x="190853" y="868075"/>
                  </a:lnTo>
                  <a:lnTo>
                    <a:pt x="226848" y="892988"/>
                  </a:lnTo>
                  <a:lnTo>
                    <a:pt x="265108" y="914624"/>
                  </a:lnTo>
                  <a:lnTo>
                    <a:pt x="305429" y="932780"/>
                  </a:lnTo>
                  <a:lnTo>
                    <a:pt x="347610" y="947254"/>
                  </a:lnTo>
                  <a:lnTo>
                    <a:pt x="391449" y="957844"/>
                  </a:lnTo>
                  <a:lnTo>
                    <a:pt x="436741" y="964346"/>
                  </a:lnTo>
                  <a:lnTo>
                    <a:pt x="483285" y="966558"/>
                  </a:lnTo>
                  <a:lnTo>
                    <a:pt x="529830" y="964346"/>
                  </a:lnTo>
                  <a:lnTo>
                    <a:pt x="575122" y="957844"/>
                  </a:lnTo>
                  <a:lnTo>
                    <a:pt x="618960" y="947254"/>
                  </a:lnTo>
                  <a:lnTo>
                    <a:pt x="661141" y="932780"/>
                  </a:lnTo>
                  <a:lnTo>
                    <a:pt x="701463" y="914624"/>
                  </a:lnTo>
                  <a:lnTo>
                    <a:pt x="739723" y="892988"/>
                  </a:lnTo>
                  <a:lnTo>
                    <a:pt x="775718" y="868075"/>
                  </a:lnTo>
                  <a:lnTo>
                    <a:pt x="809246" y="840088"/>
                  </a:lnTo>
                  <a:lnTo>
                    <a:pt x="840105" y="809228"/>
                  </a:lnTo>
                  <a:lnTo>
                    <a:pt x="868091" y="775700"/>
                  </a:lnTo>
                  <a:lnTo>
                    <a:pt x="893004" y="739704"/>
                  </a:lnTo>
                  <a:lnTo>
                    <a:pt x="914639" y="701445"/>
                  </a:lnTo>
                  <a:lnTo>
                    <a:pt x="932794" y="661123"/>
                  </a:lnTo>
                  <a:lnTo>
                    <a:pt x="947268" y="618943"/>
                  </a:lnTo>
                  <a:lnTo>
                    <a:pt x="957857" y="575106"/>
                  </a:lnTo>
                  <a:lnTo>
                    <a:pt x="964359" y="529815"/>
                  </a:lnTo>
                  <a:lnTo>
                    <a:pt x="966571" y="483273"/>
                  </a:lnTo>
                  <a:lnTo>
                    <a:pt x="964359" y="436730"/>
                  </a:lnTo>
                  <a:lnTo>
                    <a:pt x="957857" y="391440"/>
                  </a:lnTo>
                  <a:lnTo>
                    <a:pt x="947268" y="347603"/>
                  </a:lnTo>
                  <a:lnTo>
                    <a:pt x="932794" y="305424"/>
                  </a:lnTo>
                  <a:lnTo>
                    <a:pt x="914639" y="265103"/>
                  </a:lnTo>
                  <a:lnTo>
                    <a:pt x="893004" y="226845"/>
                  </a:lnTo>
                  <a:lnTo>
                    <a:pt x="868091" y="190850"/>
                  </a:lnTo>
                  <a:lnTo>
                    <a:pt x="840105" y="157323"/>
                  </a:lnTo>
                  <a:lnTo>
                    <a:pt x="809246" y="126465"/>
                  </a:lnTo>
                  <a:lnTo>
                    <a:pt x="775718" y="98478"/>
                  </a:lnTo>
                  <a:lnTo>
                    <a:pt x="739723" y="73566"/>
                  </a:lnTo>
                  <a:lnTo>
                    <a:pt x="701463" y="51932"/>
                  </a:lnTo>
                  <a:lnTo>
                    <a:pt x="661141" y="33776"/>
                  </a:lnTo>
                  <a:lnTo>
                    <a:pt x="618960" y="19303"/>
                  </a:lnTo>
                  <a:lnTo>
                    <a:pt x="575122" y="8714"/>
                  </a:lnTo>
                  <a:lnTo>
                    <a:pt x="529830" y="2212"/>
                  </a:lnTo>
                  <a:lnTo>
                    <a:pt x="483285" y="0"/>
                  </a:lnTo>
                  <a:close/>
                </a:path>
              </a:pathLst>
            </a:custGeom>
            <a:solidFill>
              <a:srgbClr val="C0C2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293835" y="2415158"/>
              <a:ext cx="56083" cy="169265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331793" y="2311689"/>
              <a:ext cx="138368" cy="272738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2744553" y="2273603"/>
              <a:ext cx="93345" cy="204470"/>
            </a:xfrm>
            <a:custGeom>
              <a:avLst/>
              <a:gdLst/>
              <a:ahLst/>
              <a:cxnLst/>
              <a:rect l="l" t="t" r="r" b="b"/>
              <a:pathLst>
                <a:path w="93344" h="204469">
                  <a:moveTo>
                    <a:pt x="81013" y="0"/>
                  </a:moveTo>
                  <a:lnTo>
                    <a:pt x="0" y="20637"/>
                  </a:lnTo>
                  <a:lnTo>
                    <a:pt x="4584" y="204076"/>
                  </a:lnTo>
                  <a:lnTo>
                    <a:pt x="93256" y="143700"/>
                  </a:lnTo>
                  <a:lnTo>
                    <a:pt x="81013" y="0"/>
                  </a:lnTo>
                  <a:close/>
                </a:path>
              </a:pathLst>
            </a:custGeom>
            <a:solidFill>
              <a:srgbClr val="D7D9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636159" y="2146848"/>
              <a:ext cx="189865" cy="147955"/>
            </a:xfrm>
            <a:custGeom>
              <a:avLst/>
              <a:gdLst/>
              <a:ahLst/>
              <a:cxnLst/>
              <a:rect l="l" t="t" r="r" b="b"/>
              <a:pathLst>
                <a:path w="189864" h="147955">
                  <a:moveTo>
                    <a:pt x="84626" y="0"/>
                  </a:moveTo>
                  <a:lnTo>
                    <a:pt x="82985" y="0"/>
                  </a:lnTo>
                  <a:lnTo>
                    <a:pt x="37691" y="6501"/>
                  </a:lnTo>
                  <a:lnTo>
                    <a:pt x="0" y="15605"/>
                  </a:lnTo>
                  <a:lnTo>
                    <a:pt x="108394" y="147393"/>
                  </a:lnTo>
                  <a:lnTo>
                    <a:pt x="189407" y="126756"/>
                  </a:lnTo>
                  <a:lnTo>
                    <a:pt x="8462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439771" y="2255926"/>
              <a:ext cx="309359" cy="276504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400478" y="2162238"/>
              <a:ext cx="312546" cy="195440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2503499" y="2305013"/>
              <a:ext cx="151765" cy="179705"/>
            </a:xfrm>
            <a:custGeom>
              <a:avLst/>
              <a:gdLst/>
              <a:ahLst/>
              <a:cxnLst/>
              <a:rect l="l" t="t" r="r" b="b"/>
              <a:pathLst>
                <a:path w="151764" h="179705">
                  <a:moveTo>
                    <a:pt x="136208" y="0"/>
                  </a:moveTo>
                  <a:lnTo>
                    <a:pt x="127507" y="919"/>
                  </a:lnTo>
                  <a:lnTo>
                    <a:pt x="4699" y="45610"/>
                  </a:lnTo>
                  <a:lnTo>
                    <a:pt x="0" y="52341"/>
                  </a:lnTo>
                  <a:lnTo>
                    <a:pt x="0" y="161663"/>
                  </a:lnTo>
                  <a:lnTo>
                    <a:pt x="2113" y="170136"/>
                  </a:lnTo>
                  <a:lnTo>
                    <a:pt x="7640" y="176334"/>
                  </a:lnTo>
                  <a:lnTo>
                    <a:pt x="15360" y="179404"/>
                  </a:lnTo>
                  <a:lnTo>
                    <a:pt x="24053" y="178490"/>
                  </a:lnTo>
                  <a:lnTo>
                    <a:pt x="139776" y="136377"/>
                  </a:lnTo>
                  <a:lnTo>
                    <a:pt x="146850" y="133799"/>
                  </a:lnTo>
                  <a:lnTo>
                    <a:pt x="151574" y="127068"/>
                  </a:lnTo>
                  <a:lnTo>
                    <a:pt x="151574" y="17746"/>
                  </a:lnTo>
                  <a:lnTo>
                    <a:pt x="149460" y="9272"/>
                  </a:lnTo>
                  <a:lnTo>
                    <a:pt x="143932" y="3070"/>
                  </a:lnTo>
                  <a:lnTo>
                    <a:pt x="136208" y="0"/>
                  </a:lnTo>
                  <a:close/>
                </a:path>
              </a:pathLst>
            </a:custGeom>
            <a:solidFill>
              <a:srgbClr val="F3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503487" y="2304859"/>
              <a:ext cx="156235" cy="177723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2545173" y="2364552"/>
              <a:ext cx="123189" cy="113030"/>
            </a:xfrm>
            <a:custGeom>
              <a:avLst/>
              <a:gdLst/>
              <a:ahLst/>
              <a:cxnLst/>
              <a:rect l="l" t="t" r="r" b="b"/>
              <a:pathLst>
                <a:path w="123189" h="113030">
                  <a:moveTo>
                    <a:pt x="79549" y="0"/>
                  </a:moveTo>
                  <a:lnTo>
                    <a:pt x="32532" y="18800"/>
                  </a:lnTo>
                  <a:lnTo>
                    <a:pt x="2474" y="59547"/>
                  </a:lnTo>
                  <a:lnTo>
                    <a:pt x="0" y="80481"/>
                  </a:lnTo>
                  <a:lnTo>
                    <a:pt x="6992" y="98378"/>
                  </a:lnTo>
                  <a:lnTo>
                    <a:pt x="22537" y="109650"/>
                  </a:lnTo>
                  <a:lnTo>
                    <a:pt x="43416" y="112534"/>
                  </a:lnTo>
                  <a:lnTo>
                    <a:pt x="66943" y="107181"/>
                  </a:lnTo>
                  <a:lnTo>
                    <a:pt x="90431" y="93743"/>
                  </a:lnTo>
                  <a:lnTo>
                    <a:pt x="109371" y="74408"/>
                  </a:lnTo>
                  <a:lnTo>
                    <a:pt x="120491" y="52992"/>
                  </a:lnTo>
                  <a:lnTo>
                    <a:pt x="122969" y="32057"/>
                  </a:lnTo>
                  <a:lnTo>
                    <a:pt x="115984" y="14165"/>
                  </a:lnTo>
                  <a:lnTo>
                    <a:pt x="100432" y="2889"/>
                  </a:lnTo>
                  <a:lnTo>
                    <a:pt x="7954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688949" y="2352899"/>
              <a:ext cx="22860" cy="39370"/>
            </a:xfrm>
            <a:custGeom>
              <a:avLst/>
              <a:gdLst/>
              <a:ahLst/>
              <a:cxnLst/>
              <a:rect l="l" t="t" r="r" b="b"/>
              <a:pathLst>
                <a:path w="22860" h="39369">
                  <a:moveTo>
                    <a:pt x="22351" y="0"/>
                  </a:moveTo>
                  <a:lnTo>
                    <a:pt x="0" y="8623"/>
                  </a:lnTo>
                  <a:lnTo>
                    <a:pt x="0" y="38988"/>
                  </a:lnTo>
                  <a:lnTo>
                    <a:pt x="22351" y="30759"/>
                  </a:lnTo>
                  <a:lnTo>
                    <a:pt x="22351" y="0"/>
                  </a:lnTo>
                  <a:close/>
                </a:path>
              </a:pathLst>
            </a:custGeom>
            <a:solidFill>
              <a:srgbClr val="E4E5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671376" y="2332177"/>
              <a:ext cx="40005" cy="29845"/>
            </a:xfrm>
            <a:custGeom>
              <a:avLst/>
              <a:gdLst/>
              <a:ahLst/>
              <a:cxnLst/>
              <a:rect l="l" t="t" r="r" b="b"/>
              <a:pathLst>
                <a:path w="40005" h="29844">
                  <a:moveTo>
                    <a:pt x="22352" y="0"/>
                  </a:moveTo>
                  <a:lnTo>
                    <a:pt x="0" y="8610"/>
                  </a:lnTo>
                  <a:lnTo>
                    <a:pt x="17576" y="29349"/>
                  </a:lnTo>
                  <a:lnTo>
                    <a:pt x="39928" y="20726"/>
                  </a:lnTo>
                  <a:lnTo>
                    <a:pt x="223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504960" y="2350198"/>
              <a:ext cx="26542" cy="22021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2507937" y="2352502"/>
              <a:ext cx="26670" cy="23495"/>
            </a:xfrm>
            <a:custGeom>
              <a:avLst/>
              <a:gdLst/>
              <a:ahLst/>
              <a:cxnLst/>
              <a:rect l="l" t="t" r="r" b="b"/>
              <a:pathLst>
                <a:path w="26669" h="23494">
                  <a:moveTo>
                    <a:pt x="20675" y="0"/>
                  </a:moveTo>
                  <a:lnTo>
                    <a:pt x="13690" y="533"/>
                  </a:lnTo>
                  <a:lnTo>
                    <a:pt x="2273" y="9359"/>
                  </a:lnTo>
                  <a:lnTo>
                    <a:pt x="0" y="15963"/>
                  </a:lnTo>
                  <a:lnTo>
                    <a:pt x="5791" y="23469"/>
                  </a:lnTo>
                  <a:lnTo>
                    <a:pt x="12763" y="22936"/>
                  </a:lnTo>
                  <a:lnTo>
                    <a:pt x="24180" y="14109"/>
                  </a:lnTo>
                  <a:lnTo>
                    <a:pt x="26466" y="7493"/>
                  </a:lnTo>
                  <a:lnTo>
                    <a:pt x="23571" y="3746"/>
                  </a:lnTo>
                  <a:lnTo>
                    <a:pt x="20675" y="0"/>
                  </a:lnTo>
                  <a:close/>
                </a:path>
              </a:pathLst>
            </a:custGeom>
            <a:solidFill>
              <a:srgbClr val="E9E9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516039" y="2361924"/>
              <a:ext cx="10795" cy="4445"/>
            </a:xfrm>
            <a:custGeom>
              <a:avLst/>
              <a:gdLst/>
              <a:ahLst/>
              <a:cxnLst/>
              <a:rect l="l" t="t" r="r" b="b"/>
              <a:pathLst>
                <a:path w="10794" h="4444">
                  <a:moveTo>
                    <a:pt x="0" y="4356"/>
                  </a:moveTo>
                  <a:lnTo>
                    <a:pt x="10337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671381" y="2340800"/>
              <a:ext cx="37477" cy="51079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2519711" y="2359011"/>
              <a:ext cx="3175" cy="10160"/>
            </a:xfrm>
            <a:custGeom>
              <a:avLst/>
              <a:gdLst/>
              <a:ahLst/>
              <a:cxnLst/>
              <a:rect l="l" t="t" r="r" b="b"/>
              <a:pathLst>
                <a:path w="3175" h="10160">
                  <a:moveTo>
                    <a:pt x="2933" y="0"/>
                  </a:moveTo>
                  <a:lnTo>
                    <a:pt x="0" y="0"/>
                  </a:lnTo>
                  <a:lnTo>
                    <a:pt x="0" y="10058"/>
                  </a:lnTo>
                  <a:lnTo>
                    <a:pt x="2933" y="10058"/>
                  </a:lnTo>
                  <a:lnTo>
                    <a:pt x="293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621635" y="2308936"/>
              <a:ext cx="26555" cy="22009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2624623" y="2311228"/>
              <a:ext cx="26670" cy="23495"/>
            </a:xfrm>
            <a:custGeom>
              <a:avLst/>
              <a:gdLst/>
              <a:ahLst/>
              <a:cxnLst/>
              <a:rect l="l" t="t" r="r" b="b"/>
              <a:pathLst>
                <a:path w="26669" h="23494">
                  <a:moveTo>
                    <a:pt x="20675" y="0"/>
                  </a:moveTo>
                  <a:lnTo>
                    <a:pt x="13690" y="533"/>
                  </a:lnTo>
                  <a:lnTo>
                    <a:pt x="2273" y="9359"/>
                  </a:lnTo>
                  <a:lnTo>
                    <a:pt x="0" y="15963"/>
                  </a:lnTo>
                  <a:lnTo>
                    <a:pt x="5791" y="23469"/>
                  </a:lnTo>
                  <a:lnTo>
                    <a:pt x="12763" y="22936"/>
                  </a:lnTo>
                  <a:lnTo>
                    <a:pt x="24180" y="14122"/>
                  </a:lnTo>
                  <a:lnTo>
                    <a:pt x="26466" y="7493"/>
                  </a:lnTo>
                  <a:lnTo>
                    <a:pt x="23571" y="3746"/>
                  </a:lnTo>
                  <a:lnTo>
                    <a:pt x="20675" y="0"/>
                  </a:lnTo>
                  <a:close/>
                </a:path>
              </a:pathLst>
            </a:custGeom>
            <a:solidFill>
              <a:srgbClr val="E9E9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2632726" y="2320649"/>
              <a:ext cx="10795" cy="4445"/>
            </a:xfrm>
            <a:custGeom>
              <a:avLst/>
              <a:gdLst/>
              <a:ahLst/>
              <a:cxnLst/>
              <a:rect l="l" t="t" r="r" b="b"/>
              <a:pathLst>
                <a:path w="10794" h="4444">
                  <a:moveTo>
                    <a:pt x="0" y="4356"/>
                  </a:moveTo>
                  <a:lnTo>
                    <a:pt x="10337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2636398" y="2317737"/>
              <a:ext cx="3175" cy="10160"/>
            </a:xfrm>
            <a:custGeom>
              <a:avLst/>
              <a:gdLst/>
              <a:ahLst/>
              <a:cxnLst/>
              <a:rect l="l" t="t" r="r" b="b"/>
              <a:pathLst>
                <a:path w="3175" h="10160">
                  <a:moveTo>
                    <a:pt x="2933" y="0"/>
                  </a:moveTo>
                  <a:lnTo>
                    <a:pt x="0" y="0"/>
                  </a:lnTo>
                  <a:lnTo>
                    <a:pt x="0" y="10058"/>
                  </a:lnTo>
                  <a:lnTo>
                    <a:pt x="2933" y="10058"/>
                  </a:lnTo>
                  <a:lnTo>
                    <a:pt x="293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4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504960" y="2452662"/>
              <a:ext cx="26542" cy="22021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552615" y="2371928"/>
              <a:ext cx="209685" cy="198844"/>
            </a:xfrm>
            <a:prstGeom prst="rect">
              <a:avLst/>
            </a:prstGeom>
          </p:spPr>
        </p:pic>
        <p:sp>
          <p:nvSpPr>
            <p:cNvPr id="51" name="object 51"/>
            <p:cNvSpPr/>
            <p:nvPr/>
          </p:nvSpPr>
          <p:spPr>
            <a:xfrm>
              <a:off x="2507937" y="2454970"/>
              <a:ext cx="26670" cy="23495"/>
            </a:xfrm>
            <a:custGeom>
              <a:avLst/>
              <a:gdLst/>
              <a:ahLst/>
              <a:cxnLst/>
              <a:rect l="l" t="t" r="r" b="b"/>
              <a:pathLst>
                <a:path w="26669" h="23494">
                  <a:moveTo>
                    <a:pt x="20675" y="0"/>
                  </a:moveTo>
                  <a:lnTo>
                    <a:pt x="13690" y="533"/>
                  </a:lnTo>
                  <a:lnTo>
                    <a:pt x="2273" y="9359"/>
                  </a:lnTo>
                  <a:lnTo>
                    <a:pt x="0" y="15963"/>
                  </a:lnTo>
                  <a:lnTo>
                    <a:pt x="5791" y="23469"/>
                  </a:lnTo>
                  <a:lnTo>
                    <a:pt x="12763" y="22936"/>
                  </a:lnTo>
                  <a:lnTo>
                    <a:pt x="24180" y="14109"/>
                  </a:lnTo>
                  <a:lnTo>
                    <a:pt x="26466" y="7493"/>
                  </a:lnTo>
                  <a:lnTo>
                    <a:pt x="23571" y="3746"/>
                  </a:lnTo>
                  <a:lnTo>
                    <a:pt x="20675" y="0"/>
                  </a:lnTo>
                  <a:close/>
                </a:path>
              </a:pathLst>
            </a:custGeom>
            <a:solidFill>
              <a:srgbClr val="E9E9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2516039" y="2464390"/>
              <a:ext cx="10795" cy="4445"/>
            </a:xfrm>
            <a:custGeom>
              <a:avLst/>
              <a:gdLst/>
              <a:ahLst/>
              <a:cxnLst/>
              <a:rect l="l" t="t" r="r" b="b"/>
              <a:pathLst>
                <a:path w="10794" h="4444">
                  <a:moveTo>
                    <a:pt x="0" y="4356"/>
                  </a:moveTo>
                  <a:lnTo>
                    <a:pt x="10337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2519711" y="2461478"/>
              <a:ext cx="3175" cy="10160"/>
            </a:xfrm>
            <a:custGeom>
              <a:avLst/>
              <a:gdLst/>
              <a:ahLst/>
              <a:cxnLst/>
              <a:rect l="l" t="t" r="r" b="b"/>
              <a:pathLst>
                <a:path w="3175" h="10160">
                  <a:moveTo>
                    <a:pt x="2933" y="0"/>
                  </a:moveTo>
                  <a:lnTo>
                    <a:pt x="0" y="0"/>
                  </a:lnTo>
                  <a:lnTo>
                    <a:pt x="0" y="10058"/>
                  </a:lnTo>
                  <a:lnTo>
                    <a:pt x="2933" y="10058"/>
                  </a:lnTo>
                  <a:lnTo>
                    <a:pt x="293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2691470" y="2519139"/>
              <a:ext cx="63500" cy="45085"/>
            </a:xfrm>
            <a:custGeom>
              <a:avLst/>
              <a:gdLst/>
              <a:ahLst/>
              <a:cxnLst/>
              <a:rect l="l" t="t" r="r" b="b"/>
              <a:pathLst>
                <a:path w="63500" h="45085">
                  <a:moveTo>
                    <a:pt x="62877" y="0"/>
                  </a:moveTo>
                  <a:lnTo>
                    <a:pt x="56562" y="1337"/>
                  </a:lnTo>
                  <a:lnTo>
                    <a:pt x="42779" y="4335"/>
                  </a:lnTo>
                  <a:lnTo>
                    <a:pt x="25930" y="8017"/>
                  </a:lnTo>
                  <a:lnTo>
                    <a:pt x="10413" y="11404"/>
                  </a:lnTo>
                  <a:lnTo>
                    <a:pt x="4305" y="12738"/>
                  </a:lnTo>
                  <a:lnTo>
                    <a:pt x="0" y="18135"/>
                  </a:lnTo>
                  <a:lnTo>
                    <a:pt x="50" y="24396"/>
                  </a:lnTo>
                  <a:lnTo>
                    <a:pt x="139" y="33172"/>
                  </a:lnTo>
                  <a:lnTo>
                    <a:pt x="241" y="44246"/>
                  </a:lnTo>
                  <a:lnTo>
                    <a:pt x="241" y="44636"/>
                  </a:lnTo>
                </a:path>
              </a:pathLst>
            </a:custGeom>
            <a:ln w="5880">
              <a:solidFill>
                <a:srgbClr val="7778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2681142" y="2507787"/>
              <a:ext cx="66675" cy="45720"/>
            </a:xfrm>
            <a:custGeom>
              <a:avLst/>
              <a:gdLst/>
              <a:ahLst/>
              <a:cxnLst/>
              <a:rect l="l" t="t" r="r" b="b"/>
              <a:pathLst>
                <a:path w="66675" h="45719">
                  <a:moveTo>
                    <a:pt x="66650" y="0"/>
                  </a:moveTo>
                  <a:lnTo>
                    <a:pt x="59999" y="1326"/>
                  </a:lnTo>
                  <a:lnTo>
                    <a:pt x="45254" y="4453"/>
                  </a:lnTo>
                  <a:lnTo>
                    <a:pt x="27440" y="8265"/>
                  </a:lnTo>
                  <a:lnTo>
                    <a:pt x="11480" y="11717"/>
                  </a:lnTo>
                  <a:lnTo>
                    <a:pt x="5359" y="13038"/>
                  </a:lnTo>
                  <a:lnTo>
                    <a:pt x="0" y="20366"/>
                  </a:lnTo>
                  <a:lnTo>
                    <a:pt x="63" y="26627"/>
                  </a:lnTo>
                  <a:lnTo>
                    <a:pt x="139" y="35390"/>
                  </a:lnTo>
                  <a:lnTo>
                    <a:pt x="241" y="44788"/>
                  </a:lnTo>
                  <a:lnTo>
                    <a:pt x="241" y="45410"/>
                  </a:lnTo>
                </a:path>
              </a:pathLst>
            </a:custGeom>
            <a:ln w="5880">
              <a:solidFill>
                <a:srgbClr val="7778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2669978" y="2497513"/>
              <a:ext cx="71120" cy="46990"/>
            </a:xfrm>
            <a:custGeom>
              <a:avLst/>
              <a:gdLst/>
              <a:ahLst/>
              <a:cxnLst/>
              <a:rect l="l" t="t" r="r" b="b"/>
              <a:pathLst>
                <a:path w="71119" h="46989">
                  <a:moveTo>
                    <a:pt x="70864" y="0"/>
                  </a:moveTo>
                  <a:lnTo>
                    <a:pt x="63592" y="1514"/>
                  </a:lnTo>
                  <a:lnTo>
                    <a:pt x="47699" y="4907"/>
                  </a:lnTo>
                  <a:lnTo>
                    <a:pt x="28737" y="8985"/>
                  </a:lnTo>
                  <a:lnTo>
                    <a:pt x="12255" y="12559"/>
                  </a:lnTo>
                  <a:lnTo>
                    <a:pt x="6134" y="13879"/>
                  </a:lnTo>
                  <a:lnTo>
                    <a:pt x="0" y="19302"/>
                  </a:lnTo>
                  <a:lnTo>
                    <a:pt x="0" y="27379"/>
                  </a:lnTo>
                  <a:lnTo>
                    <a:pt x="0" y="36168"/>
                  </a:lnTo>
                  <a:lnTo>
                    <a:pt x="190" y="45820"/>
                  </a:lnTo>
                  <a:lnTo>
                    <a:pt x="190" y="46429"/>
                  </a:lnTo>
                </a:path>
              </a:pathLst>
            </a:custGeom>
            <a:ln w="5880">
              <a:solidFill>
                <a:srgbClr val="7778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7" name="object 5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699753" y="2529789"/>
              <a:ext cx="62547" cy="40614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593505" y="2410815"/>
              <a:ext cx="115049" cy="101155"/>
            </a:xfrm>
            <a:prstGeom prst="rect">
              <a:avLst/>
            </a:prstGeom>
          </p:spPr>
        </p:pic>
        <p:sp>
          <p:nvSpPr>
            <p:cNvPr id="59" name="object 59"/>
            <p:cNvSpPr/>
            <p:nvPr/>
          </p:nvSpPr>
          <p:spPr>
            <a:xfrm>
              <a:off x="2652995" y="2477484"/>
              <a:ext cx="74295" cy="57150"/>
            </a:xfrm>
            <a:custGeom>
              <a:avLst/>
              <a:gdLst/>
              <a:ahLst/>
              <a:cxnLst/>
              <a:rect l="l" t="t" r="r" b="b"/>
              <a:pathLst>
                <a:path w="74294" h="57150">
                  <a:moveTo>
                    <a:pt x="0" y="56921"/>
                  </a:moveTo>
                  <a:lnTo>
                    <a:pt x="0" y="24079"/>
                  </a:lnTo>
                  <a:lnTo>
                    <a:pt x="0" y="21120"/>
                  </a:lnTo>
                  <a:lnTo>
                    <a:pt x="2006" y="18529"/>
                  </a:lnTo>
                  <a:lnTo>
                    <a:pt x="4876" y="17792"/>
                  </a:lnTo>
                  <a:lnTo>
                    <a:pt x="74294" y="0"/>
                  </a:lnTo>
                </a:path>
              </a:pathLst>
            </a:custGeom>
            <a:ln w="3175">
              <a:solidFill>
                <a:srgbClr val="8A8C8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2700684" y="2492970"/>
              <a:ext cx="29845" cy="39370"/>
            </a:xfrm>
            <a:custGeom>
              <a:avLst/>
              <a:gdLst/>
              <a:ahLst/>
              <a:cxnLst/>
              <a:rect l="l" t="t" r="r" b="b"/>
              <a:pathLst>
                <a:path w="29844" h="39369">
                  <a:moveTo>
                    <a:pt x="0" y="0"/>
                  </a:moveTo>
                  <a:lnTo>
                    <a:pt x="29565" y="38874"/>
                  </a:lnTo>
                </a:path>
              </a:pathLst>
            </a:custGeom>
            <a:ln w="588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1" name="object 61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2657398" y="2518486"/>
              <a:ext cx="41681" cy="40271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720632" y="2542705"/>
              <a:ext cx="139839" cy="131584"/>
            </a:xfrm>
            <a:prstGeom prst="rect">
              <a:avLst/>
            </a:prstGeom>
          </p:spPr>
        </p:pic>
        <p:sp>
          <p:nvSpPr>
            <p:cNvPr id="63" name="object 63"/>
            <p:cNvSpPr/>
            <p:nvPr/>
          </p:nvSpPr>
          <p:spPr>
            <a:xfrm>
              <a:off x="2915932" y="2739091"/>
              <a:ext cx="4445" cy="4445"/>
            </a:xfrm>
            <a:custGeom>
              <a:avLst/>
              <a:gdLst/>
              <a:ahLst/>
              <a:cxnLst/>
              <a:rect l="l" t="t" r="r" b="b"/>
              <a:pathLst>
                <a:path w="4444" h="4444">
                  <a:moveTo>
                    <a:pt x="3962" y="0"/>
                  </a:moveTo>
                  <a:lnTo>
                    <a:pt x="0" y="3035"/>
                  </a:lnTo>
                  <a:lnTo>
                    <a:pt x="812" y="4076"/>
                  </a:lnTo>
                  <a:lnTo>
                    <a:pt x="3962" y="1498"/>
                  </a:lnTo>
                  <a:lnTo>
                    <a:pt x="3962" y="0"/>
                  </a:lnTo>
                  <a:close/>
                </a:path>
              </a:pathLst>
            </a:custGeom>
            <a:solidFill>
              <a:srgbClr val="B8BA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2911049" y="2792403"/>
              <a:ext cx="12700" cy="9525"/>
            </a:xfrm>
            <a:custGeom>
              <a:avLst/>
              <a:gdLst/>
              <a:ahLst/>
              <a:cxnLst/>
              <a:rect l="l" t="t" r="r" b="b"/>
              <a:pathLst>
                <a:path w="12700" h="9525">
                  <a:moveTo>
                    <a:pt x="12687" y="0"/>
                  </a:moveTo>
                  <a:lnTo>
                    <a:pt x="7213" y="4508"/>
                  </a:lnTo>
                  <a:lnTo>
                    <a:pt x="165" y="7683"/>
                  </a:lnTo>
                  <a:lnTo>
                    <a:pt x="0" y="9016"/>
                  </a:lnTo>
                  <a:lnTo>
                    <a:pt x="9855" y="3937"/>
                  </a:lnTo>
                  <a:lnTo>
                    <a:pt x="12687" y="1346"/>
                  </a:lnTo>
                  <a:lnTo>
                    <a:pt x="12687" y="0"/>
                  </a:lnTo>
                  <a:close/>
                </a:path>
              </a:pathLst>
            </a:custGeom>
            <a:solidFill>
              <a:srgbClr val="8C8E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2903423" y="2755716"/>
              <a:ext cx="27940" cy="32384"/>
            </a:xfrm>
            <a:custGeom>
              <a:avLst/>
              <a:gdLst/>
              <a:ahLst/>
              <a:cxnLst/>
              <a:rect l="l" t="t" r="r" b="b"/>
              <a:pathLst>
                <a:path w="27939" h="32385">
                  <a:moveTo>
                    <a:pt x="0" y="0"/>
                  </a:moveTo>
                  <a:lnTo>
                    <a:pt x="0" y="2286"/>
                  </a:lnTo>
                  <a:lnTo>
                    <a:pt x="27381" y="32105"/>
                  </a:lnTo>
                  <a:lnTo>
                    <a:pt x="27431" y="301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2930804" y="2772304"/>
              <a:ext cx="10160" cy="15875"/>
            </a:xfrm>
            <a:custGeom>
              <a:avLst/>
              <a:gdLst/>
              <a:ahLst/>
              <a:cxnLst/>
              <a:rect l="l" t="t" r="r" b="b"/>
              <a:pathLst>
                <a:path w="10160" h="15875">
                  <a:moveTo>
                    <a:pt x="9550" y="0"/>
                  </a:moveTo>
                  <a:lnTo>
                    <a:pt x="8305" y="3962"/>
                  </a:lnTo>
                  <a:lnTo>
                    <a:pt x="50" y="13563"/>
                  </a:lnTo>
                  <a:lnTo>
                    <a:pt x="0" y="15519"/>
                  </a:lnTo>
                  <a:lnTo>
                    <a:pt x="5130" y="9956"/>
                  </a:lnTo>
                  <a:lnTo>
                    <a:pt x="9677" y="2120"/>
                  </a:lnTo>
                  <a:lnTo>
                    <a:pt x="9550" y="0"/>
                  </a:lnTo>
                  <a:close/>
                </a:path>
              </a:pathLst>
            </a:custGeom>
            <a:solidFill>
              <a:srgbClr val="8C8E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67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664668" y="2497549"/>
              <a:ext cx="175555" cy="173522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2726104" y="2568537"/>
              <a:ext cx="351283" cy="379374"/>
            </a:xfrm>
            <a:prstGeom prst="rect">
              <a:avLst/>
            </a:prstGeom>
          </p:spPr>
        </p:pic>
        <p:sp>
          <p:nvSpPr>
            <p:cNvPr id="69" name="object 69"/>
            <p:cNvSpPr/>
            <p:nvPr/>
          </p:nvSpPr>
          <p:spPr>
            <a:xfrm>
              <a:off x="2837218" y="2734696"/>
              <a:ext cx="28575" cy="32384"/>
            </a:xfrm>
            <a:custGeom>
              <a:avLst/>
              <a:gdLst/>
              <a:ahLst/>
              <a:cxnLst/>
              <a:rect l="l" t="t" r="r" b="b"/>
              <a:pathLst>
                <a:path w="28575" h="32385">
                  <a:moveTo>
                    <a:pt x="1371" y="0"/>
                  </a:moveTo>
                  <a:lnTo>
                    <a:pt x="0" y="304"/>
                  </a:lnTo>
                  <a:lnTo>
                    <a:pt x="27228" y="32029"/>
                  </a:lnTo>
                  <a:lnTo>
                    <a:pt x="28549" y="31470"/>
                  </a:lnTo>
                  <a:lnTo>
                    <a:pt x="1371" y="0"/>
                  </a:lnTo>
                  <a:close/>
                </a:path>
              </a:pathLst>
            </a:custGeom>
            <a:solidFill>
              <a:srgbClr val="B1B3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2861689" y="2766164"/>
              <a:ext cx="4445" cy="12700"/>
            </a:xfrm>
            <a:custGeom>
              <a:avLst/>
              <a:gdLst/>
              <a:ahLst/>
              <a:cxnLst/>
              <a:rect l="l" t="t" r="r" b="b"/>
              <a:pathLst>
                <a:path w="4444" h="12700">
                  <a:moveTo>
                    <a:pt x="4076" y="0"/>
                  </a:moveTo>
                  <a:lnTo>
                    <a:pt x="2755" y="558"/>
                  </a:lnTo>
                  <a:lnTo>
                    <a:pt x="469" y="5702"/>
                  </a:lnTo>
                  <a:lnTo>
                    <a:pt x="0" y="12306"/>
                  </a:lnTo>
                  <a:lnTo>
                    <a:pt x="787" y="12306"/>
                  </a:lnTo>
                  <a:lnTo>
                    <a:pt x="1269" y="4914"/>
                  </a:lnTo>
                  <a:lnTo>
                    <a:pt x="4076" y="0"/>
                  </a:lnTo>
                  <a:close/>
                </a:path>
              </a:pathLst>
            </a:custGeom>
            <a:solidFill>
              <a:srgbClr val="B8BA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2850370" y="2715092"/>
              <a:ext cx="27940" cy="33655"/>
            </a:xfrm>
            <a:custGeom>
              <a:avLst/>
              <a:gdLst/>
              <a:ahLst/>
              <a:cxnLst/>
              <a:rect l="l" t="t" r="r" b="b"/>
              <a:pathLst>
                <a:path w="27939" h="33655">
                  <a:moveTo>
                    <a:pt x="660" y="0"/>
                  </a:moveTo>
                  <a:lnTo>
                    <a:pt x="0" y="774"/>
                  </a:lnTo>
                  <a:lnTo>
                    <a:pt x="26263" y="33070"/>
                  </a:lnTo>
                  <a:lnTo>
                    <a:pt x="27711" y="33045"/>
                  </a:lnTo>
                  <a:lnTo>
                    <a:pt x="660" y="0"/>
                  </a:lnTo>
                  <a:close/>
                </a:path>
              </a:pathLst>
            </a:custGeom>
            <a:solidFill>
              <a:srgbClr val="B1B3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2867533" y="2734538"/>
              <a:ext cx="28575" cy="26034"/>
            </a:xfrm>
            <a:custGeom>
              <a:avLst/>
              <a:gdLst/>
              <a:ahLst/>
              <a:cxnLst/>
              <a:rect l="l" t="t" r="r" b="b"/>
              <a:pathLst>
                <a:path w="28575" h="26035">
                  <a:moveTo>
                    <a:pt x="10553" y="13589"/>
                  </a:moveTo>
                  <a:lnTo>
                    <a:pt x="9118" y="13639"/>
                  </a:lnTo>
                  <a:lnTo>
                    <a:pt x="4254" y="17894"/>
                  </a:lnTo>
                  <a:lnTo>
                    <a:pt x="0" y="25704"/>
                  </a:lnTo>
                  <a:lnTo>
                    <a:pt x="1384" y="25107"/>
                  </a:lnTo>
                  <a:lnTo>
                    <a:pt x="6273" y="17094"/>
                  </a:lnTo>
                  <a:lnTo>
                    <a:pt x="10553" y="13589"/>
                  </a:lnTo>
                  <a:close/>
                </a:path>
                <a:path w="28575" h="26035">
                  <a:moveTo>
                    <a:pt x="27978" y="0"/>
                  </a:moveTo>
                  <a:lnTo>
                    <a:pt x="21653" y="2984"/>
                  </a:lnTo>
                  <a:lnTo>
                    <a:pt x="16179" y="7264"/>
                  </a:lnTo>
                  <a:lnTo>
                    <a:pt x="17145" y="7378"/>
                  </a:lnTo>
                  <a:lnTo>
                    <a:pt x="21170" y="4152"/>
                  </a:lnTo>
                  <a:lnTo>
                    <a:pt x="27368" y="1016"/>
                  </a:lnTo>
                  <a:lnTo>
                    <a:pt x="27978" y="0"/>
                  </a:lnTo>
                  <a:close/>
                </a:path>
              </a:pathLst>
            </a:custGeom>
            <a:solidFill>
              <a:srgbClr val="B8BA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2878453" y="2698545"/>
              <a:ext cx="25400" cy="34290"/>
            </a:xfrm>
            <a:custGeom>
              <a:avLst/>
              <a:gdLst/>
              <a:ahLst/>
              <a:cxnLst/>
              <a:rect l="l" t="t" r="r" b="b"/>
              <a:pathLst>
                <a:path w="25400" h="34289">
                  <a:moveTo>
                    <a:pt x="0" y="0"/>
                  </a:moveTo>
                  <a:lnTo>
                    <a:pt x="177" y="1828"/>
                  </a:lnTo>
                  <a:lnTo>
                    <a:pt x="24980" y="33794"/>
                  </a:lnTo>
                  <a:lnTo>
                    <a:pt x="25069" y="328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5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2903446" y="2729091"/>
              <a:ext cx="13335" cy="3810"/>
            </a:xfrm>
            <a:custGeom>
              <a:avLst/>
              <a:gdLst/>
              <a:ahLst/>
              <a:cxnLst/>
              <a:rect l="l" t="t" r="r" b="b"/>
              <a:pathLst>
                <a:path w="13335" h="3810">
                  <a:moveTo>
                    <a:pt x="13106" y="0"/>
                  </a:moveTo>
                  <a:lnTo>
                    <a:pt x="6159" y="241"/>
                  </a:lnTo>
                  <a:lnTo>
                    <a:pt x="76" y="2286"/>
                  </a:lnTo>
                  <a:lnTo>
                    <a:pt x="0" y="3251"/>
                  </a:lnTo>
                  <a:lnTo>
                    <a:pt x="6324" y="1054"/>
                  </a:lnTo>
                  <a:lnTo>
                    <a:pt x="12890" y="685"/>
                  </a:lnTo>
                  <a:lnTo>
                    <a:pt x="13106" y="0"/>
                  </a:lnTo>
                  <a:close/>
                </a:path>
              </a:pathLst>
            </a:custGeom>
            <a:solidFill>
              <a:srgbClr val="B8BA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2900234" y="2695933"/>
              <a:ext cx="26034" cy="36195"/>
            </a:xfrm>
            <a:custGeom>
              <a:avLst/>
              <a:gdLst/>
              <a:ahLst/>
              <a:cxnLst/>
              <a:rect l="l" t="t" r="r" b="b"/>
              <a:pathLst>
                <a:path w="26035" h="36194">
                  <a:moveTo>
                    <a:pt x="0" y="0"/>
                  </a:moveTo>
                  <a:lnTo>
                    <a:pt x="0" y="1943"/>
                  </a:lnTo>
                  <a:lnTo>
                    <a:pt x="25488" y="35699"/>
                  </a:lnTo>
                  <a:lnTo>
                    <a:pt x="25806" y="34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5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2925735" y="2730022"/>
              <a:ext cx="14604" cy="9525"/>
            </a:xfrm>
            <a:custGeom>
              <a:avLst/>
              <a:gdLst/>
              <a:ahLst/>
              <a:cxnLst/>
              <a:rect l="l" t="t" r="r" b="b"/>
              <a:pathLst>
                <a:path w="14605" h="9525">
                  <a:moveTo>
                    <a:pt x="304" y="0"/>
                  </a:moveTo>
                  <a:lnTo>
                    <a:pt x="0" y="1612"/>
                  </a:lnTo>
                  <a:lnTo>
                    <a:pt x="8128" y="1663"/>
                  </a:lnTo>
                  <a:lnTo>
                    <a:pt x="14605" y="9334"/>
                  </a:lnTo>
                  <a:lnTo>
                    <a:pt x="14605" y="8851"/>
                  </a:lnTo>
                  <a:lnTo>
                    <a:pt x="9080" y="1511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2832309" y="2755131"/>
              <a:ext cx="31115" cy="30480"/>
            </a:xfrm>
            <a:custGeom>
              <a:avLst/>
              <a:gdLst/>
              <a:ahLst/>
              <a:cxnLst/>
              <a:rect l="l" t="t" r="r" b="b"/>
              <a:pathLst>
                <a:path w="31114" h="30480">
                  <a:moveTo>
                    <a:pt x="0" y="0"/>
                  </a:moveTo>
                  <a:lnTo>
                    <a:pt x="177" y="1752"/>
                  </a:lnTo>
                  <a:lnTo>
                    <a:pt x="29756" y="30352"/>
                  </a:lnTo>
                  <a:lnTo>
                    <a:pt x="30632" y="298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1B3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2862070" y="2784961"/>
              <a:ext cx="5080" cy="11430"/>
            </a:xfrm>
            <a:custGeom>
              <a:avLst/>
              <a:gdLst/>
              <a:ahLst/>
              <a:cxnLst/>
              <a:rect l="l" t="t" r="r" b="b"/>
              <a:pathLst>
                <a:path w="5080" h="11430">
                  <a:moveTo>
                    <a:pt x="1524" y="6891"/>
                  </a:moveTo>
                  <a:lnTo>
                    <a:pt x="1612" y="7810"/>
                  </a:lnTo>
                  <a:lnTo>
                    <a:pt x="4521" y="10883"/>
                  </a:lnTo>
                  <a:lnTo>
                    <a:pt x="1524" y="6891"/>
                  </a:lnTo>
                  <a:close/>
                </a:path>
                <a:path w="5080" h="11430">
                  <a:moveTo>
                    <a:pt x="863" y="0"/>
                  </a:moveTo>
                  <a:lnTo>
                    <a:pt x="0" y="508"/>
                  </a:lnTo>
                  <a:lnTo>
                    <a:pt x="431" y="5435"/>
                  </a:lnTo>
                  <a:lnTo>
                    <a:pt x="1524" y="6891"/>
                  </a:lnTo>
                  <a:lnTo>
                    <a:pt x="912" y="508"/>
                  </a:lnTo>
                  <a:lnTo>
                    <a:pt x="863" y="0"/>
                  </a:lnTo>
                  <a:close/>
                </a:path>
              </a:pathLst>
            </a:custGeom>
            <a:solidFill>
              <a:srgbClr val="B8BA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2868180" y="2739097"/>
              <a:ext cx="75565" cy="67945"/>
            </a:xfrm>
            <a:custGeom>
              <a:avLst/>
              <a:gdLst/>
              <a:ahLst/>
              <a:cxnLst/>
              <a:rect l="l" t="t" r="r" b="b"/>
              <a:pathLst>
                <a:path w="75564" h="67944">
                  <a:moveTo>
                    <a:pt x="20256" y="66357"/>
                  </a:moveTo>
                  <a:lnTo>
                    <a:pt x="0" y="40119"/>
                  </a:lnTo>
                  <a:lnTo>
                    <a:pt x="0" y="42214"/>
                  </a:lnTo>
                  <a:lnTo>
                    <a:pt x="19926" y="67437"/>
                  </a:lnTo>
                  <a:lnTo>
                    <a:pt x="20256" y="66357"/>
                  </a:lnTo>
                  <a:close/>
                </a:path>
                <a:path w="75564" h="67944">
                  <a:moveTo>
                    <a:pt x="43027" y="61010"/>
                  </a:moveTo>
                  <a:lnTo>
                    <a:pt x="16738" y="30187"/>
                  </a:lnTo>
                  <a:lnTo>
                    <a:pt x="16738" y="32042"/>
                  </a:lnTo>
                  <a:lnTo>
                    <a:pt x="42849" y="62318"/>
                  </a:lnTo>
                  <a:lnTo>
                    <a:pt x="43027" y="61010"/>
                  </a:lnTo>
                  <a:close/>
                </a:path>
                <a:path w="75564" h="67944">
                  <a:moveTo>
                    <a:pt x="75412" y="25603"/>
                  </a:moveTo>
                  <a:lnTo>
                    <a:pt x="51714" y="0"/>
                  </a:lnTo>
                  <a:lnTo>
                    <a:pt x="51714" y="1498"/>
                  </a:lnTo>
                  <a:lnTo>
                    <a:pt x="75285" y="27051"/>
                  </a:lnTo>
                  <a:lnTo>
                    <a:pt x="75412" y="2560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2888127" y="2803069"/>
              <a:ext cx="15875" cy="3810"/>
            </a:xfrm>
            <a:custGeom>
              <a:avLst/>
              <a:gdLst/>
              <a:ahLst/>
              <a:cxnLst/>
              <a:rect l="l" t="t" r="r" b="b"/>
              <a:pathLst>
                <a:path w="15875" h="3810">
                  <a:moveTo>
                    <a:pt x="15608" y="0"/>
                  </a:moveTo>
                  <a:lnTo>
                    <a:pt x="6604" y="2832"/>
                  </a:lnTo>
                  <a:lnTo>
                    <a:pt x="317" y="2374"/>
                  </a:lnTo>
                  <a:lnTo>
                    <a:pt x="0" y="3454"/>
                  </a:lnTo>
                  <a:lnTo>
                    <a:pt x="7251" y="3530"/>
                  </a:lnTo>
                  <a:lnTo>
                    <a:pt x="15608" y="901"/>
                  </a:lnTo>
                  <a:lnTo>
                    <a:pt x="15608" y="0"/>
                  </a:lnTo>
                  <a:close/>
                </a:path>
              </a:pathLst>
            </a:custGeom>
            <a:solidFill>
              <a:srgbClr val="8C8E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1" name="object 81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863151" y="2779217"/>
              <a:ext cx="5029" cy="2832"/>
            </a:xfrm>
            <a:prstGeom prst="rect">
              <a:avLst/>
            </a:prstGeom>
          </p:spPr>
        </p:pic>
        <p:sp>
          <p:nvSpPr>
            <p:cNvPr id="82" name="object 82"/>
            <p:cNvSpPr/>
            <p:nvPr/>
          </p:nvSpPr>
          <p:spPr>
            <a:xfrm>
              <a:off x="2879772" y="2769282"/>
              <a:ext cx="5715" cy="5080"/>
            </a:xfrm>
            <a:custGeom>
              <a:avLst/>
              <a:gdLst/>
              <a:ahLst/>
              <a:cxnLst/>
              <a:rect l="l" t="t" r="r" b="b"/>
              <a:pathLst>
                <a:path w="5714" h="5080">
                  <a:moveTo>
                    <a:pt x="5156" y="0"/>
                  </a:moveTo>
                  <a:lnTo>
                    <a:pt x="3606" y="2197"/>
                  </a:lnTo>
                  <a:lnTo>
                    <a:pt x="0" y="3632"/>
                  </a:lnTo>
                  <a:lnTo>
                    <a:pt x="787" y="4622"/>
                  </a:lnTo>
                  <a:lnTo>
                    <a:pt x="2882" y="3810"/>
                  </a:lnTo>
                  <a:lnTo>
                    <a:pt x="5156" y="1854"/>
                  </a:lnTo>
                  <a:lnTo>
                    <a:pt x="5156" y="0"/>
                  </a:lnTo>
                  <a:close/>
                </a:path>
              </a:pathLst>
            </a:custGeom>
            <a:solidFill>
              <a:srgbClr val="B8BA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2819743" y="2877972"/>
              <a:ext cx="73025" cy="46990"/>
            </a:xfrm>
            <a:custGeom>
              <a:avLst/>
              <a:gdLst/>
              <a:ahLst/>
              <a:cxnLst/>
              <a:rect l="l" t="t" r="r" b="b"/>
              <a:pathLst>
                <a:path w="73025" h="46989">
                  <a:moveTo>
                    <a:pt x="72809" y="2870"/>
                  </a:moveTo>
                  <a:lnTo>
                    <a:pt x="72339" y="1092"/>
                  </a:lnTo>
                  <a:lnTo>
                    <a:pt x="72745" y="876"/>
                  </a:lnTo>
                  <a:lnTo>
                    <a:pt x="71970" y="0"/>
                  </a:lnTo>
                  <a:lnTo>
                    <a:pt x="68681" y="2971"/>
                  </a:lnTo>
                  <a:lnTo>
                    <a:pt x="0" y="38417"/>
                  </a:lnTo>
                  <a:lnTo>
                    <a:pt x="5321" y="43345"/>
                  </a:lnTo>
                  <a:lnTo>
                    <a:pt x="18008" y="46710"/>
                  </a:lnTo>
                  <a:lnTo>
                    <a:pt x="32918" y="45161"/>
                  </a:lnTo>
                  <a:lnTo>
                    <a:pt x="48374" y="38608"/>
                  </a:lnTo>
                  <a:lnTo>
                    <a:pt x="61429" y="28067"/>
                  </a:lnTo>
                  <a:lnTo>
                    <a:pt x="69799" y="15646"/>
                  </a:lnTo>
                  <a:lnTo>
                    <a:pt x="72809" y="287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4" name="object 84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2768344" y="2811919"/>
              <a:ext cx="121534" cy="110671"/>
            </a:xfrm>
            <a:prstGeom prst="rect">
              <a:avLst/>
            </a:prstGeom>
          </p:spPr>
        </p:pic>
        <p:sp>
          <p:nvSpPr>
            <p:cNvPr id="85" name="object 85"/>
            <p:cNvSpPr/>
            <p:nvPr/>
          </p:nvSpPr>
          <p:spPr>
            <a:xfrm>
              <a:off x="2821686" y="2854426"/>
              <a:ext cx="51435" cy="65405"/>
            </a:xfrm>
            <a:custGeom>
              <a:avLst/>
              <a:gdLst/>
              <a:ahLst/>
              <a:cxnLst/>
              <a:rect l="l" t="t" r="r" b="b"/>
              <a:pathLst>
                <a:path w="51435" h="65405">
                  <a:moveTo>
                    <a:pt x="51130" y="5384"/>
                  </a:moveTo>
                  <a:lnTo>
                    <a:pt x="49936" y="3695"/>
                  </a:lnTo>
                  <a:lnTo>
                    <a:pt x="40982" y="0"/>
                  </a:lnTo>
                  <a:lnTo>
                    <a:pt x="30429" y="1041"/>
                  </a:lnTo>
                  <a:lnTo>
                    <a:pt x="19583" y="6413"/>
                  </a:lnTo>
                  <a:lnTo>
                    <a:pt x="9740" y="15735"/>
                  </a:lnTo>
                  <a:lnTo>
                    <a:pt x="2832" y="27393"/>
                  </a:lnTo>
                  <a:lnTo>
                    <a:pt x="0" y="39154"/>
                  </a:lnTo>
                  <a:lnTo>
                    <a:pt x="1333" y="49669"/>
                  </a:lnTo>
                  <a:lnTo>
                    <a:pt x="1663" y="50165"/>
                  </a:lnTo>
                  <a:lnTo>
                    <a:pt x="3771" y="57277"/>
                  </a:lnTo>
                  <a:lnTo>
                    <a:pt x="12852" y="65151"/>
                  </a:lnTo>
                  <a:lnTo>
                    <a:pt x="29032" y="51701"/>
                  </a:lnTo>
                  <a:lnTo>
                    <a:pt x="21666" y="47853"/>
                  </a:lnTo>
                  <a:lnTo>
                    <a:pt x="20701" y="39789"/>
                  </a:lnTo>
                  <a:lnTo>
                    <a:pt x="19177" y="40551"/>
                  </a:lnTo>
                  <a:lnTo>
                    <a:pt x="19367" y="40335"/>
                  </a:lnTo>
                  <a:lnTo>
                    <a:pt x="17386" y="37503"/>
                  </a:lnTo>
                  <a:lnTo>
                    <a:pt x="17487" y="30632"/>
                  </a:lnTo>
                  <a:lnTo>
                    <a:pt x="25996" y="19977"/>
                  </a:lnTo>
                  <a:lnTo>
                    <a:pt x="32435" y="18046"/>
                  </a:lnTo>
                  <a:lnTo>
                    <a:pt x="36601" y="21374"/>
                  </a:lnTo>
                  <a:lnTo>
                    <a:pt x="39624" y="18046"/>
                  </a:lnTo>
                  <a:lnTo>
                    <a:pt x="51130" y="5384"/>
                  </a:lnTo>
                  <a:close/>
                </a:path>
              </a:pathLst>
            </a:custGeom>
            <a:solidFill>
              <a:srgbClr val="D7D9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2813613" y="2905310"/>
              <a:ext cx="15240" cy="17145"/>
            </a:xfrm>
            <a:custGeom>
              <a:avLst/>
              <a:gdLst/>
              <a:ahLst/>
              <a:cxnLst/>
              <a:rect l="l" t="t" r="r" b="b"/>
              <a:pathLst>
                <a:path w="15239" h="17144">
                  <a:moveTo>
                    <a:pt x="9906" y="0"/>
                  </a:moveTo>
                  <a:lnTo>
                    <a:pt x="0" y="5562"/>
                  </a:lnTo>
                  <a:lnTo>
                    <a:pt x="4089" y="11658"/>
                  </a:lnTo>
                  <a:lnTo>
                    <a:pt x="12966" y="16738"/>
                  </a:lnTo>
                  <a:lnTo>
                    <a:pt x="14808" y="8686"/>
                  </a:lnTo>
                  <a:lnTo>
                    <a:pt x="10464" y="2768"/>
                  </a:lnTo>
                  <a:lnTo>
                    <a:pt x="99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7" name="object 87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2838195" y="2821584"/>
              <a:ext cx="101219" cy="87782"/>
            </a:xfrm>
            <a:prstGeom prst="rect">
              <a:avLst/>
            </a:prstGeom>
          </p:spPr>
        </p:pic>
        <p:pic>
          <p:nvPicPr>
            <p:cNvPr id="88" name="object 88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943371" y="2816669"/>
              <a:ext cx="166782" cy="166611"/>
            </a:xfrm>
            <a:prstGeom prst="rect">
              <a:avLst/>
            </a:prstGeom>
          </p:spPr>
        </p:pic>
      </p:grpSp>
      <p:sp>
        <p:nvSpPr>
          <p:cNvPr id="89" name="object 89"/>
          <p:cNvSpPr txBox="1"/>
          <p:nvPr/>
        </p:nvSpPr>
        <p:spPr>
          <a:xfrm>
            <a:off x="3075437" y="3791065"/>
            <a:ext cx="452120" cy="118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dirty="0">
                <a:solidFill>
                  <a:srgbClr val="231F20"/>
                </a:solidFill>
                <a:latin typeface="Microsoft Sans Serif"/>
                <a:cs typeface="Microsoft Sans Serif"/>
              </a:rPr>
              <a:t>Espiral</a:t>
            </a:r>
            <a:r>
              <a:rPr sz="6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Cubrir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3195165" y="2886980"/>
            <a:ext cx="271780" cy="118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Junta </a:t>
            </a:r>
            <a:r>
              <a:rPr sz="6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tórica</a:t>
            </a:r>
            <a:endParaRPr sz="600">
              <a:latin typeface="Microsoft Sans Serif"/>
              <a:cs typeface="Microsoft Sans Serif"/>
            </a:endParaRPr>
          </a:p>
        </p:txBody>
      </p:sp>
      <p:grpSp>
        <p:nvGrpSpPr>
          <p:cNvPr id="91" name="object 91"/>
          <p:cNvGrpSpPr/>
          <p:nvPr/>
        </p:nvGrpSpPr>
        <p:grpSpPr>
          <a:xfrm>
            <a:off x="2508288" y="3008696"/>
            <a:ext cx="815340" cy="799465"/>
            <a:chOff x="2508288" y="2246696"/>
            <a:chExt cx="815340" cy="799465"/>
          </a:xfrm>
        </p:grpSpPr>
        <p:sp>
          <p:nvSpPr>
            <p:cNvPr id="92" name="object 92"/>
            <p:cNvSpPr/>
            <p:nvPr/>
          </p:nvSpPr>
          <p:spPr>
            <a:xfrm>
              <a:off x="3088142" y="2876353"/>
              <a:ext cx="233679" cy="167640"/>
            </a:xfrm>
            <a:custGeom>
              <a:avLst/>
              <a:gdLst/>
              <a:ahLst/>
              <a:cxnLst/>
              <a:rect l="l" t="t" r="r" b="b"/>
              <a:pathLst>
                <a:path w="233679" h="167639">
                  <a:moveTo>
                    <a:pt x="233552" y="167614"/>
                  </a:moveTo>
                  <a:lnTo>
                    <a:pt x="233552" y="0"/>
                  </a:lnTo>
                  <a:lnTo>
                    <a:pt x="0" y="0"/>
                  </a:lnTo>
                </a:path>
              </a:pathLst>
            </a:custGeom>
            <a:ln w="3175">
              <a:solidFill>
                <a:srgbClr val="231F2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2781851" y="2248283"/>
              <a:ext cx="540385" cy="260350"/>
            </a:xfrm>
            <a:custGeom>
              <a:avLst/>
              <a:gdLst/>
              <a:ahLst/>
              <a:cxnLst/>
              <a:rect l="l" t="t" r="r" b="b"/>
              <a:pathLst>
                <a:path w="540385" h="260350">
                  <a:moveTo>
                    <a:pt x="0" y="259956"/>
                  </a:moveTo>
                  <a:lnTo>
                    <a:pt x="539851" y="259956"/>
                  </a:lnTo>
                  <a:lnTo>
                    <a:pt x="539851" y="0"/>
                  </a:lnTo>
                </a:path>
              </a:pathLst>
            </a:custGeom>
            <a:ln w="3175">
              <a:solidFill>
                <a:srgbClr val="231F2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4" name="object 94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2980169" y="2756954"/>
              <a:ext cx="72898" cy="52679"/>
            </a:xfrm>
            <a:prstGeom prst="rect">
              <a:avLst/>
            </a:prstGeom>
          </p:spPr>
        </p:pic>
        <p:sp>
          <p:nvSpPr>
            <p:cNvPr id="95" name="object 95"/>
            <p:cNvSpPr/>
            <p:nvPr/>
          </p:nvSpPr>
          <p:spPr>
            <a:xfrm>
              <a:off x="2825125" y="2771514"/>
              <a:ext cx="496570" cy="56515"/>
            </a:xfrm>
            <a:custGeom>
              <a:avLst/>
              <a:gdLst/>
              <a:ahLst/>
              <a:cxnLst/>
              <a:rect l="l" t="t" r="r" b="b"/>
              <a:pathLst>
                <a:path w="496570" h="56514">
                  <a:moveTo>
                    <a:pt x="496569" y="0"/>
                  </a:moveTo>
                  <a:lnTo>
                    <a:pt x="0" y="0"/>
                  </a:lnTo>
                  <a:lnTo>
                    <a:pt x="0" y="56083"/>
                  </a:lnTo>
                </a:path>
              </a:pathLst>
            </a:custGeom>
            <a:ln w="3175">
              <a:solidFill>
                <a:srgbClr val="231F2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2836453" y="2643586"/>
              <a:ext cx="485775" cy="1270"/>
            </a:xfrm>
            <a:custGeom>
              <a:avLst/>
              <a:gdLst/>
              <a:ahLst/>
              <a:cxnLst/>
              <a:rect l="l" t="t" r="r" b="b"/>
              <a:pathLst>
                <a:path w="485775" h="1269">
                  <a:moveTo>
                    <a:pt x="485241" y="0"/>
                  </a:moveTo>
                  <a:lnTo>
                    <a:pt x="0" y="0"/>
                  </a:lnTo>
                  <a:lnTo>
                    <a:pt x="0" y="1104"/>
                  </a:lnTo>
                </a:path>
              </a:pathLst>
            </a:custGeom>
            <a:ln w="3175">
              <a:solidFill>
                <a:srgbClr val="231F2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7" name="object 97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2508288" y="2487955"/>
              <a:ext cx="122631" cy="113462"/>
            </a:xfrm>
            <a:prstGeom prst="rect">
              <a:avLst/>
            </a:prstGeom>
          </p:spPr>
        </p:pic>
        <p:pic>
          <p:nvPicPr>
            <p:cNvPr id="98" name="object 98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2599004" y="2575585"/>
              <a:ext cx="151764" cy="133514"/>
            </a:xfrm>
            <a:prstGeom prst="rect">
              <a:avLst/>
            </a:prstGeom>
          </p:spPr>
        </p:pic>
      </p:grpSp>
      <p:sp>
        <p:nvSpPr>
          <p:cNvPr id="99" name="object 99"/>
          <p:cNvSpPr txBox="1"/>
          <p:nvPr/>
        </p:nvSpPr>
        <p:spPr>
          <a:xfrm>
            <a:off x="3324698" y="3303752"/>
            <a:ext cx="295275" cy="292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45500"/>
              </a:lnSpc>
              <a:spcBef>
                <a:spcPts val="95"/>
              </a:spcBef>
            </a:pPr>
            <a:r>
              <a:rPr sz="6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Soporte</a:t>
            </a:r>
            <a:r>
              <a:rPr sz="600" spc="5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Sello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2516756" y="3277914"/>
            <a:ext cx="57150" cy="88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00" spc="-50" dirty="0">
                <a:solidFill>
                  <a:srgbClr val="FFFFFF"/>
                </a:solidFill>
                <a:latin typeface="Tahoma"/>
                <a:cs typeface="Tahoma"/>
              </a:rPr>
              <a:t>1</a:t>
            </a:r>
            <a:endParaRPr sz="400">
              <a:latin typeface="Tahoma"/>
              <a:cs typeface="Tahoma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2608944" y="3386320"/>
            <a:ext cx="57150" cy="88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00" spc="-50" dirty="0">
                <a:solidFill>
                  <a:srgbClr val="FFFFFF"/>
                </a:solidFill>
                <a:latin typeface="Tahoma"/>
                <a:cs typeface="Tahoma"/>
              </a:rPr>
              <a:t>2</a:t>
            </a:r>
            <a:endParaRPr sz="400">
              <a:latin typeface="Tahoma"/>
              <a:cs typeface="Tahoma"/>
            </a:endParaRPr>
          </a:p>
        </p:txBody>
      </p:sp>
      <p:grpSp>
        <p:nvGrpSpPr>
          <p:cNvPr id="102" name="object 102"/>
          <p:cNvGrpSpPr/>
          <p:nvPr/>
        </p:nvGrpSpPr>
        <p:grpSpPr>
          <a:xfrm>
            <a:off x="2700667" y="3632886"/>
            <a:ext cx="293370" cy="152400"/>
            <a:chOff x="2700667" y="2870886"/>
            <a:chExt cx="293370" cy="152400"/>
          </a:xfrm>
        </p:grpSpPr>
        <p:pic>
          <p:nvPicPr>
            <p:cNvPr id="103" name="object 103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2700667" y="2893504"/>
              <a:ext cx="76657" cy="76669"/>
            </a:xfrm>
            <a:prstGeom prst="rect">
              <a:avLst/>
            </a:prstGeom>
          </p:spPr>
        </p:pic>
        <p:pic>
          <p:nvPicPr>
            <p:cNvPr id="104" name="object 104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2877896" y="2870886"/>
              <a:ext cx="115608" cy="151993"/>
            </a:xfrm>
            <a:prstGeom prst="rect">
              <a:avLst/>
            </a:prstGeom>
          </p:spPr>
        </p:pic>
      </p:grpSp>
      <p:sp>
        <p:nvSpPr>
          <p:cNvPr id="105" name="object 105"/>
          <p:cNvSpPr txBox="1"/>
          <p:nvPr/>
        </p:nvSpPr>
        <p:spPr>
          <a:xfrm>
            <a:off x="2710254" y="3646411"/>
            <a:ext cx="57150" cy="88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00" spc="-50" dirty="0">
                <a:solidFill>
                  <a:srgbClr val="FFFFFF"/>
                </a:solidFill>
                <a:latin typeface="Tahoma"/>
                <a:cs typeface="Tahoma"/>
              </a:rPr>
              <a:t>3</a:t>
            </a:r>
            <a:endParaRPr sz="400">
              <a:latin typeface="Tahoma"/>
              <a:cs typeface="Tahoma"/>
            </a:endParaRPr>
          </a:p>
        </p:txBody>
      </p:sp>
      <p:pic>
        <p:nvPicPr>
          <p:cNvPr id="106" name="object 106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3021126" y="3437280"/>
            <a:ext cx="76682" cy="76669"/>
          </a:xfrm>
          <a:prstGeom prst="rect">
            <a:avLst/>
          </a:prstGeom>
        </p:spPr>
      </p:pic>
      <p:sp>
        <p:nvSpPr>
          <p:cNvPr id="107" name="object 107"/>
          <p:cNvSpPr txBox="1"/>
          <p:nvPr/>
        </p:nvSpPr>
        <p:spPr>
          <a:xfrm>
            <a:off x="3029621" y="3427830"/>
            <a:ext cx="57150" cy="88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00" spc="-50" dirty="0">
                <a:solidFill>
                  <a:srgbClr val="FFFFFF"/>
                </a:solidFill>
                <a:latin typeface="Tahoma"/>
                <a:cs typeface="Tahoma"/>
              </a:rPr>
              <a:t>4</a:t>
            </a:r>
            <a:endParaRPr sz="400">
              <a:latin typeface="Tahoma"/>
              <a:cs typeface="Tahoma"/>
            </a:endParaRPr>
          </a:p>
        </p:txBody>
      </p:sp>
      <p:sp>
        <p:nvSpPr>
          <p:cNvPr id="109" name="object 10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650"/>
              </a:lnSpc>
            </a:pPr>
            <a:r>
              <a:rPr spc="-25" dirty="0"/>
              <a:t>4</a:t>
            </a:r>
          </a:p>
        </p:txBody>
      </p:sp>
      <p:sp>
        <p:nvSpPr>
          <p:cNvPr id="108" name="object 108"/>
          <p:cNvSpPr txBox="1"/>
          <p:nvPr/>
        </p:nvSpPr>
        <p:spPr>
          <a:xfrm>
            <a:off x="2889317" y="3700240"/>
            <a:ext cx="57150" cy="88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00" spc="-50" dirty="0">
                <a:solidFill>
                  <a:srgbClr val="FFFFFF"/>
                </a:solidFill>
                <a:latin typeface="Tahoma"/>
                <a:cs typeface="Tahoma"/>
              </a:rPr>
              <a:t>5</a:t>
            </a:r>
            <a:endParaRPr sz="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0816" y="2370768"/>
            <a:ext cx="2220767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Guía</a:t>
            </a:r>
            <a:r>
              <a:rPr lang="es-MX" spc="-10" dirty="0"/>
              <a:t> de </a:t>
            </a:r>
            <a:r>
              <a:rPr lang="es-MX" dirty="0"/>
              <a:t>Instalación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360000" y="360000"/>
            <a:ext cx="360045" cy="360045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71018" y="188975"/>
                </a:moveTo>
                <a:lnTo>
                  <a:pt x="0" y="188975"/>
                </a:lnTo>
                <a:lnTo>
                  <a:pt x="0" y="250558"/>
                </a:lnTo>
                <a:lnTo>
                  <a:pt x="1404" y="257426"/>
                </a:lnTo>
                <a:lnTo>
                  <a:pt x="5303" y="263423"/>
                </a:lnTo>
                <a:lnTo>
                  <a:pt x="11224" y="267667"/>
                </a:lnTo>
                <a:lnTo>
                  <a:pt x="18694" y="269278"/>
                </a:lnTo>
                <a:lnTo>
                  <a:pt x="90703" y="269278"/>
                </a:lnTo>
                <a:lnTo>
                  <a:pt x="90703" y="341261"/>
                </a:lnTo>
                <a:lnTo>
                  <a:pt x="92112" y="348142"/>
                </a:lnTo>
                <a:lnTo>
                  <a:pt x="96021" y="354142"/>
                </a:lnTo>
                <a:lnTo>
                  <a:pt x="101954" y="358385"/>
                </a:lnTo>
                <a:lnTo>
                  <a:pt x="109435" y="359994"/>
                </a:lnTo>
                <a:lnTo>
                  <a:pt x="171018" y="359994"/>
                </a:lnTo>
                <a:lnTo>
                  <a:pt x="171018" y="188975"/>
                </a:lnTo>
                <a:close/>
              </a:path>
              <a:path w="360045" h="360045">
                <a:moveTo>
                  <a:pt x="346767" y="75590"/>
                </a:moveTo>
                <a:lnTo>
                  <a:pt x="228231" y="75590"/>
                </a:lnTo>
                <a:lnTo>
                  <a:pt x="250981" y="79724"/>
                </a:lnTo>
                <a:lnTo>
                  <a:pt x="268738" y="91384"/>
                </a:lnTo>
                <a:lnTo>
                  <a:pt x="280284" y="109457"/>
                </a:lnTo>
                <a:lnTo>
                  <a:pt x="284403" y="132829"/>
                </a:lnTo>
                <a:lnTo>
                  <a:pt x="280006" y="156281"/>
                </a:lnTo>
                <a:lnTo>
                  <a:pt x="267849" y="174863"/>
                </a:lnTo>
                <a:lnTo>
                  <a:pt x="249481" y="187096"/>
                </a:lnTo>
                <a:lnTo>
                  <a:pt x="226453" y="191503"/>
                </a:lnTo>
                <a:lnTo>
                  <a:pt x="197967" y="191503"/>
                </a:lnTo>
                <a:lnTo>
                  <a:pt x="197967" y="267106"/>
                </a:lnTo>
                <a:lnTo>
                  <a:pt x="226453" y="267106"/>
                </a:lnTo>
                <a:lnTo>
                  <a:pt x="268678" y="260261"/>
                </a:lnTo>
                <a:lnTo>
                  <a:pt x="305344" y="241201"/>
                </a:lnTo>
                <a:lnTo>
                  <a:pt x="334255" y="212135"/>
                </a:lnTo>
                <a:lnTo>
                  <a:pt x="353212" y="175274"/>
                </a:lnTo>
                <a:lnTo>
                  <a:pt x="359901" y="133565"/>
                </a:lnTo>
                <a:lnTo>
                  <a:pt x="360019" y="132829"/>
                </a:lnTo>
                <a:lnTo>
                  <a:pt x="353605" y="89432"/>
                </a:lnTo>
                <a:lnTo>
                  <a:pt x="346767" y="75590"/>
                </a:lnTo>
                <a:close/>
              </a:path>
              <a:path w="360045" h="360045">
                <a:moveTo>
                  <a:pt x="228231" y="0"/>
                </a:moveTo>
                <a:lnTo>
                  <a:pt x="185264" y="6806"/>
                </a:lnTo>
                <a:lnTo>
                  <a:pt x="148084" y="25760"/>
                </a:lnTo>
                <a:lnTo>
                  <a:pt x="118853" y="54669"/>
                </a:lnTo>
                <a:lnTo>
                  <a:pt x="100722" y="89432"/>
                </a:lnTo>
                <a:lnTo>
                  <a:pt x="92994" y="132829"/>
                </a:lnTo>
                <a:lnTo>
                  <a:pt x="92875" y="161988"/>
                </a:lnTo>
                <a:lnTo>
                  <a:pt x="168490" y="161988"/>
                </a:lnTo>
                <a:lnTo>
                  <a:pt x="168490" y="133565"/>
                </a:lnTo>
                <a:lnTo>
                  <a:pt x="173115" y="110978"/>
                </a:lnTo>
                <a:lnTo>
                  <a:pt x="185802" y="92552"/>
                </a:lnTo>
                <a:lnTo>
                  <a:pt x="204768" y="80139"/>
                </a:lnTo>
                <a:lnTo>
                  <a:pt x="228231" y="75590"/>
                </a:lnTo>
                <a:lnTo>
                  <a:pt x="346767" y="75590"/>
                </a:lnTo>
                <a:lnTo>
                  <a:pt x="335506" y="52792"/>
                </a:lnTo>
                <a:lnTo>
                  <a:pt x="307435" y="24568"/>
                </a:lnTo>
                <a:lnTo>
                  <a:pt x="271105" y="6418"/>
                </a:lnTo>
                <a:lnTo>
                  <a:pt x="22823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67901" y="480211"/>
            <a:ext cx="549275" cy="187325"/>
          </a:xfrm>
          <a:custGeom>
            <a:avLst/>
            <a:gdLst/>
            <a:ahLst/>
            <a:cxnLst/>
            <a:rect l="l" t="t" r="r" b="b"/>
            <a:pathLst>
              <a:path w="549275" h="187325">
                <a:moveTo>
                  <a:pt x="315709" y="0"/>
                </a:moveTo>
                <a:lnTo>
                  <a:pt x="299173" y="0"/>
                </a:lnTo>
                <a:lnTo>
                  <a:pt x="292328" y="6527"/>
                </a:lnTo>
                <a:lnTo>
                  <a:pt x="292328" y="18745"/>
                </a:lnTo>
                <a:lnTo>
                  <a:pt x="293763" y="21996"/>
                </a:lnTo>
                <a:lnTo>
                  <a:pt x="296291" y="24485"/>
                </a:lnTo>
                <a:lnTo>
                  <a:pt x="318630" y="24485"/>
                </a:lnTo>
                <a:lnTo>
                  <a:pt x="321132" y="21996"/>
                </a:lnTo>
                <a:lnTo>
                  <a:pt x="322554" y="18745"/>
                </a:lnTo>
                <a:lnTo>
                  <a:pt x="322554" y="6527"/>
                </a:lnTo>
                <a:lnTo>
                  <a:pt x="315709" y="0"/>
                </a:lnTo>
                <a:close/>
              </a:path>
              <a:path w="549275" h="187325">
                <a:moveTo>
                  <a:pt x="231495" y="87160"/>
                </a:moveTo>
                <a:lnTo>
                  <a:pt x="190436" y="87160"/>
                </a:lnTo>
                <a:lnTo>
                  <a:pt x="201231" y="109461"/>
                </a:lnTo>
                <a:lnTo>
                  <a:pt x="231495" y="109461"/>
                </a:lnTo>
                <a:lnTo>
                  <a:pt x="231495" y="87160"/>
                </a:lnTo>
                <a:close/>
              </a:path>
              <a:path w="549275" h="187325">
                <a:moveTo>
                  <a:pt x="479539" y="2158"/>
                </a:moveTo>
                <a:lnTo>
                  <a:pt x="457200" y="13347"/>
                </a:lnTo>
                <a:lnTo>
                  <a:pt x="457200" y="146558"/>
                </a:lnTo>
                <a:lnTo>
                  <a:pt x="459714" y="149072"/>
                </a:lnTo>
                <a:lnTo>
                  <a:pt x="479539" y="149072"/>
                </a:lnTo>
                <a:lnTo>
                  <a:pt x="479539" y="98666"/>
                </a:lnTo>
                <a:lnTo>
                  <a:pt x="504047" y="98666"/>
                </a:lnTo>
                <a:lnTo>
                  <a:pt x="501484" y="95770"/>
                </a:lnTo>
                <a:lnTo>
                  <a:pt x="504334" y="92532"/>
                </a:lnTo>
                <a:lnTo>
                  <a:pt x="479539" y="92532"/>
                </a:lnTo>
                <a:lnTo>
                  <a:pt x="479539" y="2158"/>
                </a:lnTo>
                <a:close/>
              </a:path>
              <a:path w="549275" h="187325">
                <a:moveTo>
                  <a:pt x="504047" y="98666"/>
                </a:moveTo>
                <a:lnTo>
                  <a:pt x="479539" y="98666"/>
                </a:lnTo>
                <a:lnTo>
                  <a:pt x="521296" y="149072"/>
                </a:lnTo>
                <a:lnTo>
                  <a:pt x="548652" y="149072"/>
                </a:lnTo>
                <a:lnTo>
                  <a:pt x="504047" y="98666"/>
                </a:lnTo>
                <a:close/>
              </a:path>
              <a:path w="549275" h="187325">
                <a:moveTo>
                  <a:pt x="543610" y="47891"/>
                </a:moveTo>
                <a:lnTo>
                  <a:pt x="517321" y="47891"/>
                </a:lnTo>
                <a:lnTo>
                  <a:pt x="479539" y="92532"/>
                </a:lnTo>
                <a:lnTo>
                  <a:pt x="504334" y="92532"/>
                </a:lnTo>
                <a:lnTo>
                  <a:pt x="543610" y="47891"/>
                </a:lnTo>
                <a:close/>
              </a:path>
              <a:path w="549275" h="187325">
                <a:moveTo>
                  <a:pt x="318630" y="47891"/>
                </a:moveTo>
                <a:lnTo>
                  <a:pt x="296291" y="47891"/>
                </a:lnTo>
                <a:lnTo>
                  <a:pt x="296291" y="146558"/>
                </a:lnTo>
                <a:lnTo>
                  <a:pt x="298805" y="149072"/>
                </a:lnTo>
                <a:lnTo>
                  <a:pt x="318630" y="149072"/>
                </a:lnTo>
                <a:lnTo>
                  <a:pt x="318630" y="47891"/>
                </a:lnTo>
                <a:close/>
              </a:path>
              <a:path w="549275" h="187325">
                <a:moveTo>
                  <a:pt x="122377" y="46113"/>
                </a:moveTo>
                <a:lnTo>
                  <a:pt x="108055" y="47917"/>
                </a:lnTo>
                <a:lnTo>
                  <a:pt x="94364" y="52992"/>
                </a:lnTo>
                <a:lnTo>
                  <a:pt x="82354" y="60831"/>
                </a:lnTo>
                <a:lnTo>
                  <a:pt x="73075" y="70929"/>
                </a:lnTo>
                <a:lnTo>
                  <a:pt x="73075" y="184696"/>
                </a:lnTo>
                <a:lnTo>
                  <a:pt x="75615" y="187236"/>
                </a:lnTo>
                <a:lnTo>
                  <a:pt x="95389" y="187236"/>
                </a:lnTo>
                <a:lnTo>
                  <a:pt x="95389" y="79921"/>
                </a:lnTo>
                <a:lnTo>
                  <a:pt x="100273" y="74568"/>
                </a:lnTo>
                <a:lnTo>
                  <a:pt x="106567" y="70494"/>
                </a:lnTo>
                <a:lnTo>
                  <a:pt x="113940" y="67901"/>
                </a:lnTo>
                <a:lnTo>
                  <a:pt x="122059" y="66992"/>
                </a:lnTo>
                <a:lnTo>
                  <a:pt x="163324" y="66992"/>
                </a:lnTo>
                <a:lnTo>
                  <a:pt x="159380" y="61004"/>
                </a:lnTo>
                <a:lnTo>
                  <a:pt x="142945" y="50066"/>
                </a:lnTo>
                <a:lnTo>
                  <a:pt x="122377" y="46113"/>
                </a:lnTo>
                <a:close/>
              </a:path>
              <a:path w="549275" h="187325">
                <a:moveTo>
                  <a:pt x="163324" y="66992"/>
                </a:moveTo>
                <a:lnTo>
                  <a:pt x="122059" y="66992"/>
                </a:lnTo>
                <a:lnTo>
                  <a:pt x="133997" y="69299"/>
                </a:lnTo>
                <a:lnTo>
                  <a:pt x="143457" y="75753"/>
                </a:lnTo>
                <a:lnTo>
                  <a:pt x="149686" y="85653"/>
                </a:lnTo>
                <a:lnTo>
                  <a:pt x="151930" y="98298"/>
                </a:lnTo>
                <a:lnTo>
                  <a:pt x="149686" y="110844"/>
                </a:lnTo>
                <a:lnTo>
                  <a:pt x="143457" y="120888"/>
                </a:lnTo>
                <a:lnTo>
                  <a:pt x="133997" y="127555"/>
                </a:lnTo>
                <a:lnTo>
                  <a:pt x="122059" y="129971"/>
                </a:lnTo>
                <a:lnTo>
                  <a:pt x="106197" y="129971"/>
                </a:lnTo>
                <a:lnTo>
                  <a:pt x="106197" y="149072"/>
                </a:lnTo>
                <a:lnTo>
                  <a:pt x="122377" y="149072"/>
                </a:lnTo>
                <a:lnTo>
                  <a:pt x="143095" y="145289"/>
                </a:lnTo>
                <a:lnTo>
                  <a:pt x="159513" y="134753"/>
                </a:lnTo>
                <a:lnTo>
                  <a:pt x="170324" y="118683"/>
                </a:lnTo>
                <a:lnTo>
                  <a:pt x="174218" y="98298"/>
                </a:lnTo>
                <a:lnTo>
                  <a:pt x="170274" y="77542"/>
                </a:lnTo>
                <a:lnTo>
                  <a:pt x="163324" y="66992"/>
                </a:lnTo>
                <a:close/>
              </a:path>
              <a:path w="549275" h="187325">
                <a:moveTo>
                  <a:pt x="22301" y="17310"/>
                </a:moveTo>
                <a:lnTo>
                  <a:pt x="0" y="28448"/>
                </a:lnTo>
                <a:lnTo>
                  <a:pt x="0" y="119900"/>
                </a:lnTo>
                <a:lnTo>
                  <a:pt x="2055" y="132356"/>
                </a:lnTo>
                <a:lnTo>
                  <a:pt x="8062" y="141506"/>
                </a:lnTo>
                <a:lnTo>
                  <a:pt x="17782" y="147146"/>
                </a:lnTo>
                <a:lnTo>
                  <a:pt x="30975" y="149072"/>
                </a:lnTo>
                <a:lnTo>
                  <a:pt x="59753" y="149072"/>
                </a:lnTo>
                <a:lnTo>
                  <a:pt x="59753" y="129971"/>
                </a:lnTo>
                <a:lnTo>
                  <a:pt x="25907" y="129971"/>
                </a:lnTo>
                <a:lnTo>
                  <a:pt x="22301" y="126047"/>
                </a:lnTo>
                <a:lnTo>
                  <a:pt x="22301" y="67716"/>
                </a:lnTo>
                <a:lnTo>
                  <a:pt x="51117" y="67716"/>
                </a:lnTo>
                <a:lnTo>
                  <a:pt x="51117" y="47891"/>
                </a:lnTo>
                <a:lnTo>
                  <a:pt x="22301" y="47891"/>
                </a:lnTo>
                <a:lnTo>
                  <a:pt x="22301" y="17310"/>
                </a:lnTo>
                <a:close/>
              </a:path>
              <a:path w="549275" h="187325">
                <a:moveTo>
                  <a:pt x="387362" y="45008"/>
                </a:moveTo>
                <a:lnTo>
                  <a:pt x="349895" y="58676"/>
                </a:lnTo>
                <a:lnTo>
                  <a:pt x="341299" y="68057"/>
                </a:lnTo>
                <a:lnTo>
                  <a:pt x="341299" y="146558"/>
                </a:lnTo>
                <a:lnTo>
                  <a:pt x="343763" y="149072"/>
                </a:lnTo>
                <a:lnTo>
                  <a:pt x="363613" y="149072"/>
                </a:lnTo>
                <a:lnTo>
                  <a:pt x="363613" y="77089"/>
                </a:lnTo>
                <a:lnTo>
                  <a:pt x="368244" y="72445"/>
                </a:lnTo>
                <a:lnTo>
                  <a:pt x="373873" y="68916"/>
                </a:lnTo>
                <a:lnTo>
                  <a:pt x="380310" y="66673"/>
                </a:lnTo>
                <a:lnTo>
                  <a:pt x="387362" y="65887"/>
                </a:lnTo>
                <a:lnTo>
                  <a:pt x="426657" y="65887"/>
                </a:lnTo>
                <a:lnTo>
                  <a:pt x="422043" y="58916"/>
                </a:lnTo>
                <a:lnTo>
                  <a:pt x="406643" y="48704"/>
                </a:lnTo>
                <a:lnTo>
                  <a:pt x="387362" y="45008"/>
                </a:lnTo>
                <a:close/>
              </a:path>
              <a:path w="549275" h="187325">
                <a:moveTo>
                  <a:pt x="426657" y="65887"/>
                </a:moveTo>
                <a:lnTo>
                  <a:pt x="387362" y="65887"/>
                </a:lnTo>
                <a:lnTo>
                  <a:pt x="398053" y="68057"/>
                </a:lnTo>
                <a:lnTo>
                  <a:pt x="406492" y="74047"/>
                </a:lnTo>
                <a:lnTo>
                  <a:pt x="412030" y="83075"/>
                </a:lnTo>
                <a:lnTo>
                  <a:pt x="414019" y="94361"/>
                </a:lnTo>
                <a:lnTo>
                  <a:pt x="414019" y="149072"/>
                </a:lnTo>
                <a:lnTo>
                  <a:pt x="435940" y="149072"/>
                </a:lnTo>
                <a:lnTo>
                  <a:pt x="435940" y="93637"/>
                </a:lnTo>
                <a:lnTo>
                  <a:pt x="432246" y="74332"/>
                </a:lnTo>
                <a:lnTo>
                  <a:pt x="426657" y="65887"/>
                </a:lnTo>
                <a:close/>
              </a:path>
              <a:path w="549275" h="187325">
                <a:moveTo>
                  <a:pt x="273596" y="2158"/>
                </a:moveTo>
                <a:lnTo>
                  <a:pt x="251294" y="13347"/>
                </a:lnTo>
                <a:lnTo>
                  <a:pt x="251294" y="146558"/>
                </a:lnTo>
                <a:lnTo>
                  <a:pt x="253784" y="149072"/>
                </a:lnTo>
                <a:lnTo>
                  <a:pt x="273596" y="149072"/>
                </a:lnTo>
                <a:lnTo>
                  <a:pt x="273596" y="2158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54055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532</Words>
  <Application>Microsoft Office PowerPoint</Application>
  <PresentationFormat>Personalizado</PresentationFormat>
  <Paragraphs>72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Microsoft Sans Serif</vt:lpstr>
      <vt:lpstr>Tahoma</vt:lpstr>
      <vt:lpstr>Office Theme</vt:lpstr>
      <vt:lpstr>Guía de Instalación</vt:lpstr>
      <vt:lpstr>Presentación de PowerPoint</vt:lpstr>
      <vt:lpstr>Presentación de PowerPoint</vt:lpstr>
      <vt:lpstr>Presentación de PowerPoint</vt:lpstr>
      <vt:lpstr>Presentación de PowerPoint</vt:lpstr>
      <vt:lpstr>Guía de Instalación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Instalación Guía</dc:title>
  <cp:lastModifiedBy>MTY Angel Morales</cp:lastModifiedBy>
  <cp:revision>4</cp:revision>
  <dcterms:created xsi:type="dcterms:W3CDTF">2025-05-05T18:58:28Z</dcterms:created>
  <dcterms:modified xsi:type="dcterms:W3CDTF">2025-05-06T15:18:16Z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2023-08-21T00:00:00Z</vt:filetime>
  </property>
  <property fmtid="{D5CDD505-2E9C-101B-9397-08002B2CF9AE}" pid="3" name="Creator">
    <vt:lpwstr>Adobe InDesign 15.0 (Windows)</vt:lpwstr>
  </property>
  <property fmtid="{D5CDD505-2E9C-101B-9397-08002B2CF9AE}" pid="4" name="LastSaved">
    <vt:filetime>2025-05-05T00:00:00Z</vt:filetime>
  </property>
  <property fmtid="{D5CDD505-2E9C-101B-9397-08002B2CF9AE}" pid="5" name="Producer">
    <vt:lpwstr>Adobe PDF Library 15.0</vt:lpwstr>
  </property>
</Properties>
</file>